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70" r:id="rId2"/>
    <p:sldId id="27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8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D9F75-A962-4055-86C5-C95CDF8EA3D9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8BED6-712C-4703-A4D0-B0FADCE546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A085DF-1272-4F00-94FB-99B5A57F3BDF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710D7-0FF9-4BDB-9C40-374127404801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7772400" cy="147002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sz="7200"/>
              <a:t>漢字たまご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67000"/>
            <a:ext cx="6400800" cy="1752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sz="5400">
                <a:solidFill>
                  <a:schemeClr val="tx1"/>
                </a:solidFill>
              </a:rPr>
              <a:t>第</a:t>
            </a:r>
            <a:r>
              <a:rPr lang="en-US" altLang="ja-JP" sz="5400" dirty="0">
                <a:solidFill>
                  <a:schemeClr val="tx1"/>
                </a:solidFill>
              </a:rPr>
              <a:t>2</a:t>
            </a:r>
            <a:r>
              <a:rPr lang="ja-JP" altLang="en-US" sz="5400">
                <a:solidFill>
                  <a:schemeClr val="tx1"/>
                </a:solidFill>
              </a:rPr>
              <a:t>回目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八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48200" y="1676400"/>
            <a:ext cx="2362200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やっ・つ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28800" y="3048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はち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八月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25908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はちがつ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86600" y="3733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八日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1800" y="48768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ようか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0" y="36576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八人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67200" y="48006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はちにん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CF2044-5D2A-4B0C-A4B9-6342164D4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22873">
            <a:off x="142318" y="4818681"/>
            <a:ext cx="3731065" cy="1792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4" name="Picture 2" descr="漢字「八」の筆順(書き順)解説アニメーション">
            <a:extLst>
              <a:ext uri="{FF2B5EF4-FFF2-40B4-BE49-F238E27FC236}">
                <a16:creationId xmlns:a16="http://schemas.microsoft.com/office/drawing/2014/main" id="{466682E7-83DF-4B92-8AB6-2085B54DC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319" y="381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九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CỬU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48200" y="1905000"/>
            <a:ext cx="23622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ここの・つ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3048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きゅう</a:t>
            </a:r>
            <a:r>
              <a:rPr lang="en-US" altLang="ja-JP" sz="4000" b="1" dirty="0">
                <a:solidFill>
                  <a:schemeClr val="tx1"/>
                </a:solidFill>
              </a:rPr>
              <a:t>/</a:t>
            </a:r>
            <a:r>
              <a:rPr lang="ja-JP" altLang="en-US" sz="4000" b="1">
                <a:solidFill>
                  <a:schemeClr val="tx1"/>
                </a:solidFill>
              </a:rPr>
              <a:t>く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九月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25908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くがつ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86600" y="35814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九日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1800" y="47244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ここのか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0" y="35814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九人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038600" y="4724400"/>
            <a:ext cx="25908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きゅうにん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E95FA6-7B3A-4CAC-96B7-53B3E1868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4272">
            <a:off x="221263" y="4926926"/>
            <a:ext cx="3603622" cy="1845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18" name="Picture 2" descr="漢字「九」の筆順(書き順)解説アニメーション">
            <a:extLst>
              <a:ext uri="{FF2B5EF4-FFF2-40B4-BE49-F238E27FC236}">
                <a16:creationId xmlns:a16="http://schemas.microsoft.com/office/drawing/2014/main" id="{B299A207-4489-4585-BD9B-8542943E6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十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52600" y="3886200"/>
            <a:ext cx="2667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THẬP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00600" y="2133600"/>
            <a:ext cx="16002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とお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81200" y="3810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じゅう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十月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53200" y="2590800"/>
            <a:ext cx="25908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じゅうがつ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86600" y="3733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十日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81800" y="48768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とおか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48200" y="3733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十人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14800" y="4876800"/>
            <a:ext cx="25908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じゅうにん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6B7063D-7B86-4D74-93A8-7CD77ECBD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50487">
            <a:off x="287394" y="4829399"/>
            <a:ext cx="3661003" cy="1776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2" name="Picture 2" descr="漢字「十」の筆順(書き順)解説アニメーション">
            <a:extLst>
              <a:ext uri="{FF2B5EF4-FFF2-40B4-BE49-F238E27FC236}">
                <a16:creationId xmlns:a16="http://schemas.microsoft.com/office/drawing/2014/main" id="{7EF5E409-B994-42D9-9D47-27CF075E2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845" y="152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4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1315308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 dirty="0"/>
              <a:t>百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9906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BÁCH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81200" y="228600"/>
            <a:ext cx="1905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ひゃく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29400" y="304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三百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48400" y="1447800"/>
            <a:ext cx="26670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さんびゃく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29400" y="25146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六百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00800" y="35052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ろっぴゃく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1800" y="45720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八百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24600" y="5715000"/>
            <a:ext cx="25908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はっぴゃく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14800" y="4495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百人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57600" y="5638800"/>
            <a:ext cx="25908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ひゃくにん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8FAB59-0512-40B8-9D0C-8287413AB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0336">
            <a:off x="369933" y="4658970"/>
            <a:ext cx="3222119" cy="1912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266" name="Picture 2" descr="漢字「百」の筆順(書き順)解説アニメーション">
            <a:extLst>
              <a:ext uri="{FF2B5EF4-FFF2-40B4-BE49-F238E27FC236}">
                <a16:creationId xmlns:a16="http://schemas.microsoft.com/office/drawing/2014/main" id="{B2264571-858C-4CB2-AD15-3B52ED694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858" y="14097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千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762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THIÊN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33600" y="381000"/>
            <a:ext cx="1905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せん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934200" y="117987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三千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29400" y="11430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さんぜん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48400" y="23622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八千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43600" y="34290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はっせん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48400" y="4495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千人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19800" y="56388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せんにん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808762-E6A7-42C1-9E64-5904F743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15075">
            <a:off x="268806" y="4827984"/>
            <a:ext cx="4733419" cy="1771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290" name="Picture 2" descr="漢字「千」の筆順(書き順)解説アニメーション">
            <a:extLst>
              <a:ext uri="{FF2B5EF4-FFF2-40B4-BE49-F238E27FC236}">
                <a16:creationId xmlns:a16="http://schemas.microsoft.com/office/drawing/2014/main" id="{1E94A417-8422-428A-89BA-67CB58C6D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万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10000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VẠN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133600" y="228600"/>
            <a:ext cx="2133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まん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39000" y="248265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一万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66271" y="1297858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いちまん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55426" y="2381865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百万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72200" y="3657600"/>
            <a:ext cx="2743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ひゃくまん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96000" y="4648200"/>
            <a:ext cx="2286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一千万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638800" y="5791200"/>
            <a:ext cx="32766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いっせんまん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1B7B42-94F7-430F-B20F-82241F316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26375">
            <a:off x="325879" y="4737353"/>
            <a:ext cx="4747707" cy="17442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4" name="Picture 2" descr="漢字「万」の筆順(書き順)解説アニメーション">
            <a:extLst>
              <a:ext uri="{FF2B5EF4-FFF2-40B4-BE49-F238E27FC236}">
                <a16:creationId xmlns:a16="http://schemas.microsoft.com/office/drawing/2014/main" id="{B6486282-7084-4E2B-94A8-0C393B480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271" y="130277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円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Tròn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3048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えん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304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百円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29400" y="1371600"/>
            <a:ext cx="25146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ひゃくえん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58000" y="24384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千円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553200" y="34290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せんえん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629400" y="4495800"/>
            <a:ext cx="1981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一万円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715000" y="5638800"/>
            <a:ext cx="32004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いちまんえん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D70104-47F5-4410-936A-0354FD3EC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7794">
            <a:off x="271463" y="4786312"/>
            <a:ext cx="44862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漢字「円」の筆順(書き順)解説アニメーション">
            <a:extLst>
              <a:ext uri="{FF2B5EF4-FFF2-40B4-BE49-F238E27FC236}">
                <a16:creationId xmlns:a16="http://schemas.microsoft.com/office/drawing/2014/main" id="{6B903B27-A16E-45FB-B88D-A098D02E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263" y="1295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0200" y="9906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一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0" y="9144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二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8382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三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7620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四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8800" y="7620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五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33600" y="25908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六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 rot="21419255">
            <a:off x="342900" y="152400"/>
            <a:ext cx="22479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2</a:t>
            </a:r>
            <a:r>
              <a:rPr lang="ja-JP" altLang="en-US" sz="2800">
                <a:latin typeface="NtMotoyaKyotai" pitchFamily="18" charset="-128"/>
                <a:ea typeface="NtMotoyaKyotai" pitchFamily="18" charset="-128"/>
              </a:rPr>
              <a:t>回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目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24200" y="25908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七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1000" y="25908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八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1600" y="25908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九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48400" y="25908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十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44958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百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19400" y="44196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千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6200" y="43434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万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76800" y="42672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円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一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76800" y="19812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ひと・つ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3048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いち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2286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一月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12954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いちがつ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2800" y="23622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一日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1800" y="34290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ついたち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781800" y="44196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いちにち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800600" y="3093243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一人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43400" y="4100512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ひとり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BE78EC-0737-4FCB-8AC0-8FDD3E112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2449">
            <a:off x="153155" y="4810901"/>
            <a:ext cx="3504575" cy="1766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漢字「一」の筆順(書き順)解説アニメーション">
            <a:extLst>
              <a:ext uri="{FF2B5EF4-FFF2-40B4-BE49-F238E27FC236}">
                <a16:creationId xmlns:a16="http://schemas.microsoft.com/office/drawing/2014/main" id="{00ABD3E2-A178-45C0-8F98-7600F4778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2" y="-19051"/>
            <a:ext cx="1843088" cy="184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8336B6BB-10DA-B625-989A-58032531C6D9}"/>
              </a:ext>
            </a:extLst>
          </p:cNvPr>
          <p:cNvSpPr/>
          <p:nvPr/>
        </p:nvSpPr>
        <p:spPr>
          <a:xfrm>
            <a:off x="4762502" y="5107781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一才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5">
            <a:extLst>
              <a:ext uri="{FF2B5EF4-FFF2-40B4-BE49-F238E27FC236}">
                <a16:creationId xmlns:a16="http://schemas.microsoft.com/office/drawing/2014/main" id="{1EA63162-507D-4032-E8E5-122464E355F3}"/>
              </a:ext>
            </a:extLst>
          </p:cNvPr>
          <p:cNvSpPr/>
          <p:nvPr/>
        </p:nvSpPr>
        <p:spPr>
          <a:xfrm>
            <a:off x="4457702" y="6010275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いっさい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二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52600" y="3886200"/>
            <a:ext cx="2667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NHỊ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00600" y="21336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ふた・つ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81200" y="3810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に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二月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25908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にがつ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86600" y="38862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二日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81800" y="50292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ふつか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00" y="38862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二人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67200" y="50292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ふたり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A80F0F-ED1E-42BC-A32C-52A3A8C16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4527">
            <a:off x="197157" y="4696122"/>
            <a:ext cx="3991872" cy="1767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漢字「二」の筆順(書き順)解説アニメーション">
            <a:extLst>
              <a:ext uri="{FF2B5EF4-FFF2-40B4-BE49-F238E27FC236}">
                <a16:creationId xmlns:a16="http://schemas.microsoft.com/office/drawing/2014/main" id="{8443F3BE-9C65-4219-9642-972D939B3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43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4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三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953000" y="19812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みっ・つ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81200" y="228600"/>
            <a:ext cx="1905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さん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三月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81800" y="25908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さんがつ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86600" y="38100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三日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1800" y="49530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みっか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0" y="3733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三人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67200" y="48768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さんにん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B21AFD-C15B-459B-9799-9A48C7F3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9431">
            <a:off x="74857" y="4754756"/>
            <a:ext cx="4051088" cy="18232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3" name="Picture 1" descr="漢字「三」の筆順(書き順)解説アニメーション">
            <a:extLst>
              <a:ext uri="{FF2B5EF4-FFF2-40B4-BE49-F238E27FC236}">
                <a16:creationId xmlns:a16="http://schemas.microsoft.com/office/drawing/2014/main" id="{44B89212-792A-48B1-B04E-812DA18B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0365"/>
            <a:ext cx="1790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4219343-45F2-49ED-8137-A569A43E5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380" y="-149942"/>
            <a:ext cx="80467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四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762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TỨ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60490" y="1838325"/>
            <a:ext cx="2209800" cy="15049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>
                <a:solidFill>
                  <a:schemeClr val="tx1"/>
                </a:solidFill>
              </a:rPr>
              <a:t>よん</a:t>
            </a:r>
            <a:endParaRPr lang="en-US" altLang="ja-JP" sz="36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3600" b="1" dirty="0">
                <a:solidFill>
                  <a:schemeClr val="tx1"/>
                </a:solidFill>
              </a:rPr>
              <a:t>よっ・つ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33600" y="381000"/>
            <a:ext cx="1905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し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四月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25908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しがつ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86600" y="3733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四日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1800" y="48768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よっか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95800" y="3733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四人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91000" y="48768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よにん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1724D7-CF7A-4156-8826-1AB360B8D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1238">
            <a:off x="225458" y="4718682"/>
            <a:ext cx="3617598" cy="1807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8" name="Picture 2" descr="漢字「四」の筆順(書き順)解説アニメーション">
            <a:extLst>
              <a:ext uri="{FF2B5EF4-FFF2-40B4-BE49-F238E27FC236}">
                <a16:creationId xmlns:a16="http://schemas.microsoft.com/office/drawing/2014/main" id="{16542877-CC1E-44BF-8AEA-40D525784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0223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五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NGŨ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2209800"/>
            <a:ext cx="2133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いつ・つ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33600" y="228600"/>
            <a:ext cx="2133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ご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五月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25908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ごがつ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86600" y="3733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五日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1800" y="48768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いつか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0" y="36576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五人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67200" y="48006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ごにん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38F05E-81BC-49E9-8265-C99FCDC47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7818">
            <a:off x="422445" y="4731224"/>
            <a:ext cx="3597108" cy="1883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1" name="Picture 1" descr="漢字「五」の筆順(書き順)解説アニメーション">
            <a:extLst>
              <a:ext uri="{FF2B5EF4-FFF2-40B4-BE49-F238E27FC236}">
                <a16:creationId xmlns:a16="http://schemas.microsoft.com/office/drawing/2014/main" id="{796FCE91-E297-4827-965D-C617FB3BE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六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LỤC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48200" y="1676400"/>
            <a:ext cx="2438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むっ・つ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71600" y="304800"/>
            <a:ext cx="4038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ろく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六月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25908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ろくがつ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86600" y="36576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六日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1800" y="48006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むいか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0" y="35814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六人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67200" y="47244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ろくにん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F97152-9E5C-40AA-8218-C432D197E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7104">
            <a:off x="137981" y="4742217"/>
            <a:ext cx="3828013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6" name="Picture 2" descr="漢字「六」の筆順(書き順)解説アニメーション">
            <a:extLst>
              <a:ext uri="{FF2B5EF4-FFF2-40B4-BE49-F238E27FC236}">
                <a16:creationId xmlns:a16="http://schemas.microsoft.com/office/drawing/2014/main" id="{F2324D9A-3EF8-441F-8AD3-61F64A174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62" y="109177"/>
            <a:ext cx="1491023" cy="149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七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THẤT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48200" y="1752600"/>
            <a:ext cx="2209800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なな・つ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28800" y="228600"/>
            <a:ext cx="2895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しち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七月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25908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しちがつ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86600" y="38100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七日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1800" y="49530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なのか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0" y="38100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七人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67200" y="4953000"/>
            <a:ext cx="23622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ななにん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52A4EB-891F-4DA1-81D8-100E372B1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66920">
            <a:off x="384319" y="4735972"/>
            <a:ext cx="3477913" cy="1812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170" name="Picture 2" descr="漢字「七」の筆順(書き順)解説アニメーション">
            <a:extLst>
              <a:ext uri="{FF2B5EF4-FFF2-40B4-BE49-F238E27FC236}">
                <a16:creationId xmlns:a16="http://schemas.microsoft.com/office/drawing/2014/main" id="{35C89535-3C7F-475A-8B2F-D6862093C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762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233</Words>
  <Application>Microsoft Office PowerPoint</Application>
  <PresentationFormat>On-screen Show (4:3)</PresentationFormat>
  <Paragraphs>190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NtMotoyaKyotai</vt:lpstr>
      <vt:lpstr>Arial</vt:lpstr>
      <vt:lpstr>Calibri</vt:lpstr>
      <vt:lpstr>Times New Roman</vt:lpstr>
      <vt:lpstr>Office Theme</vt:lpstr>
      <vt:lpstr>漢字たまご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bachgia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bachtrang</dc:creator>
  <cp:lastModifiedBy>Thị Vân Đỗ</cp:lastModifiedBy>
  <cp:revision>164</cp:revision>
  <dcterms:created xsi:type="dcterms:W3CDTF">2010-05-15T16:32:28Z</dcterms:created>
  <dcterms:modified xsi:type="dcterms:W3CDTF">2023-10-11T10:37:33Z</dcterms:modified>
</cp:coreProperties>
</file>