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1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77FA87-C1B6-4F6F-97E4-F891D3423AD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423589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D277FA87-C1B6-4F6F-97E4-F891D3423ADA}"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22707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7FA87-C1B6-4F6F-97E4-F891D3423AD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659926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7FA87-C1B6-4F6F-97E4-F891D3423AD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5A613-E233-40B1-9964-3D725B8D9100}"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19183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7FA87-C1B6-4F6F-97E4-F891D3423AD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40999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7FA87-C1B6-4F6F-97E4-F891D3423AD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5A613-E233-40B1-9964-3D725B8D9100}"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61958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7FA87-C1B6-4F6F-97E4-F891D3423AD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3356628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7FA87-C1B6-4F6F-97E4-F891D3423AD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3951308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7FA87-C1B6-4F6F-97E4-F891D3423AD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401721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7FA87-C1B6-4F6F-97E4-F891D3423AD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133760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7FA87-C1B6-4F6F-97E4-F891D3423AD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37149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77FA87-C1B6-4F6F-97E4-F891D3423ADA}"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98957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77FA87-C1B6-4F6F-97E4-F891D3423ADA}"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351545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77FA87-C1B6-4F6F-97E4-F891D3423ADA}"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144354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7FA87-C1B6-4F6F-97E4-F891D3423ADA}"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404465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7FA87-C1B6-4F6F-97E4-F891D3423ADA}"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282751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7FA87-C1B6-4F6F-97E4-F891D3423ADA}" type="datetimeFigureOut">
              <a:rPr lang="en-US" smtClean="0"/>
              <a:t>1/29/2021</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5C25A613-E233-40B1-9964-3D725B8D9100}" type="slidenum">
              <a:rPr lang="en-US" smtClean="0"/>
              <a:t>‹#›</a:t>
            </a:fld>
            <a:endParaRPr lang="en-US"/>
          </a:p>
        </p:txBody>
      </p:sp>
    </p:spTree>
    <p:extLst>
      <p:ext uri="{BB962C8B-B14F-4D97-AF65-F5344CB8AC3E}">
        <p14:creationId xmlns:p14="http://schemas.microsoft.com/office/powerpoint/2010/main" val="427994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277FA87-C1B6-4F6F-97E4-F891D3423ADA}" type="datetimeFigureOut">
              <a:rPr lang="en-US" smtClean="0"/>
              <a:t>1/29/2021</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5C25A613-E233-40B1-9964-3D725B8D9100}" type="slidenum">
              <a:rPr lang="en-US" smtClean="0"/>
              <a:t>‹#›</a:t>
            </a:fld>
            <a:endParaRPr lang="en-US"/>
          </a:p>
        </p:txBody>
      </p:sp>
    </p:spTree>
    <p:extLst>
      <p:ext uri="{BB962C8B-B14F-4D97-AF65-F5344CB8AC3E}">
        <p14:creationId xmlns:p14="http://schemas.microsoft.com/office/powerpoint/2010/main" val="38109373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6554867" cy="1524000"/>
          </a:xfrm>
          <a:effectLst>
            <a:outerShdw blurRad="152400" dist="317500" dir="5400000" sx="90000" sy="-19000" rotWithShape="0">
              <a:prstClr val="black">
                <a:alpha val="15000"/>
              </a:prstClr>
            </a:outerShdw>
          </a:effectLst>
        </p:spPr>
        <p:txBody>
          <a:bodyPr>
            <a:normAutofit/>
          </a:bodyPr>
          <a:lstStyle/>
          <a:p>
            <a:r>
              <a:rPr lang="vi-VN" b="1" dirty="0">
                <a:solidFill>
                  <a:schemeClr val="bg2"/>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Món ăn giải nhiệt trị cảm nắng, nóng</a:t>
            </a:r>
            <a:endParaRPr lang="en-US" dirty="0">
              <a:solidFill>
                <a:schemeClr val="bg2"/>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28601" y="1981200"/>
            <a:ext cx="5715000" cy="3615270"/>
          </a:xfrm>
        </p:spPr>
        <p:txBody>
          <a:bodyPr>
            <a:normAutofit/>
          </a:bodyPr>
          <a:lstStyle/>
          <a:p>
            <a:pPr>
              <a:buClr>
                <a:schemeClr val="bg2"/>
              </a:buClr>
              <a:buFont typeface="Wingdings" panose="05000000000000000000" pitchFamily="2" charset="2"/>
              <a:buChar char=""/>
            </a:pPr>
            <a:r>
              <a:rPr lang="en-US" b="1" i="1" dirty="0" smtClean="0"/>
              <a:t> </a:t>
            </a:r>
            <a:r>
              <a:rPr lang="vi-VN" b="1" i="1" dirty="0" smtClean="0"/>
              <a:t>Ô </a:t>
            </a:r>
            <a:r>
              <a:rPr lang="vi-VN" b="1" i="1" dirty="0"/>
              <a:t>mai giải khát:</a:t>
            </a:r>
            <a:r>
              <a:rPr lang="vi-VN" dirty="0"/>
              <a:t> ô mai dầm nát, cho thêm nước và đường trắng vừa đủ độ chua ngọt theo khẩu vị, uống thay trà vào mùa nóng. Dùng tốt cho người bị cảm nóng, cảm nắng, vã mồ hôi khát nước</a:t>
            </a:r>
            <a:r>
              <a:rPr lang="vi-VN" dirty="0" smtClean="0"/>
              <a:t>.</a:t>
            </a:r>
            <a:endParaRPr lang="en-US" dirty="0" smtClean="0"/>
          </a:p>
          <a:p>
            <a:pPr>
              <a:buClr>
                <a:schemeClr val="bg2"/>
              </a:buClr>
              <a:buFont typeface="Wingdings" panose="05000000000000000000" pitchFamily="2" charset="2"/>
              <a:buChar char=""/>
            </a:pPr>
            <a:r>
              <a:rPr lang="vi-VN" b="1" i="1" dirty="0"/>
              <a:t>Nước chè kim ngân hoa cúc:</a:t>
            </a:r>
            <a:r>
              <a:rPr lang="vi-VN" dirty="0"/>
              <a:t> kim ngân hoa 10-12g, cúc hoa 10-12g hãm uống thay chè. Dùng tốt cho người bị cảm nắng (say nắng, say nóng), nổi ban mẩn ngứa dị ứng</a:t>
            </a:r>
            <a:r>
              <a:rPr lang="vi-VN" dirty="0" smtClean="0"/>
              <a:t>.</a:t>
            </a:r>
            <a:endParaRPr lang="en-US" dirty="0" smtClean="0"/>
          </a:p>
          <a:p>
            <a:pPr>
              <a:buFont typeface="Wingdings" panose="05000000000000000000" pitchFamily="2" charset="2"/>
              <a:buChar char="v"/>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3857" y="2133600"/>
            <a:ext cx="2141219" cy="133826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6048" y="4081462"/>
            <a:ext cx="2119735" cy="1412118"/>
          </a:xfrm>
          <a:prstGeom prst="rect">
            <a:avLst/>
          </a:prstGeom>
        </p:spPr>
      </p:pic>
    </p:spTree>
    <p:extLst>
      <p:ext uri="{BB962C8B-B14F-4D97-AF65-F5344CB8AC3E}">
        <p14:creationId xmlns:p14="http://schemas.microsoft.com/office/powerpoint/2010/main" val="1900255710"/>
      </p:ext>
    </p:extLst>
  </p:cSld>
  <p:clrMapOvr>
    <a:masterClrMapping/>
  </p:clrMapOvr>
  <mc:AlternateContent xmlns:mc="http://schemas.openxmlformats.org/markup-compatibility/2006">
    <mc:Choice xmlns:p14="http://schemas.microsoft.com/office/powerpoint/2010/main" Requires="p14">
      <p:transition spd="slow" p14:dur="1600" advTm="10000">
        <p14:prism dir="d" isContent="1"/>
        <p:sndAc>
          <p:stSnd>
            <p:snd r:embed="rId2" name="chimes.wav"/>
          </p:stSnd>
        </p:sndAc>
      </p:transition>
    </mc:Choice>
    <mc:Fallback>
      <p:transition spd="slow" advTm="10000">
        <p:fade/>
        <p:sndAc>
          <p:stSnd>
            <p:snd r:embed="rId2" name="chimes.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833" y="0"/>
            <a:ext cx="6554867" cy="1524000"/>
          </a:xfrm>
        </p:spPr>
        <p:txBody>
          <a:bodyPr>
            <a:normAutofit/>
          </a:bodyPr>
          <a:lstStyle/>
          <a:p>
            <a:r>
              <a:rPr lang="vi-VN" b="1" dirty="0">
                <a:solidFill>
                  <a:schemeClr val="bg2"/>
                </a:solidFill>
                <a:effectLst>
                  <a:reflection blurRad="6350" stA="55000" endA="300" endPos="45500" dir="5400000" sy="-100000" algn="bl" rotWithShape="0"/>
                </a:effectLst>
              </a:rPr>
              <a:t>Món ăn giải nhiệt trị cảm nắng, nóng</a:t>
            </a:r>
            <a:endParaRPr lang="en-US" dirty="0">
              <a:solidFill>
                <a:schemeClr val="bg2"/>
              </a:solidFill>
              <a:effectLst>
                <a:reflection blurRad="6350" stA="55000" endA="300" endPos="45500" dir="5400000" sy="-100000" algn="bl" rotWithShape="0"/>
              </a:effectLst>
            </a:endParaRPr>
          </a:p>
        </p:txBody>
      </p:sp>
      <p:sp>
        <p:nvSpPr>
          <p:cNvPr id="3" name="Content Placeholder 2"/>
          <p:cNvSpPr>
            <a:spLocks noGrp="1"/>
          </p:cNvSpPr>
          <p:nvPr>
            <p:ph idx="1"/>
          </p:nvPr>
        </p:nvSpPr>
        <p:spPr>
          <a:xfrm>
            <a:off x="761999" y="2057400"/>
            <a:ext cx="5486400" cy="3386670"/>
          </a:xfrm>
        </p:spPr>
        <p:txBody>
          <a:bodyPr>
            <a:normAutofit fontScale="85000" lnSpcReduction="10000"/>
          </a:bodyPr>
          <a:lstStyle/>
          <a:p>
            <a:pPr>
              <a:buClr>
                <a:schemeClr val="bg2"/>
              </a:buClr>
              <a:buFont typeface="Wingdings" panose="05000000000000000000" pitchFamily="2" charset="2"/>
              <a:buChar char=""/>
            </a:pPr>
            <a:r>
              <a:rPr lang="vi-VN" b="1" i="1" dirty="0"/>
              <a:t>Nước thanh quả lô căn:</a:t>
            </a:r>
            <a:r>
              <a:rPr lang="vi-VN" dirty="0"/>
              <a:t> trám 10g, rễ sậy 30g, đường phèn 30g. Trám đập vụn. Tất cả sắc hãm 30 phút, gạn ấy nước, hòa đường, uống. Dùng tốt cho người bị cảm nóng cảm nắng, sốt nóng đau đầu, đau sưng họng, ho khan ít đờm</a:t>
            </a:r>
            <a:r>
              <a:rPr lang="vi-VN" dirty="0" smtClean="0"/>
              <a:t>.</a:t>
            </a:r>
            <a:endParaRPr lang="en-US" dirty="0" smtClean="0"/>
          </a:p>
          <a:p>
            <a:pPr>
              <a:buClr>
                <a:schemeClr val="bg2"/>
              </a:buClr>
              <a:buFont typeface="Wingdings" panose="05000000000000000000" pitchFamily="2" charset="2"/>
              <a:buChar char=""/>
            </a:pPr>
            <a:r>
              <a:rPr lang="vi-VN" b="1" i="1" dirty="0"/>
              <a:t>Song cát thang:</a:t>
            </a:r>
            <a:r>
              <a:rPr lang="vi-VN" dirty="0"/>
              <a:t> khổ qua tươi 250g, cát căn tươi 250g. Tất cả rửa sạch thái lát; sắc hoặc hãm uống. Ngày 1 lần, đợt 2-3 ngày. Dùng tốt cho người bị cảm mạo phong nhiệt đau đầu sốt nóng vã mồ hôi, tắc ngạt mũi, đau sưng họng, viêm khí phế quản, ho có đờm vàng, các trường hợp sốt xuất huyết (sốt Dengue) khi mới sốt nóng hay đã có xuất huyết dưới da và niêm mạc.</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2068204"/>
            <a:ext cx="1905000" cy="1143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200" y="3765520"/>
            <a:ext cx="2476500" cy="1440280"/>
          </a:xfrm>
          <a:prstGeom prst="rect">
            <a:avLst/>
          </a:prstGeom>
        </p:spPr>
      </p:pic>
      <p:sp>
        <p:nvSpPr>
          <p:cNvPr id="6" name="Oval 5">
            <a:hlinkClick r:id="" action="ppaction://hlinkshowjump?jump=firstslide"/>
          </p:cNvPr>
          <p:cNvSpPr/>
          <p:nvPr/>
        </p:nvSpPr>
        <p:spPr>
          <a:xfrm>
            <a:off x="1143000" y="56388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Về</a:t>
            </a:r>
            <a:r>
              <a:rPr lang="en-US" dirty="0" smtClean="0"/>
              <a:t> </a:t>
            </a:r>
            <a:r>
              <a:rPr lang="en-US" dirty="0" err="1" smtClean="0"/>
              <a:t>đầu</a:t>
            </a:r>
            <a:endParaRPr lang="en-US" dirty="0"/>
          </a:p>
        </p:txBody>
      </p:sp>
      <p:sp>
        <p:nvSpPr>
          <p:cNvPr id="7" name="Oval 6"/>
          <p:cNvSpPr/>
          <p:nvPr/>
        </p:nvSpPr>
        <p:spPr>
          <a:xfrm>
            <a:off x="3352800" y="5672670"/>
            <a:ext cx="1828800" cy="1185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Kết</a:t>
            </a:r>
            <a:r>
              <a:rPr lang="en-US" dirty="0" smtClean="0"/>
              <a:t> </a:t>
            </a:r>
            <a:r>
              <a:rPr lang="en-US" dirty="0" err="1" smtClean="0"/>
              <a:t>thúc</a:t>
            </a:r>
            <a:endParaRPr lang="en-US" dirty="0"/>
          </a:p>
        </p:txBody>
      </p:sp>
      <p:cxnSp>
        <p:nvCxnSpPr>
          <p:cNvPr id="9" name="Straight Connector 8"/>
          <p:cNvCxnSpPr/>
          <p:nvPr/>
        </p:nvCxnSpPr>
        <p:spPr>
          <a:xfrm flipV="1">
            <a:off x="1905000" y="1295400"/>
            <a:ext cx="7239000" cy="16935"/>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52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60</TotalTime>
  <Words>34</Words>
  <Application>Microsoft Office PowerPoint</Application>
  <PresentationFormat>On-screen Show (4:3)</PresentationFormat>
  <Paragraphs>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Century Gothic</vt:lpstr>
      <vt:lpstr>Tahoma</vt:lpstr>
      <vt:lpstr>Times New Roman</vt:lpstr>
      <vt:lpstr>Wingdings</vt:lpstr>
      <vt:lpstr>Wingdings 3</vt:lpstr>
      <vt:lpstr>Slice</vt:lpstr>
      <vt:lpstr>Món ăn giải nhiệt trị cảm nắng, nóng</vt:lpstr>
      <vt:lpstr>Món ăn giải nhiệt trị cảm nắng, nóng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Đu đủ, cây cho nhiều vị thuốc</dc:title>
  <dc:creator>HP</dc:creator>
  <cp:lastModifiedBy>Microsoft</cp:lastModifiedBy>
  <cp:revision>12</cp:revision>
  <dcterms:created xsi:type="dcterms:W3CDTF">2020-08-15T12:19:49Z</dcterms:created>
  <dcterms:modified xsi:type="dcterms:W3CDTF">2021-01-29T11:48:53Z</dcterms:modified>
</cp:coreProperties>
</file>