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65" r:id="rId16"/>
    <p:sldId id="283" r:id="rId17"/>
    <p:sldId id="272" r:id="rId18"/>
    <p:sldId id="277" r:id="rId19"/>
    <p:sldId id="278" r:id="rId20"/>
    <p:sldId id="275" r:id="rId21"/>
    <p:sldId id="279" r:id="rId22"/>
    <p:sldId id="280" r:id="rId23"/>
    <p:sldId id="287" r:id="rId24"/>
    <p:sldId id="276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38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</a:t>
            </a:r>
            <a:r>
              <a:rPr 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20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210A11-76E2-417F-9750-359C11692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060848"/>
            <a:ext cx="8553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3C171-A7EC-47C8-A15B-17C6A0A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8" y="2204864"/>
            <a:ext cx="9144000" cy="29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B77A-FFA4-40E5-B321-749DF1CE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</a:t>
            </a:r>
            <a:r>
              <a:rPr lang="vi-VN" dirty="0"/>
              <a:t>Tổng hợp</a:t>
            </a:r>
            <a:endParaRPr lang="en-US" dirty="0"/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9934D2B2-F3B1-4BBA-99A8-2DAD6FBA6AC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1" y="2276475"/>
            <a:ext cx="7257464" cy="3600450"/>
          </a:xfrm>
        </p:spPr>
      </p:pic>
    </p:spTree>
    <p:extLst>
      <p:ext uri="{BB962C8B-B14F-4D97-AF65-F5344CB8AC3E}">
        <p14:creationId xmlns:p14="http://schemas.microsoft.com/office/powerpoint/2010/main" val="334568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535</Words>
  <Application>Microsoft Office PowerPoint</Application>
  <PresentationFormat>On-screen Show (4:3)</PresentationFormat>
  <Paragraphs>87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III. MÔ HÌNH HÓA.</vt:lpstr>
      <vt:lpstr>2. Đặc tả use-case</vt:lpstr>
      <vt:lpstr>3. Sequence Diagram</vt:lpstr>
      <vt:lpstr>3. Sequence Diagram</vt:lpstr>
      <vt:lpstr>3. Sequence Diagram</vt:lpstr>
      <vt:lpstr>3. Class diagram</vt:lpstr>
      <vt:lpstr>3. Class diagram</vt:lpstr>
      <vt:lpstr>3. Class diagram</vt:lpstr>
      <vt:lpstr>3. Class diagram</vt:lpstr>
      <vt:lpstr>4. ERM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ADMIN</cp:lastModifiedBy>
  <cp:revision>95</cp:revision>
  <dcterms:created xsi:type="dcterms:W3CDTF">2014-04-01T16:35:38Z</dcterms:created>
  <dcterms:modified xsi:type="dcterms:W3CDTF">2021-08-22T08:48:56Z</dcterms:modified>
</cp:coreProperties>
</file>