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83" r:id="rId16"/>
    <p:sldId id="265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  <p:sldId id="288" r:id="rId27"/>
    <p:sldId id="28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5F13-9295-4FFA-A5A2-7EF40691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" y="2172267"/>
            <a:ext cx="9144000" cy="31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AC748-2206-46AF-8666-C31AE005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" y="1988840"/>
            <a:ext cx="9144000" cy="45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5" y="2276474"/>
            <a:ext cx="7983900" cy="3960837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keyword.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B88862-DB71-429E-8D7F-E0ACBA321A9C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044934"/>
            <a:ext cx="9144000" cy="46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866964-BE74-4B2E-86D5-362620AE6F2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14492"/>
            <a:ext cx="9144000" cy="982361"/>
          </a:xfrm>
        </p:spPr>
      </p:pic>
    </p:spTree>
    <p:extLst>
      <p:ext uri="{BB962C8B-B14F-4D97-AF65-F5344CB8AC3E}">
        <p14:creationId xmlns:p14="http://schemas.microsoft.com/office/powerpoint/2010/main" val="41336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562</Words>
  <Application>Microsoft Office PowerPoint</Application>
  <PresentationFormat>On-screen Show (4:3)</PresentationFormat>
  <Paragraphs>91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2. Đặc tả use-case</vt:lpstr>
      <vt:lpstr>III. MÔ HÌNH HÓA.</vt:lpstr>
      <vt:lpstr>3. Sequence Diagram</vt:lpstr>
      <vt:lpstr>3. Sequence Diagram</vt:lpstr>
      <vt:lpstr>3. Sequence Diagram</vt:lpstr>
      <vt:lpstr>4. Class diagram</vt:lpstr>
      <vt:lpstr>4. Class diagram</vt:lpstr>
      <vt:lpstr>4. Class diagram</vt:lpstr>
      <vt:lpstr>4. Class diagram</vt:lpstr>
      <vt:lpstr>4. ERM</vt:lpstr>
      <vt:lpstr>IV. Kiểm thử</vt:lpstr>
      <vt:lpstr>IV. Kiểm thử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104</cp:revision>
  <dcterms:created xsi:type="dcterms:W3CDTF">2014-04-01T16:35:38Z</dcterms:created>
  <dcterms:modified xsi:type="dcterms:W3CDTF">2021-08-24T19:12:11Z</dcterms:modified>
</cp:coreProperties>
</file>