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8"/>
  </p:notesMasterIdLst>
  <p:sldIdLst>
    <p:sldId id="256" r:id="rId3"/>
    <p:sldId id="257" r:id="rId4"/>
    <p:sldId id="260" r:id="rId5"/>
    <p:sldId id="261" r:id="rId6"/>
    <p:sldId id="262" r:id="rId7"/>
    <p:sldId id="264" r:id="rId8"/>
    <p:sldId id="285" r:id="rId9"/>
    <p:sldId id="269" r:id="rId10"/>
    <p:sldId id="270" r:id="rId11"/>
    <p:sldId id="266" r:id="rId12"/>
    <p:sldId id="267" r:id="rId13"/>
    <p:sldId id="281" r:id="rId14"/>
    <p:sldId id="282" r:id="rId15"/>
    <p:sldId id="283" r:id="rId16"/>
    <p:sldId id="265" r:id="rId17"/>
    <p:sldId id="272" r:id="rId18"/>
    <p:sldId id="277" r:id="rId19"/>
    <p:sldId id="278" r:id="rId20"/>
    <p:sldId id="275" r:id="rId21"/>
    <p:sldId id="279" r:id="rId22"/>
    <p:sldId id="280" r:id="rId23"/>
    <p:sldId id="287" r:id="rId24"/>
    <p:sldId id="276" r:id="rId25"/>
    <p:sldId id="286" r:id="rId26"/>
    <p:sldId id="288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38" autoAdjust="0"/>
  </p:normalViewPr>
  <p:slideViewPr>
    <p:cSldViewPr>
      <p:cViewPr varScale="1">
        <p:scale>
          <a:sx n="76" d="100"/>
          <a:sy n="76" d="100"/>
        </p:scale>
        <p:origin x="164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09D4A-8C95-4084-B08B-187B018FD4CB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3E7A4-2CEF-42FF-9FD4-230315B9A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02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E7A4-2CEF-42FF-9FD4-230315B9A8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08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Maven apache : framework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Hibernate framework: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database.</a:t>
            </a:r>
          </a:p>
          <a:p>
            <a:pPr marL="171450" indent="-171450">
              <a:buFontTx/>
              <a:buChar char="-"/>
            </a:pPr>
            <a:r>
              <a:rPr lang="en-US" dirty="0"/>
              <a:t>JSTL framework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code java </a:t>
            </a:r>
            <a:r>
              <a:rPr lang="en-US" dirty="0" err="1"/>
              <a:t>trên</a:t>
            </a:r>
            <a:r>
              <a:rPr lang="en-US" dirty="0"/>
              <a:t>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E7A4-2CEF-42FF-9FD4-230315B9A8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07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E7A4-2CEF-42FF-9FD4-230315B9A8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85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E7A4-2CEF-42FF-9FD4-230315B9A8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27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331640" y="620688"/>
            <a:ext cx="54006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vi-VN" altLang="ko-KR" sz="36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Website </a:t>
            </a:r>
          </a:p>
          <a:p>
            <a:r>
              <a:rPr lang="vi-VN" altLang="ko-KR" sz="36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Quản lý khách sạn và Đặt phòng trực tuyến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04EDA-4162-4262-99C5-E0CA64E74FBF}"/>
              </a:ext>
            </a:extLst>
          </p:cNvPr>
          <p:cNvSpPr txBox="1"/>
          <p:nvPr/>
        </p:nvSpPr>
        <p:spPr>
          <a:xfrm>
            <a:off x="3923928" y="2492896"/>
            <a:ext cx="50405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noProof="1">
                <a:latin typeface="Arial" panose="020B0604020202020204" pitchFamily="34" charset="0"/>
                <a:cs typeface="Arial" panose="020B0604020202020204" pitchFamily="34" charset="0"/>
              </a:rPr>
              <a:t>GVHD</a:t>
            </a:r>
            <a:r>
              <a:rPr lang="vi-VN" sz="2000" noProof="1">
                <a:latin typeface="Arial" panose="020B0604020202020204" pitchFamily="34" charset="0"/>
                <a:cs typeface="Arial" panose="020B0604020202020204" pitchFamily="34" charset="0"/>
              </a:rPr>
              <a:t>: Nguyễn Đức Công Song</a:t>
            </a:r>
          </a:p>
          <a:p>
            <a:r>
              <a:rPr lang="vi-VN" sz="2000" b="1" noProof="1">
                <a:latin typeface="Arial" panose="020B0604020202020204" pitchFamily="34" charset="0"/>
                <a:cs typeface="Arial" panose="020B0604020202020204" pitchFamily="34" charset="0"/>
              </a:rPr>
              <a:t>Thành Viên: </a:t>
            </a:r>
          </a:p>
          <a:p>
            <a:r>
              <a:rPr lang="vi-VN" sz="2000" noProof="1">
                <a:latin typeface="Arial" panose="020B0604020202020204" pitchFamily="34" charset="0"/>
                <a:cs typeface="Arial" panose="020B0604020202020204" pitchFamily="34" charset="0"/>
              </a:rPr>
              <a:t>	      Phùng Minh Đạt    18130035</a:t>
            </a:r>
          </a:p>
          <a:p>
            <a:r>
              <a:rPr lang="vi-VN" sz="2000" noProof="1">
                <a:latin typeface="Arial" panose="020B0604020202020204" pitchFamily="34" charset="0"/>
                <a:cs typeface="Arial" panose="020B0604020202020204" pitchFamily="34" charset="0"/>
              </a:rPr>
              <a:t> 	      Nguyễn Phi Hùng  18130090</a:t>
            </a:r>
          </a:p>
          <a:p>
            <a:r>
              <a:rPr lang="vi-VN" sz="2000" noProof="1">
                <a:latin typeface="Arial" panose="020B0604020202020204" pitchFamily="34" charset="0"/>
                <a:cs typeface="Arial" panose="020B0604020202020204" pitchFamily="34" charset="0"/>
              </a:rPr>
              <a:t> 	      Huỳnh Gia Huy      18130093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A33FBE-5FBE-4467-AB4C-BCEF86996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-31044"/>
            <a:ext cx="6840760" cy="685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7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29FE94-DC33-42C8-836D-848B930A8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0"/>
            <a:ext cx="7064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90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use-case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2.1. </a:t>
            </a:r>
            <a:r>
              <a:rPr lang="en-US" dirty="0" err="1"/>
              <a:t>Use-case:Tìm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9279C2-1659-4D0A-B9DE-405DDDD50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420" y="2006470"/>
            <a:ext cx="4959159" cy="487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92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use-case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2.2. </a:t>
            </a:r>
            <a:r>
              <a:rPr lang="en-US" dirty="0" err="1"/>
              <a:t>Use-case:Tìm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2A9BC7-6662-4B9A-9E6E-0AD42FCBB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918058"/>
            <a:ext cx="5688632" cy="492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75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use-case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2.3. Use-case: Thanh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746933-929C-45F8-95FA-F6AC6E82EE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2204864"/>
            <a:ext cx="7416824" cy="3744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0130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0CEA9-A23F-49E8-9161-AE813293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MÔ HÌNH HÓA.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8DDE-8DF2-4256-8BCF-DC2284004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Use-case diagram</a:t>
            </a:r>
          </a:p>
          <a:p>
            <a:pPr marL="457200" indent="-457200">
              <a:buAutoNum type="arabicPeriod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Sequence diagram</a:t>
            </a:r>
          </a:p>
          <a:p>
            <a:pPr marL="457200" indent="-457200">
              <a:buAutoNum type="arabicPeriod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</a:p>
          <a:p>
            <a:pPr marL="457200" indent="-457200">
              <a:buAutoNum type="arabicPeriod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648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Sequence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3.1. Sequence diagram :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43C171-A7EC-47C8-A15B-17C6A0ACE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78" y="2204864"/>
            <a:ext cx="9144000" cy="298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07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Sequence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3.2. Sequence diagram :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EB77A-FFA4-40E5-B321-749DF1CEB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9144000" cy="396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6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Sequence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3.3. Sequence diagram :Thanh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7ABA13-BFFF-467D-B64D-D398FE2F48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4864"/>
            <a:ext cx="9144000" cy="364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80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B563-AB95-40D0-9DC3-CDEEA14D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1040-DE12-488B-A4D4-84961826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3.1.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944D54-B147-4EE3-846C-BE3BCFC7C7B9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91081"/>
            <a:ext cx="7283152" cy="4237579"/>
          </a:xfrm>
        </p:spPr>
      </p:pic>
    </p:spTree>
    <p:extLst>
      <p:ext uri="{BB962C8B-B14F-4D97-AF65-F5344CB8AC3E}">
        <p14:creationId xmlns:p14="http://schemas.microsoft.com/office/powerpoint/2010/main" val="100434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I.THU THẬP YÊU CẦU.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1.Mục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sạn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bá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B563-AB95-40D0-9DC3-CDEEA14D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1040-DE12-488B-A4D4-84961826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3.2.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A73BD46-19E5-401E-9C8C-966995CF905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74025"/>
            <a:ext cx="7109313" cy="4564747"/>
          </a:xfrm>
        </p:spPr>
      </p:pic>
    </p:spTree>
    <p:extLst>
      <p:ext uri="{BB962C8B-B14F-4D97-AF65-F5344CB8AC3E}">
        <p14:creationId xmlns:p14="http://schemas.microsoft.com/office/powerpoint/2010/main" val="4078541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B563-AB95-40D0-9DC3-CDEEA14D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1040-DE12-488B-A4D4-84961826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3.3. Thanh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FD53C4-9455-45ED-A8AF-1B606A6C2B8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29" y="2060849"/>
            <a:ext cx="7622142" cy="4564747"/>
          </a:xfrm>
        </p:spPr>
      </p:pic>
    </p:spTree>
    <p:extLst>
      <p:ext uri="{BB962C8B-B14F-4D97-AF65-F5344CB8AC3E}">
        <p14:creationId xmlns:p14="http://schemas.microsoft.com/office/powerpoint/2010/main" val="430302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B563-AB95-40D0-9DC3-CDEEA14D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1040-DE12-488B-A4D4-84961826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3.3. </a:t>
            </a:r>
            <a:r>
              <a:rPr lang="vi-VN" dirty="0"/>
              <a:t>Tổng hợp</a:t>
            </a:r>
            <a:endParaRPr lang="en-US" dirty="0"/>
          </a:p>
        </p:txBody>
      </p:sp>
      <p:pic>
        <p:nvPicPr>
          <p:cNvPr id="8" name="Content Placeholder 7" descr="Diagram, timeline&#10;&#10;Description automatically generated">
            <a:extLst>
              <a:ext uri="{FF2B5EF4-FFF2-40B4-BE49-F238E27FC236}">
                <a16:creationId xmlns:a16="http://schemas.microsoft.com/office/drawing/2014/main" id="{9934D2B2-F3B1-4BBA-99A8-2DAD6FBA6AC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81" y="2276475"/>
            <a:ext cx="7257464" cy="3600450"/>
          </a:xfrm>
        </p:spPr>
      </p:pic>
    </p:spTree>
    <p:extLst>
      <p:ext uri="{BB962C8B-B14F-4D97-AF65-F5344CB8AC3E}">
        <p14:creationId xmlns:p14="http://schemas.microsoft.com/office/powerpoint/2010/main" val="3345686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AD2F-0F30-48ED-BA83-0A644CE1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ERM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04FD448-C604-488B-A2C7-423DDBA7A96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6778"/>
            <a:ext cx="5053447" cy="6824444"/>
          </a:xfrm>
        </p:spPr>
      </p:pic>
    </p:spTree>
    <p:extLst>
      <p:ext uri="{BB962C8B-B14F-4D97-AF65-F5344CB8AC3E}">
        <p14:creationId xmlns:p14="http://schemas.microsoft.com/office/powerpoint/2010/main" val="1524483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7FF3-1EBB-4A4E-895A-A484F481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16BD3-E0C4-4FC0-B0A5-9776E3568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IV.1.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kiềm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784AF78-A3ED-40C7-8A41-FD149ABB84E1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0" y="2132856"/>
            <a:ext cx="9126470" cy="4484067"/>
          </a:xfrm>
        </p:spPr>
      </p:pic>
    </p:spTree>
    <p:extLst>
      <p:ext uri="{BB962C8B-B14F-4D97-AF65-F5344CB8AC3E}">
        <p14:creationId xmlns:p14="http://schemas.microsoft.com/office/powerpoint/2010/main" val="2318721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7FF3-1EBB-4A4E-895A-A484F481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16BD3-E0C4-4FC0-B0A5-9776E3568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IV.2.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kiềm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keyword.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B88862-DB71-429E-8D7F-E0ACBA321A9C}"/>
              </a:ext>
            </a:extLst>
          </p:cNvPr>
          <p:cNvPicPr>
            <a:picLocks noGrp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0" y="2044934"/>
            <a:ext cx="9144000" cy="467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4871-176C-4F27-9389-A1ACDF0F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I.THU THẬP YÊU CẦU.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580A-726D-4013-9BB9-6EF6DF007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15449-AC02-4116-AA5E-C52555FEF57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lễ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40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4D0C-5DF5-4B25-AC2F-8DADBFF4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I.TỔNG QUAN VỀ PHẦN MỀM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1DC2C-4D1B-4A65-BA46-2B48B32C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60648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ADF16-3566-437A-9DEF-173EC23C7FE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7542" y="2276872"/>
            <a:ext cx="7848873" cy="4176464"/>
          </a:xfrm>
        </p:spPr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java.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Frameword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Spring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spring security.	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DBMS: MySQL.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Maven apache, Hibernate, JSTL,… </a:t>
            </a:r>
          </a:p>
        </p:txBody>
      </p:sp>
    </p:spTree>
    <p:extLst>
      <p:ext uri="{BB962C8B-B14F-4D97-AF65-F5344CB8AC3E}">
        <p14:creationId xmlns:p14="http://schemas.microsoft.com/office/powerpoint/2010/main" val="325816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214A-70B9-4173-B6BC-EBEF0BA6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I.THU THẬP YÊU CẦU.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53218-97B6-4DA8-B700-B17690C73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1008112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website.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198EB-5EDA-4EE0-9040-D2AB3969DB8A}"/>
              </a:ext>
            </a:extLst>
          </p:cNvPr>
          <p:cNvSpPr txBox="1"/>
          <p:nvPr/>
        </p:nvSpPr>
        <p:spPr>
          <a:xfrm>
            <a:off x="683568" y="2492896"/>
            <a:ext cx="7920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+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+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 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+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+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657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B2CB-7ABB-44C8-BDA2-F194A12B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THU THẬP YÊU CẦU.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3AFC-C5E6-41A5-9F3D-659FA60AB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phi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E2021-893D-422E-916C-AD8F8AE1F6B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vẹn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34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B2CB-7ABB-44C8-BDA2-F194A12B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3AFC-C5E6-41A5-9F3D-659FA60AB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79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Use-case diagram.</a:t>
            </a:r>
          </a:p>
          <a:p>
            <a:pPr marL="514350" indent="-514350">
              <a:buAutoNum type="arabicPeriod"/>
            </a:pP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use-case</a:t>
            </a:r>
          </a:p>
          <a:p>
            <a:pPr marL="514350" indent="-514350">
              <a:buAutoNum type="arabicPeriod"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8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F996-2EB0-4FA6-96DC-B0CFF5CA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Use-case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EF375-41FA-47C2-A487-47933154D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91" y="1069059"/>
            <a:ext cx="8804417" cy="576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6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D133-613B-490D-8CB4-A671C426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Use-case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8EA9EC-05E4-4310-AF9A-B74FB38E4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1091215"/>
            <a:ext cx="8136904" cy="576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49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551</Words>
  <Application>Microsoft Office PowerPoint</Application>
  <PresentationFormat>On-screen Show (4:3)</PresentationFormat>
  <Paragraphs>89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Calibri</vt:lpstr>
      <vt:lpstr>Office Theme</vt:lpstr>
      <vt:lpstr>Custom Design</vt:lpstr>
      <vt:lpstr>PowerPoint Presentation</vt:lpstr>
      <vt:lpstr> I.THU THẬP YÊU CẦU.</vt:lpstr>
      <vt:lpstr> I.THU THẬP YÊU CẦU.</vt:lpstr>
      <vt:lpstr>I.TỔNG QUAN VỀ PHẦN MỀM</vt:lpstr>
      <vt:lpstr>I.THU THẬP YÊU CẦU.</vt:lpstr>
      <vt:lpstr>I. THU THẬP YÊU CẦU.</vt:lpstr>
      <vt:lpstr>II. Đặc tả yêu cầu.</vt:lpstr>
      <vt:lpstr>1. Use-case diagram</vt:lpstr>
      <vt:lpstr>1. Use-case diagram</vt:lpstr>
      <vt:lpstr>PowerPoint Presentation</vt:lpstr>
      <vt:lpstr>PowerPoint Presentation</vt:lpstr>
      <vt:lpstr>2. Đặc tả use-case</vt:lpstr>
      <vt:lpstr>2. Đặc tả use-case</vt:lpstr>
      <vt:lpstr>2. Đặc tả use-case</vt:lpstr>
      <vt:lpstr>III. MÔ HÌNH HÓA.</vt:lpstr>
      <vt:lpstr>3. Sequence Diagram</vt:lpstr>
      <vt:lpstr>3. Sequence Diagram</vt:lpstr>
      <vt:lpstr>3. Sequence Diagram</vt:lpstr>
      <vt:lpstr>3. Class diagram</vt:lpstr>
      <vt:lpstr>3. Class diagram</vt:lpstr>
      <vt:lpstr>3. Class diagram</vt:lpstr>
      <vt:lpstr>3. Class diagram</vt:lpstr>
      <vt:lpstr>4. ERM</vt:lpstr>
      <vt:lpstr>IV. Kiểm thử</vt:lpstr>
      <vt:lpstr>IV. Kiểm thử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HungDepTrai</cp:lastModifiedBy>
  <cp:revision>95</cp:revision>
  <dcterms:created xsi:type="dcterms:W3CDTF">2014-04-01T16:35:38Z</dcterms:created>
  <dcterms:modified xsi:type="dcterms:W3CDTF">2021-08-22T07:02:09Z</dcterms:modified>
</cp:coreProperties>
</file>