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60" r:id="rId5"/>
    <p:sldId id="261" r:id="rId6"/>
    <p:sldId id="262" r:id="rId7"/>
    <p:sldId id="264" r:id="rId8"/>
    <p:sldId id="285" r:id="rId9"/>
    <p:sldId id="269" r:id="rId10"/>
    <p:sldId id="270" r:id="rId11"/>
    <p:sldId id="266" r:id="rId12"/>
    <p:sldId id="267" r:id="rId13"/>
    <p:sldId id="281" r:id="rId14"/>
    <p:sldId id="282" r:id="rId15"/>
    <p:sldId id="283" r:id="rId16"/>
    <p:sldId id="265" r:id="rId17"/>
    <p:sldId id="272" r:id="rId18"/>
    <p:sldId id="277" r:id="rId19"/>
    <p:sldId id="278" r:id="rId20"/>
    <p:sldId id="275" r:id="rId21"/>
    <p:sldId id="279" r:id="rId22"/>
    <p:sldId id="280" r:id="rId23"/>
    <p:sldId id="287" r:id="rId24"/>
    <p:sldId id="276" r:id="rId25"/>
    <p:sldId id="286" r:id="rId26"/>
    <p:sldId id="28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8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9D4A-8C95-4084-B08B-187B018FD4C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E7A4-2CEF-42FF-9FD4-230315B9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Maven apache :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Hibernate framework: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JSTL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java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620688"/>
            <a:ext cx="540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Website </a:t>
            </a:r>
          </a:p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 lý khách sạn và Đặt phòng trực tuyến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04EDA-4162-4262-99C5-E0CA64E74FBF}"/>
              </a:ext>
            </a:extLst>
          </p:cNvPr>
          <p:cNvSpPr txBox="1"/>
          <p:nvPr/>
        </p:nvSpPr>
        <p:spPr>
          <a:xfrm>
            <a:off x="3923928" y="2492896"/>
            <a:ext cx="5040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: Nguyễn Đức Công Song</a:t>
            </a:r>
          </a:p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Thành Viên: 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	      Phùng Minh Đạt    18130035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Nguyễn Phi Hùng  18130090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Huỳnh Gia Huy      18130093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33FBE-5FBE-4467-AB4C-BCEF8699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-31044"/>
            <a:ext cx="6840760" cy="6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9FE94-DC33-42C8-836D-848B930A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0"/>
            <a:ext cx="7064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279C2-1659-4D0A-B9DE-405DDDD5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20" y="2006470"/>
            <a:ext cx="4959159" cy="48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A9BC7-6662-4B9A-9E6E-0AD42FCB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8058"/>
            <a:ext cx="5688632" cy="49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2.3. Use-case: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46933-929C-45F8-95FA-F6AC6E82EE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204864"/>
            <a:ext cx="7416824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13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EA9-A23F-49E8-9161-AE813293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MÔ HÌNH HÓA.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8DDE-8DF2-4256-8BCF-DC228400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3C171-A7EC-47C8-A15B-17C6A0AC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78" y="2204864"/>
            <a:ext cx="9144000" cy="29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EB77A-FFA4-40E5-B321-749DF1CEB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9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1.3. Sequence diagram :Thanh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ABA13-BFFF-467D-B64D-D398FE2F4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36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8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944D54-B147-4EE3-846C-BE3BCFC7C7B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91081"/>
            <a:ext cx="7283152" cy="4237579"/>
          </a:xfrm>
        </p:spPr>
      </p:pic>
    </p:spTree>
    <p:extLst>
      <p:ext uri="{BB962C8B-B14F-4D97-AF65-F5344CB8AC3E}">
        <p14:creationId xmlns:p14="http://schemas.microsoft.com/office/powerpoint/2010/main" val="10043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1.Mục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73BD46-19E5-401E-9C8C-966995CF905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4025"/>
            <a:ext cx="7109313" cy="4564747"/>
          </a:xfrm>
        </p:spPr>
      </p:pic>
    </p:spTree>
    <p:extLst>
      <p:ext uri="{BB962C8B-B14F-4D97-AF65-F5344CB8AC3E}">
        <p14:creationId xmlns:p14="http://schemas.microsoft.com/office/powerpoint/2010/main" val="407854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2.3.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D53C4-9455-45ED-A8AF-1B606A6C2B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9" y="2060849"/>
            <a:ext cx="7622142" cy="4564747"/>
          </a:xfrm>
        </p:spPr>
      </p:pic>
    </p:spTree>
    <p:extLst>
      <p:ext uri="{BB962C8B-B14F-4D97-AF65-F5344CB8AC3E}">
        <p14:creationId xmlns:p14="http://schemas.microsoft.com/office/powerpoint/2010/main" val="43030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2.3. </a:t>
            </a:r>
            <a:r>
              <a:rPr lang="vi-VN" dirty="0"/>
              <a:t>Tổng hợp</a:t>
            </a:r>
            <a:endParaRPr lang="en-US" dirty="0"/>
          </a:p>
        </p:txBody>
      </p:sp>
      <p:pic>
        <p:nvPicPr>
          <p:cNvPr id="8" name="Content Placeholder 7" descr="Diagram, timeline&#10;&#10;Description automatically generated">
            <a:extLst>
              <a:ext uri="{FF2B5EF4-FFF2-40B4-BE49-F238E27FC236}">
                <a16:creationId xmlns:a16="http://schemas.microsoft.com/office/drawing/2014/main" id="{9934D2B2-F3B1-4BBA-99A8-2DAD6FBA6AC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5" y="2276474"/>
            <a:ext cx="7983900" cy="3960837"/>
          </a:xfrm>
        </p:spPr>
      </p:pic>
    </p:spTree>
    <p:extLst>
      <p:ext uri="{BB962C8B-B14F-4D97-AF65-F5344CB8AC3E}">
        <p14:creationId xmlns:p14="http://schemas.microsoft.com/office/powerpoint/2010/main" val="3345686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AD2F-0F30-48ED-BA83-0A644CE1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ERM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4FD448-C604-488B-A2C7-423DDBA7A96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778"/>
            <a:ext cx="5053447" cy="6824444"/>
          </a:xfrm>
        </p:spPr>
      </p:pic>
    </p:spTree>
    <p:extLst>
      <p:ext uri="{BB962C8B-B14F-4D97-AF65-F5344CB8AC3E}">
        <p14:creationId xmlns:p14="http://schemas.microsoft.com/office/powerpoint/2010/main" val="152448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84AF78-A3ED-40C7-8A41-FD149ABB84E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132856"/>
            <a:ext cx="9126470" cy="4484067"/>
          </a:xfrm>
        </p:spPr>
      </p:pic>
    </p:spTree>
    <p:extLst>
      <p:ext uri="{BB962C8B-B14F-4D97-AF65-F5344CB8AC3E}">
        <p14:creationId xmlns:p14="http://schemas.microsoft.com/office/powerpoint/2010/main" val="231872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keyword.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B88862-DB71-429E-8D7F-E0ACBA321A9C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044934"/>
            <a:ext cx="9144000" cy="46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871-176C-4F27-9389-A1ACDF0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80A-726D-4013-9BB9-6EF6DF00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5449-AC02-4116-AA5E-C52555FEF5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D0C-5DF5-4B25-AC2F-8DADBFF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I.TỔNG QUAN VỀ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DC2C-4D1B-4A65-BA46-2B48B32C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0648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DF16-3566-437A-9DEF-173EC23C7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2" y="2276872"/>
            <a:ext cx="7848873" cy="4176464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java.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Spring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spring security.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DBMS: MySQL.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Maven apache, Hibernate, JSTL,… </a:t>
            </a:r>
          </a:p>
        </p:txBody>
      </p:sp>
    </p:spTree>
    <p:extLst>
      <p:ext uri="{BB962C8B-B14F-4D97-AF65-F5344CB8AC3E}">
        <p14:creationId xmlns:p14="http://schemas.microsoft.com/office/powerpoint/2010/main" val="32581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214A-70B9-4173-B6BC-EBEF0BA6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3218-97B6-4DA8-B700-B17690C7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00811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98EB-5EDA-4EE0-9040-D2AB3969DB8A}"/>
              </a:ext>
            </a:extLst>
          </p:cNvPr>
          <p:cNvSpPr txBox="1"/>
          <p:nvPr/>
        </p:nvSpPr>
        <p:spPr>
          <a:xfrm>
            <a:off x="683568" y="249289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2021-893D-422E-916C-AD8F8AE1F6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4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Use-case diagram.</a:t>
            </a:r>
          </a:p>
          <a:p>
            <a:pPr marL="514350" indent="-514350">
              <a:buAutoNum type="arabicPeriod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</a:p>
          <a:p>
            <a:pPr marL="514350" indent="-514350"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996-2EB0-4FA6-96DC-B0CFF5C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F375-41FA-47C2-A487-47933154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" y="1069059"/>
            <a:ext cx="8804417" cy="57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133-613B-490D-8CB4-A671C426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A9EC-05E4-4310-AF9A-B74FB38E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091215"/>
            <a:ext cx="8136904" cy="5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549</Words>
  <Application>Microsoft Office PowerPoint</Application>
  <PresentationFormat>On-screen Show (4:3)</PresentationFormat>
  <Paragraphs>87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Office Theme</vt:lpstr>
      <vt:lpstr>Custom Design</vt:lpstr>
      <vt:lpstr>PowerPoint Presentation</vt:lpstr>
      <vt:lpstr> I.THU THẬP YÊU CẦU.</vt:lpstr>
      <vt:lpstr> I.THU THẬP YÊU CẦU.</vt:lpstr>
      <vt:lpstr>I.TỔNG QUAN VỀ PHẦN MỀM</vt:lpstr>
      <vt:lpstr>I.THU THẬP YÊU CẦU.</vt:lpstr>
      <vt:lpstr>I. THU THẬP YÊU CẦU.</vt:lpstr>
      <vt:lpstr>II. Đặc tả yêu cầu.</vt:lpstr>
      <vt:lpstr>1. Use-case diagram</vt:lpstr>
      <vt:lpstr>1. Use-case diagram</vt:lpstr>
      <vt:lpstr>PowerPoint Presentation</vt:lpstr>
      <vt:lpstr>PowerPoint Presentation</vt:lpstr>
      <vt:lpstr>2. Đặc tả use-case</vt:lpstr>
      <vt:lpstr>2. Đặc tả use-case</vt:lpstr>
      <vt:lpstr>2. Đặc tả use-case</vt:lpstr>
      <vt:lpstr>III. MÔ HÌNH HÓA.</vt:lpstr>
      <vt:lpstr>1. Sequence Diagram</vt:lpstr>
      <vt:lpstr>1. Sequence Diagram</vt:lpstr>
      <vt:lpstr>1. Sequence Diagram</vt:lpstr>
      <vt:lpstr>2. Class diagram</vt:lpstr>
      <vt:lpstr>2. Class diagram</vt:lpstr>
      <vt:lpstr>2. Class diagram</vt:lpstr>
      <vt:lpstr>2. Class diagram</vt:lpstr>
      <vt:lpstr>3. ERM</vt:lpstr>
      <vt:lpstr>IV. Kiểm thử</vt:lpstr>
      <vt:lpstr>IV. Kiểm thử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Đạt Minh</cp:lastModifiedBy>
  <cp:revision>98</cp:revision>
  <dcterms:created xsi:type="dcterms:W3CDTF">2014-04-01T16:35:38Z</dcterms:created>
  <dcterms:modified xsi:type="dcterms:W3CDTF">2021-08-22T07:53:50Z</dcterms:modified>
</cp:coreProperties>
</file>