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9" r:id="rId10"/>
    <p:sldId id="270" r:id="rId11"/>
    <p:sldId id="266" r:id="rId12"/>
    <p:sldId id="267" r:id="rId13"/>
    <p:sldId id="272" r:id="rId14"/>
    <p:sldId id="275" r:id="rId15"/>
    <p:sldId id="27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B27B3-D6EB-4427-A6EC-090FCBCB9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764"/>
            <a:ext cx="9144000" cy="3263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AADD-2CC2-4593-A4BB-4E001E9AE6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Databaase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207C-444A-4CE9-AE17-8036AF0C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5A5A-270F-4EA0-B17C-CE222A2284F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86344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Backend: Spring Framework.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381</Words>
  <Application>Microsoft Office PowerPoint</Application>
  <PresentationFormat>On-screen Show (4:3)</PresentationFormat>
  <Paragraphs>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MÔ HÌNH HÓA.</vt:lpstr>
      <vt:lpstr>1. Use-case diagram</vt:lpstr>
      <vt:lpstr>1. Use-case diagram</vt:lpstr>
      <vt:lpstr>PowerPoint Presentation</vt:lpstr>
      <vt:lpstr>PowerPoint Presentation</vt:lpstr>
      <vt:lpstr>2. Sequence Diagram</vt:lpstr>
      <vt:lpstr>3. Class diagram</vt:lpstr>
      <vt:lpstr>4. Databaase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67</cp:revision>
  <dcterms:created xsi:type="dcterms:W3CDTF">2014-04-01T16:35:38Z</dcterms:created>
  <dcterms:modified xsi:type="dcterms:W3CDTF">2021-06-15T03:31:49Z</dcterms:modified>
</cp:coreProperties>
</file>