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60" r:id="rId5"/>
    <p:sldId id="261" r:id="rId6"/>
    <p:sldId id="262" r:id="rId7"/>
    <p:sldId id="264" r:id="rId8"/>
    <p:sldId id="265" r:id="rId9"/>
    <p:sldId id="269" r:id="rId10"/>
    <p:sldId id="270" r:id="rId11"/>
    <p:sldId id="266" r:id="rId12"/>
    <p:sldId id="267" r:id="rId13"/>
    <p:sldId id="279" r:id="rId14"/>
    <p:sldId id="277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38" autoAdjust="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2B9E63-8740-48EA-B645-FE478059B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84110"/>
          </a:xfrm>
        </p:spPr>
      </p:pic>
    </p:spTree>
    <p:extLst>
      <p:ext uri="{BB962C8B-B14F-4D97-AF65-F5344CB8AC3E}">
        <p14:creationId xmlns:p14="http://schemas.microsoft.com/office/powerpoint/2010/main" val="255778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C49F8E-D182-4199-9491-2CE7B2C4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0"/>
            <a:ext cx="8202339" cy="6858000"/>
          </a:xfrm>
        </p:spPr>
      </p:pic>
    </p:spTree>
    <p:extLst>
      <p:ext uri="{BB962C8B-B14F-4D97-AF65-F5344CB8AC3E}">
        <p14:creationId xmlns:p14="http://schemas.microsoft.com/office/powerpoint/2010/main" val="2952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Sequence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1F50A4-72B2-483D-BAAE-FB14AC5C7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271-27DA-4A7D-9DA4-161B62EB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Sequence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130A3-7FFC-4962-8679-448BB0495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1484784"/>
            <a:ext cx="9144000" cy="4259730"/>
          </a:xfrm>
        </p:spPr>
      </p:pic>
    </p:spTree>
    <p:extLst>
      <p:ext uri="{BB962C8B-B14F-4D97-AF65-F5344CB8AC3E}">
        <p14:creationId xmlns:p14="http://schemas.microsoft.com/office/powerpoint/2010/main" val="114928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0006-636D-4F08-83E4-7CA9D1F5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B0159-9B91-40A2-AFE6-E55EF03B03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" y="1102339"/>
            <a:ext cx="9036496" cy="57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4AADD-2CC2-4593-A4BB-4E001E9AE6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86344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Backend: Spring Framework.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Frontend: Angular Framework.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378</Words>
  <Application>Microsoft Office PowerPoint</Application>
  <PresentationFormat>On-screen Show (4:3)</PresentationFormat>
  <Paragraphs>62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MÔ HÌNH HÓA.</vt:lpstr>
      <vt:lpstr>1. Use-case diagram</vt:lpstr>
      <vt:lpstr>1. Use-case diagram</vt:lpstr>
      <vt:lpstr>PowerPoint Presentation</vt:lpstr>
      <vt:lpstr>PowerPoint Presentation</vt:lpstr>
      <vt:lpstr>PowerPoint Presentation</vt:lpstr>
      <vt:lpstr>PowerPoint Presentation</vt:lpstr>
      <vt:lpstr>2. Sequence Diagram</vt:lpstr>
      <vt:lpstr>2. Sequence Diagram</vt:lpstr>
      <vt:lpstr>2. Sequence Diagram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Đạt Minh</cp:lastModifiedBy>
  <cp:revision>66</cp:revision>
  <dcterms:created xsi:type="dcterms:W3CDTF">2014-04-01T16:35:38Z</dcterms:created>
  <dcterms:modified xsi:type="dcterms:W3CDTF">2021-04-29T04:27:48Z</dcterms:modified>
</cp:coreProperties>
</file>