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60" r:id="rId5"/>
    <p:sldId id="261" r:id="rId6"/>
    <p:sldId id="262" r:id="rId7"/>
    <p:sldId id="264" r:id="rId8"/>
    <p:sldId id="285" r:id="rId9"/>
    <p:sldId id="269" r:id="rId10"/>
    <p:sldId id="270" r:id="rId11"/>
    <p:sldId id="266" r:id="rId12"/>
    <p:sldId id="267" r:id="rId13"/>
    <p:sldId id="281" r:id="rId14"/>
    <p:sldId id="282" r:id="rId15"/>
    <p:sldId id="283" r:id="rId16"/>
    <p:sldId id="265" r:id="rId17"/>
    <p:sldId id="272" r:id="rId18"/>
    <p:sldId id="277" r:id="rId19"/>
    <p:sldId id="278" r:id="rId20"/>
    <p:sldId id="275" r:id="rId21"/>
    <p:sldId id="279" r:id="rId22"/>
    <p:sldId id="280" r:id="rId23"/>
    <p:sldId id="287" r:id="rId24"/>
    <p:sldId id="276" r:id="rId25"/>
    <p:sldId id="286" r:id="rId26"/>
    <p:sldId id="28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8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18130093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279C2-1659-4D0A-B9DE-405DDDD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0" y="2006470"/>
            <a:ext cx="4959159" cy="4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A9BC7-6662-4B9A-9E6E-0AD42FCB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8058"/>
            <a:ext cx="5688632" cy="4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Use-case: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6933-929C-45F8-95FA-F6AC6E82E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04864"/>
            <a:ext cx="741682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3C171-A7EC-47C8-A15B-17C6A0AC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78" y="2204864"/>
            <a:ext cx="9144000" cy="29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EB77A-FFA4-40E5-B321-749DF1CEB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9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3.3. Sequence diagram :Thanh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ABA13-BFFF-467D-B64D-D398FE2F4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44D54-B147-4EE3-846C-BE3BCFC7C7B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91081"/>
            <a:ext cx="7283152" cy="4237579"/>
          </a:xfrm>
        </p:spPr>
      </p:pic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73BD46-19E5-401E-9C8C-966995CF905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4025"/>
            <a:ext cx="7109313" cy="4564747"/>
          </a:xfrm>
        </p:spPr>
      </p:pic>
    </p:spTree>
    <p:extLst>
      <p:ext uri="{BB962C8B-B14F-4D97-AF65-F5344CB8AC3E}">
        <p14:creationId xmlns:p14="http://schemas.microsoft.com/office/powerpoint/2010/main" val="407854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4.3.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D53C4-9455-45ED-A8AF-1B606A6C2B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" y="2060849"/>
            <a:ext cx="7622142" cy="4564747"/>
          </a:xfrm>
        </p:spPr>
      </p:pic>
    </p:spTree>
    <p:extLst>
      <p:ext uri="{BB962C8B-B14F-4D97-AF65-F5344CB8AC3E}">
        <p14:creationId xmlns:p14="http://schemas.microsoft.com/office/powerpoint/2010/main" val="43030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4.3. </a:t>
            </a:r>
            <a:r>
              <a:rPr lang="vi-VN" dirty="0"/>
              <a:t>Tổng hợp</a:t>
            </a:r>
            <a:endParaRPr lang="en-US" dirty="0"/>
          </a:p>
        </p:txBody>
      </p:sp>
      <p:pic>
        <p:nvPicPr>
          <p:cNvPr id="8" name="Content Placeholder 7" descr="Diagram, timeline&#10;&#10;Description automatically generated">
            <a:extLst>
              <a:ext uri="{FF2B5EF4-FFF2-40B4-BE49-F238E27FC236}">
                <a16:creationId xmlns:a16="http://schemas.microsoft.com/office/drawing/2014/main" id="{9934D2B2-F3B1-4BBA-99A8-2DAD6FBA6AC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5" y="2276474"/>
            <a:ext cx="7983900" cy="3960837"/>
          </a:xfrm>
        </p:spPr>
      </p:pic>
    </p:spTree>
    <p:extLst>
      <p:ext uri="{BB962C8B-B14F-4D97-AF65-F5344CB8AC3E}">
        <p14:creationId xmlns:p14="http://schemas.microsoft.com/office/powerpoint/2010/main" val="334568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AD2F-0F30-48ED-BA83-0A644CE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FD448-C604-488B-A2C7-423DDBA7A96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778"/>
            <a:ext cx="5053447" cy="6824444"/>
          </a:xfrm>
        </p:spPr>
      </p:pic>
    </p:spTree>
    <p:extLst>
      <p:ext uri="{BB962C8B-B14F-4D97-AF65-F5344CB8AC3E}">
        <p14:creationId xmlns:p14="http://schemas.microsoft.com/office/powerpoint/2010/main" val="152448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84AF78-A3ED-40C7-8A41-FD149ABB84E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26470" cy="4484067"/>
          </a:xfrm>
        </p:spPr>
      </p:pic>
    </p:spTree>
    <p:extLst>
      <p:ext uri="{BB962C8B-B14F-4D97-AF65-F5344CB8AC3E}">
        <p14:creationId xmlns:p14="http://schemas.microsoft.com/office/powerpoint/2010/main" val="231872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keyword.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B88862-DB71-429E-8D7F-E0ACBA321A9C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044934"/>
            <a:ext cx="9144000" cy="46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4176464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java.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Spring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spring security.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 apache,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Use-case diagram.</a:t>
            </a:r>
          </a:p>
          <a:p>
            <a:pPr marL="514350" indent="-514350">
              <a:buAutoNum type="arabicPeriod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</a:p>
          <a:p>
            <a:pPr marL="514350" indent="-514350"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551</Words>
  <Application>Microsoft Office PowerPoint</Application>
  <PresentationFormat>On-screen Show (4:3)</PresentationFormat>
  <Paragraphs>89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Đặc tả yêu cầu.</vt:lpstr>
      <vt:lpstr>1. Use-case diagram</vt:lpstr>
      <vt:lpstr>1. Use-case diagram</vt:lpstr>
      <vt:lpstr>PowerPoint Presentation</vt:lpstr>
      <vt:lpstr>PowerPoint Presentation</vt:lpstr>
      <vt:lpstr>2. Đặc tả use-case</vt:lpstr>
      <vt:lpstr>2. Đặc tả use-case</vt:lpstr>
      <vt:lpstr>2. Đặc tả use-case</vt:lpstr>
      <vt:lpstr>III. MÔ HÌNH HÓA.</vt:lpstr>
      <vt:lpstr>3. Sequence Diagram</vt:lpstr>
      <vt:lpstr>3. Sequence Diagram</vt:lpstr>
      <vt:lpstr>3. Sequence Diagram</vt:lpstr>
      <vt:lpstr>4. Class diagram</vt:lpstr>
      <vt:lpstr>4. Class diagram</vt:lpstr>
      <vt:lpstr>4. Class diagram</vt:lpstr>
      <vt:lpstr>4. Class diagram</vt:lpstr>
      <vt:lpstr>4. ERM</vt:lpstr>
      <vt:lpstr>IV. Kiểm thử</vt:lpstr>
      <vt:lpstr>IV. Kiểm thử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Đạt Minh</cp:lastModifiedBy>
  <cp:revision>97</cp:revision>
  <dcterms:created xsi:type="dcterms:W3CDTF">2014-04-01T16:35:38Z</dcterms:created>
  <dcterms:modified xsi:type="dcterms:W3CDTF">2021-08-22T07:45:45Z</dcterms:modified>
</cp:coreProperties>
</file>