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1"/>
  </p:sldMasterIdLst>
  <p:sldIdLst>
    <p:sldId id="256" r:id="rId22"/>
    <p:sldId id="258" r:id="rId23"/>
    <p:sldId id="259" r:id="rId24"/>
    <p:sldId id="260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29" d="100"/>
          <a:sy n="29" d="100"/>
        </p:scale>
        <p:origin x="90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8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9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2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3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FC04-885F-49ED-B60A-7AD592F8E424}" type="datetimeFigureOut">
              <a:rPr lang="en-US" smtClean="0"/>
              <a:t>8/28/2014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96156-F1BA-4152-A5F5-75734F159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0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5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customXml" Target="../../customXml/item5.xml"/><Relationship Id="rId7" Type="http://schemas.openxmlformats.org/officeDocument/2006/relationships/customXml" Target="../../customXml/item3.xml"/><Relationship Id="rId12" Type="http://schemas.openxmlformats.org/officeDocument/2006/relationships/oleObject" Target="../embeddings/oleObject2.bin"/><Relationship Id="rId2" Type="http://schemas.openxmlformats.org/officeDocument/2006/relationships/customXml" Target="../../customXml/item7.xml"/><Relationship Id="rId1" Type="http://schemas.openxmlformats.org/officeDocument/2006/relationships/vmlDrawing" Target="../drawings/vmlDrawing1.vml"/><Relationship Id="rId6" Type="http://schemas.openxmlformats.org/officeDocument/2006/relationships/customXml" Target="../../customXml/item4.xml"/><Relationship Id="rId11" Type="http://schemas.openxmlformats.org/officeDocument/2006/relationships/image" Target="../media/image2.png"/><Relationship Id="rId5" Type="http://schemas.openxmlformats.org/officeDocument/2006/relationships/customXml" Target="../../customXml/item18.xml"/><Relationship Id="rId10" Type="http://schemas.openxmlformats.org/officeDocument/2006/relationships/image" Target="../media/image1.wmf"/><Relationship Id="rId4" Type="http://schemas.openxmlformats.org/officeDocument/2006/relationships/customXml" Target="../../customXml/item12.xml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6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6.xml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4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/>
          <p:nvPr>
            <p:custDataLst>
              <p:custData r:id="rId1"/>
            </p:custDataLst>
          </p:nvPr>
        </p:nvSpPr>
        <p:spPr>
          <a:xfrm>
            <a:off x="3931272" y="774334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123456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61211" y="697937"/>
            <a:ext cx="10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Biển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/>
          </a:p>
        </p:txBody>
      </p:sp>
      <p:grpSp>
        <p:nvGrpSpPr>
          <p:cNvPr id="21" name="Group 20"/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437603" y="725273"/>
            <a:ext cx="1471744" cy="320480"/>
            <a:chOff x="507869" y="3729779"/>
            <a:chExt cx="1471744" cy="320480"/>
          </a:xfrm>
        </p:grpSpPr>
        <p:sp>
          <p:nvSpPr>
            <p:cNvPr id="22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3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1758" y="691846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556" y="118566"/>
            <a:ext cx="619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THỐNG KÊ THÔNG TIN XE VÀO/RA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0555" y="1597281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vào</a:t>
            </a:r>
            <a:endParaRPr lang="en-US" sz="3600" dirty="0"/>
          </a:p>
        </p:txBody>
      </p:sp>
      <p:sp>
        <p:nvSpPr>
          <p:cNvPr id="28" name="TextBox 27"/>
          <p:cNvSpPr txBox="1"/>
          <p:nvPr/>
        </p:nvSpPr>
        <p:spPr>
          <a:xfrm>
            <a:off x="2248781" y="1400792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00B050"/>
                </a:solidFill>
              </a:rPr>
              <a:t>1200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44461" y="2612944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Số</a:t>
            </a:r>
            <a:r>
              <a:rPr lang="en-US" sz="3600" dirty="0" smtClean="0"/>
              <a:t> </a:t>
            </a:r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ra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2251171" y="2416455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FF0000"/>
                </a:solidFill>
              </a:rPr>
              <a:t>200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1374" y="1585457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máy</a:t>
            </a:r>
            <a:endParaRPr lang="en-US" sz="3600" dirty="0"/>
          </a:p>
        </p:txBody>
      </p:sp>
      <p:sp>
        <p:nvSpPr>
          <p:cNvPr id="32" name="TextBox 31"/>
          <p:cNvSpPr txBox="1"/>
          <p:nvPr/>
        </p:nvSpPr>
        <p:spPr>
          <a:xfrm>
            <a:off x="6164645" y="1366009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00B050"/>
                </a:solidFill>
              </a:rPr>
              <a:t>1000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685614" y="1585457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hơi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9698885" y="1366009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00B050"/>
                </a:solidFill>
              </a:rPr>
              <a:t>200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1373" y="2553483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máy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6164645" y="2334035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FF0000"/>
                </a:solidFill>
              </a:rPr>
              <a:t>100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685614" y="2553483"/>
            <a:ext cx="2207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Xe</a:t>
            </a:r>
            <a:r>
              <a:rPr lang="en-US" sz="3600" dirty="0" smtClean="0"/>
              <a:t> </a:t>
            </a:r>
            <a:r>
              <a:rPr lang="en-US" sz="3600" dirty="0" err="1" smtClean="0"/>
              <a:t>hơi</a:t>
            </a:r>
            <a:endParaRPr lang="en-US" sz="3600" dirty="0"/>
          </a:p>
        </p:txBody>
      </p:sp>
      <p:sp>
        <p:nvSpPr>
          <p:cNvPr id="38" name="TextBox 37"/>
          <p:cNvSpPr txBox="1"/>
          <p:nvPr/>
        </p:nvSpPr>
        <p:spPr>
          <a:xfrm>
            <a:off x="9698886" y="2334035"/>
            <a:ext cx="2273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 smtClean="0">
                <a:solidFill>
                  <a:srgbClr val="FF0000"/>
                </a:solidFill>
              </a:rPr>
              <a:t>100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"/>
          <p:cNvSpPr/>
          <p:nvPr>
            <p:custDataLst>
              <p:custData r:id="rId1"/>
            </p:custDataLst>
          </p:nvPr>
        </p:nvSpPr>
        <p:spPr>
          <a:xfrm>
            <a:off x="4657268" y="2412879"/>
            <a:ext cx="5153705" cy="34513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AEON MALL BINH DUONG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20106" y="2354614"/>
            <a:ext cx="1532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bãi</a:t>
            </a:r>
            <a:r>
              <a:rPr lang="en-US" sz="2400" dirty="0" smtClean="0"/>
              <a:t> </a:t>
            </a:r>
            <a:r>
              <a:rPr lang="en-US" sz="2400" dirty="0" err="1" smtClean="0"/>
              <a:t>xe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20556" y="118566"/>
            <a:ext cx="619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KHAI BÁO THAM SỐ HỆ 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"/>
          <p:cNvSpPr/>
          <p:nvPr>
            <p:custDataLst>
              <p:custData r:id="rId2"/>
            </p:custDataLst>
          </p:nvPr>
        </p:nvSpPr>
        <p:spPr>
          <a:xfrm>
            <a:off x="4657269" y="2909069"/>
            <a:ext cx="1001254" cy="34513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5765" y="2850804"/>
            <a:ext cx="33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xe</a:t>
            </a:r>
            <a:r>
              <a:rPr lang="en-US" sz="2400" dirty="0" smtClean="0"/>
              <a:t> </a:t>
            </a:r>
            <a:r>
              <a:rPr lang="en-US" sz="2400" dirty="0" err="1" smtClean="0"/>
              <a:t>máy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endParaRPr lang="en-US" sz="2400" dirty="0"/>
          </a:p>
        </p:txBody>
      </p:sp>
      <p:sp>
        <p:nvSpPr>
          <p:cNvPr id="36" name="Content"/>
          <p:cNvSpPr/>
          <p:nvPr>
            <p:custDataLst>
              <p:custData r:id="rId3"/>
            </p:custDataLst>
          </p:nvPr>
        </p:nvSpPr>
        <p:spPr>
          <a:xfrm>
            <a:off x="8809719" y="2909069"/>
            <a:ext cx="1001254" cy="345133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1000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28215" y="2850804"/>
            <a:ext cx="3377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xe</a:t>
            </a:r>
            <a:r>
              <a:rPr lang="en-US" sz="2400" dirty="0" smtClean="0"/>
              <a:t> </a:t>
            </a:r>
            <a:r>
              <a:rPr lang="en-US" sz="2400" dirty="0" err="1" smtClean="0"/>
              <a:t>hơi</a:t>
            </a:r>
            <a:r>
              <a:rPr lang="en-US" sz="2400" dirty="0" smtClean="0"/>
              <a:t> </a:t>
            </a:r>
            <a:r>
              <a:rPr lang="en-US" sz="2400" dirty="0" err="1" smtClean="0"/>
              <a:t>tối</a:t>
            </a:r>
            <a:r>
              <a:rPr lang="en-US" sz="2400" dirty="0" smtClean="0"/>
              <a:t> </a:t>
            </a:r>
            <a:r>
              <a:rPr lang="en-US" sz="2400" dirty="0" err="1" smtClean="0"/>
              <a:t>đa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56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008643"/>
              </p:ext>
            </p:extLst>
          </p:nvPr>
        </p:nvGraphicFramePr>
        <p:xfrm>
          <a:off x="524878" y="1228592"/>
          <a:ext cx="111537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Image" r:id="rId9" imgW="14869800" imgH="2793600" progId="Photoshop.Image.13">
                  <p:embed/>
                </p:oleObj>
              </mc:Choice>
              <mc:Fallback>
                <p:oleObj name="Image" r:id="rId9" imgW="14869800" imgH="2793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878" y="1228592"/>
                        <a:ext cx="111537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351668" y="614318"/>
            <a:ext cx="10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xe</a:t>
            </a:r>
            <a:endParaRPr lang="en-US" dirty="0"/>
          </a:p>
        </p:txBody>
      </p:sp>
      <p:grpSp>
        <p:nvGrpSpPr>
          <p:cNvPr id="21" name="Group 20"/>
          <p:cNvGrpSpPr/>
          <p:nvPr>
            <p:custDataLst>
              <p:custData r:id="rId2"/>
              <p:custData r:id="rId3"/>
            </p:custDataLst>
          </p:nvPr>
        </p:nvGrpSpPr>
        <p:grpSpPr>
          <a:xfrm>
            <a:off x="1728060" y="641654"/>
            <a:ext cx="1471744" cy="320480"/>
            <a:chOff x="507869" y="3729779"/>
            <a:chExt cx="1471744" cy="320480"/>
          </a:xfrm>
        </p:grpSpPr>
        <p:sp>
          <p:nvSpPr>
            <p:cNvPr id="22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23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02215" y="608227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0556" y="118566"/>
            <a:ext cx="619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BÁO CÁO LƯU LƯỢNG XE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DatePicker"/>
          <p:cNvGrpSpPr/>
          <p:nvPr>
            <p:custDataLst>
              <p:custData r:id="rId4"/>
            </p:custDataLst>
          </p:nvPr>
        </p:nvGrpSpPr>
        <p:grpSpPr>
          <a:xfrm>
            <a:off x="10144459" y="670670"/>
            <a:ext cx="1399310" cy="228611"/>
            <a:chOff x="3790801" y="3347710"/>
            <a:chExt cx="969298" cy="113809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790801" y="3347715"/>
              <a:ext cx="781821" cy="11380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10/10/2014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40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184" y="3347710"/>
              <a:ext cx="155915" cy="1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TextBox 40"/>
          <p:cNvSpPr txBox="1"/>
          <p:nvPr/>
        </p:nvSpPr>
        <p:spPr>
          <a:xfrm>
            <a:off x="9562010" y="600304"/>
            <a:ext cx="10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Đến</a:t>
            </a:r>
            <a:endParaRPr lang="en-US" dirty="0"/>
          </a:p>
        </p:txBody>
      </p:sp>
      <p:grpSp>
        <p:nvGrpSpPr>
          <p:cNvPr id="42" name="DatePicker"/>
          <p:cNvGrpSpPr/>
          <p:nvPr>
            <p:custDataLst>
              <p:custData r:id="rId5"/>
            </p:custDataLst>
          </p:nvPr>
        </p:nvGrpSpPr>
        <p:grpSpPr>
          <a:xfrm>
            <a:off x="8022022" y="664852"/>
            <a:ext cx="1399310" cy="228611"/>
            <a:chOff x="3790801" y="3347710"/>
            <a:chExt cx="969298" cy="113809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3790801" y="3347715"/>
              <a:ext cx="781821" cy="11380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10/10/2014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44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184" y="3347710"/>
              <a:ext cx="155915" cy="1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/>
          <p:cNvSpPr txBox="1"/>
          <p:nvPr/>
        </p:nvSpPr>
        <p:spPr>
          <a:xfrm>
            <a:off x="7439573" y="594486"/>
            <a:ext cx="10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Từ</a:t>
            </a:r>
            <a:endParaRPr lang="en-US" dirty="0"/>
          </a:p>
        </p:txBody>
      </p:sp>
      <p:grpSp>
        <p:nvGrpSpPr>
          <p:cNvPr id="46" name="Group 45"/>
          <p:cNvGrpSpPr/>
          <p:nvPr>
            <p:custDataLst>
              <p:custData r:id="rId6"/>
              <p:custData r:id="rId7"/>
            </p:custDataLst>
          </p:nvPr>
        </p:nvGrpSpPr>
        <p:grpSpPr>
          <a:xfrm>
            <a:off x="4239203" y="655104"/>
            <a:ext cx="1471744" cy="320480"/>
            <a:chOff x="507869" y="3729779"/>
            <a:chExt cx="1471744" cy="320480"/>
          </a:xfrm>
        </p:grpSpPr>
        <p:sp>
          <p:nvSpPr>
            <p:cNvPr id="47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48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017427"/>
              </p:ext>
            </p:extLst>
          </p:nvPr>
        </p:nvGraphicFramePr>
        <p:xfrm>
          <a:off x="524878" y="4191283"/>
          <a:ext cx="1115377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2" imgW="14869800" imgH="2793600" progId="Photoshop.Image.13">
                  <p:embed/>
                </p:oleObj>
              </mc:Choice>
              <mc:Fallback>
                <p:oleObj name="Image" r:id="rId12" imgW="14869800" imgH="27936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4878" y="4191283"/>
                        <a:ext cx="11153775" cy="209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150684" y="4178264"/>
            <a:ext cx="2527969" cy="759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2215" y="1141187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02215" y="3689891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Xe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556" y="118566"/>
            <a:ext cx="619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PHÂN CÔNG CA LÀM VIỆC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>
            <p:custDataLst>
              <p:custData r:id="rId1"/>
              <p:custData r:id="rId2"/>
            </p:custDataLst>
          </p:nvPr>
        </p:nvGrpSpPr>
        <p:grpSpPr>
          <a:xfrm>
            <a:off x="1792455" y="3272685"/>
            <a:ext cx="1471744" cy="320480"/>
            <a:chOff x="507869" y="3729779"/>
            <a:chExt cx="1471744" cy="320480"/>
          </a:xfrm>
        </p:grpSpPr>
        <p:sp>
          <p:nvSpPr>
            <p:cNvPr id="6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7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89336" y="3239258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grpSp>
        <p:nvGrpSpPr>
          <p:cNvPr id="9" name="Group 8"/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4932754" y="3272685"/>
            <a:ext cx="1471744" cy="320480"/>
            <a:chOff x="507869" y="3729779"/>
            <a:chExt cx="1471744" cy="320480"/>
          </a:xfrm>
        </p:grpSpPr>
        <p:sp>
          <p:nvSpPr>
            <p:cNvPr id="10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1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29635" y="3239258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556" y="118566"/>
            <a:ext cx="619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CHẤM CÔNG NHÂN VIÊN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DatePicker"/>
          <p:cNvGrpSpPr/>
          <p:nvPr>
            <p:custDataLst>
              <p:custData r:id="rId1"/>
            </p:custDataLst>
          </p:nvPr>
        </p:nvGrpSpPr>
        <p:grpSpPr>
          <a:xfrm>
            <a:off x="10226515" y="630813"/>
            <a:ext cx="1399310" cy="228611"/>
            <a:chOff x="3790801" y="3347710"/>
            <a:chExt cx="969298" cy="113809"/>
          </a:xfrm>
        </p:grpSpPr>
        <p:sp>
          <p:nvSpPr>
            <p:cNvPr id="6" name="Content"/>
            <p:cNvSpPr>
              <a:spLocks/>
            </p:cNvSpPr>
            <p:nvPr/>
          </p:nvSpPr>
          <p:spPr>
            <a:xfrm>
              <a:off x="3790801" y="3347715"/>
              <a:ext cx="781821" cy="113804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pPr algn="ctr"/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10/10/2014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184" y="3347710"/>
              <a:ext cx="155915" cy="113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9129705" y="560453"/>
            <a:ext cx="105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/>
              <a:t>Ngày</a:t>
            </a:r>
            <a:endParaRPr lang="en-US" dirty="0"/>
          </a:p>
        </p:txBody>
      </p:sp>
      <p:graphicFrame>
        <p:nvGraphicFramePr>
          <p:cNvPr id="9" name="Table"/>
          <p:cNvGraphicFramePr>
            <a:graphicFrameLocks noGrp="1"/>
          </p:cNvGraphicFramePr>
          <p:nvPr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4215641688"/>
              </p:ext>
            </p:extLst>
          </p:nvPr>
        </p:nvGraphicFramePr>
        <p:xfrm>
          <a:off x="504580" y="1180461"/>
          <a:ext cx="11163677" cy="53337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5176"/>
                <a:gridCol w="1347913"/>
                <a:gridCol w="1366563"/>
                <a:gridCol w="1366563"/>
                <a:gridCol w="1366563"/>
                <a:gridCol w="1366563"/>
                <a:gridCol w="1492168"/>
                <a:gridCol w="1492168"/>
              </a:tblGrid>
              <a:tr h="5543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MÃ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NHÂN VIÊN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TÊN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NHÂN VIÊN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THỜI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GIAN BẮT ĐẦU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THỜI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GIAN KẾT THÚC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THỜI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GIAN LÀM VIỆC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LƯỢNG CHECK-IN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LƯỢNG CHECK-OUT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</a:rPr>
                        <a:t>SỐ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</a:rPr>
                        <a:t> TIỀN</a:t>
                      </a:r>
                      <a:endParaRPr lang="en-US" sz="24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</a:tr>
              <a:tr h="5543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123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Ng Van</a:t>
                      </a:r>
                      <a:r>
                        <a:rPr lang="en-US" sz="2800" baseline="0" dirty="0" smtClean="0">
                          <a:solidFill>
                            <a:srgbClr val="000000"/>
                          </a:solidFill>
                        </a:rPr>
                        <a:t> A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8:00 AM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8:00 PM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8h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00"/>
                          </a:solidFill>
                        </a:rPr>
                        <a:t>50000 đ</a:t>
                      </a:r>
                      <a:endParaRPr lang="en-US" sz="28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54341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Group 9"/>
          <p:cNvGrpSpPr/>
          <p:nvPr>
            <p:custDataLst>
              <p:custData r:id="rId3"/>
              <p:custData r:id="rId4"/>
            </p:custDataLst>
          </p:nvPr>
        </p:nvGrpSpPr>
        <p:grpSpPr>
          <a:xfrm>
            <a:off x="1625030" y="593880"/>
            <a:ext cx="1471744" cy="320480"/>
            <a:chOff x="507869" y="3729779"/>
            <a:chExt cx="1471744" cy="320480"/>
          </a:xfrm>
        </p:grpSpPr>
        <p:sp>
          <p:nvSpPr>
            <p:cNvPr id="11" name="Content"/>
            <p:cNvSpPr/>
            <p:nvPr/>
          </p:nvSpPr>
          <p:spPr bwMode="auto">
            <a:xfrm>
              <a:off x="507869" y="3729779"/>
              <a:ext cx="1471744" cy="320480"/>
            </a:xfrm>
            <a:prstGeom prst="rect">
              <a:avLst/>
            </a:prstGeom>
            <a:solidFill>
              <a:srgbClr val="FFFFFF"/>
            </a:solidFill>
            <a:ln w="22225" cap="flat" cmpd="sng" algn="ctr">
              <a:solidFill>
                <a:srgbClr val="232323">
                  <a:lumMod val="90000"/>
                  <a:lumOff val="1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Tất</a:t>
              </a:r>
              <a:r>
                <a:rPr kumimoji="0" lang="en-US" sz="1100" b="0" i="0" u="none" strike="noStrike" kern="0" cap="none" spc="0" normalizeH="0" noProof="0" dirty="0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0" cap="none" spc="0" normalizeH="0" noProof="0" dirty="0" err="1" smtClean="0">
                  <a:ln>
                    <a:noFill/>
                  </a:ln>
                  <a:solidFill>
                    <a:srgbClr val="232323"/>
                  </a:solidFill>
                  <a:effectLst/>
                  <a:uLnTx/>
                  <a:uFillTx/>
                  <a:latin typeface="Segoe"/>
                  <a:ea typeface="+mn-ea"/>
                  <a:cs typeface="+mn-cs"/>
                </a:rPr>
                <a:t>cả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  <p:sp>
          <p:nvSpPr>
            <p:cNvPr id="12" name="DownArrow"/>
            <p:cNvSpPr/>
            <p:nvPr/>
          </p:nvSpPr>
          <p:spPr bwMode="auto">
            <a:xfrm rot="5400000">
              <a:off x="1810275" y="3844761"/>
              <a:ext cx="60862" cy="76200"/>
            </a:xfrm>
            <a:custGeom>
              <a:avLst/>
              <a:gdLst>
                <a:gd name="connsiteX0" fmla="*/ 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44254 w 88508"/>
                <a:gd name="connsiteY5" fmla="*/ 50397 h 100794"/>
                <a:gd name="connsiteX6" fmla="*/ 14630 w 88508"/>
                <a:gd name="connsiteY6" fmla="*/ 0 h 100794"/>
                <a:gd name="connsiteX0" fmla="*/ 14630 w 88508"/>
                <a:gd name="connsiteY0" fmla="*/ 0 h 100794"/>
                <a:gd name="connsiteX1" fmla="*/ 44254 w 88508"/>
                <a:gd name="connsiteY1" fmla="*/ 0 h 100794"/>
                <a:gd name="connsiteX2" fmla="*/ 88508 w 88508"/>
                <a:gd name="connsiteY2" fmla="*/ 50397 h 100794"/>
                <a:gd name="connsiteX3" fmla="*/ 44254 w 88508"/>
                <a:gd name="connsiteY3" fmla="*/ 100794 h 100794"/>
                <a:gd name="connsiteX4" fmla="*/ 0 w 88508"/>
                <a:gd name="connsiteY4" fmla="*/ 100794 h 100794"/>
                <a:gd name="connsiteX5" fmla="*/ 66200 w 88508"/>
                <a:gd name="connsiteY5" fmla="*/ 57712 h 100794"/>
                <a:gd name="connsiteX6" fmla="*/ 14630 w 88508"/>
                <a:gd name="connsiteY6" fmla="*/ 0 h 100794"/>
                <a:gd name="connsiteX0" fmla="*/ 0 w 73878"/>
                <a:gd name="connsiteY0" fmla="*/ 0 h 108109"/>
                <a:gd name="connsiteX1" fmla="*/ 29624 w 73878"/>
                <a:gd name="connsiteY1" fmla="*/ 0 h 108109"/>
                <a:gd name="connsiteX2" fmla="*/ 73878 w 73878"/>
                <a:gd name="connsiteY2" fmla="*/ 50397 h 108109"/>
                <a:gd name="connsiteX3" fmla="*/ 29624 w 73878"/>
                <a:gd name="connsiteY3" fmla="*/ 100794 h 108109"/>
                <a:gd name="connsiteX4" fmla="*/ 7315 w 73878"/>
                <a:gd name="connsiteY4" fmla="*/ 108109 h 108109"/>
                <a:gd name="connsiteX5" fmla="*/ 51570 w 73878"/>
                <a:gd name="connsiteY5" fmla="*/ 57712 h 108109"/>
                <a:gd name="connsiteX6" fmla="*/ 0 w 73878"/>
                <a:gd name="connsiteY6" fmla="*/ 0 h 108109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5225 w 77533"/>
                <a:gd name="connsiteY5" fmla="*/ 57712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1570 w 77533"/>
                <a:gd name="connsiteY5" fmla="*/ 46739 h 100794"/>
                <a:gd name="connsiteX6" fmla="*/ 3655 w 77533"/>
                <a:gd name="connsiteY6" fmla="*/ 0 h 100794"/>
                <a:gd name="connsiteX0" fmla="*/ 3655 w 77533"/>
                <a:gd name="connsiteY0" fmla="*/ 0 h 100794"/>
                <a:gd name="connsiteX1" fmla="*/ 33279 w 77533"/>
                <a:gd name="connsiteY1" fmla="*/ 0 h 100794"/>
                <a:gd name="connsiteX2" fmla="*/ 77533 w 77533"/>
                <a:gd name="connsiteY2" fmla="*/ 50397 h 100794"/>
                <a:gd name="connsiteX3" fmla="*/ 33279 w 77533"/>
                <a:gd name="connsiteY3" fmla="*/ 100794 h 100794"/>
                <a:gd name="connsiteX4" fmla="*/ 0 w 77533"/>
                <a:gd name="connsiteY4" fmla="*/ 97136 h 100794"/>
                <a:gd name="connsiteX5" fmla="*/ 58716 w 77533"/>
                <a:gd name="connsiteY5" fmla="*/ 49120 h 100794"/>
                <a:gd name="connsiteX6" fmla="*/ 3655 w 77533"/>
                <a:gd name="connsiteY6" fmla="*/ 0 h 100794"/>
                <a:gd name="connsiteX0" fmla="*/ 0 w 73878"/>
                <a:gd name="connsiteY0" fmla="*/ 0 h 104280"/>
                <a:gd name="connsiteX1" fmla="*/ 29624 w 73878"/>
                <a:gd name="connsiteY1" fmla="*/ 0 h 104280"/>
                <a:gd name="connsiteX2" fmla="*/ 73878 w 73878"/>
                <a:gd name="connsiteY2" fmla="*/ 50397 h 104280"/>
                <a:gd name="connsiteX3" fmla="*/ 29624 w 73878"/>
                <a:gd name="connsiteY3" fmla="*/ 100794 h 104280"/>
                <a:gd name="connsiteX4" fmla="*/ 13016 w 73878"/>
                <a:gd name="connsiteY4" fmla="*/ 104280 h 104280"/>
                <a:gd name="connsiteX5" fmla="*/ 55061 w 73878"/>
                <a:gd name="connsiteY5" fmla="*/ 49120 h 104280"/>
                <a:gd name="connsiteX6" fmla="*/ 0 w 73878"/>
                <a:gd name="connsiteY6" fmla="*/ 0 h 104280"/>
                <a:gd name="connsiteX0" fmla="*/ 1272 w 60862"/>
                <a:gd name="connsiteY0" fmla="*/ 2381 h 104280"/>
                <a:gd name="connsiteX1" fmla="*/ 16608 w 60862"/>
                <a:gd name="connsiteY1" fmla="*/ 0 h 104280"/>
                <a:gd name="connsiteX2" fmla="*/ 60862 w 60862"/>
                <a:gd name="connsiteY2" fmla="*/ 50397 h 104280"/>
                <a:gd name="connsiteX3" fmla="*/ 16608 w 60862"/>
                <a:gd name="connsiteY3" fmla="*/ 100794 h 104280"/>
                <a:gd name="connsiteX4" fmla="*/ 0 w 60862"/>
                <a:gd name="connsiteY4" fmla="*/ 104280 h 104280"/>
                <a:gd name="connsiteX5" fmla="*/ 42045 w 60862"/>
                <a:gd name="connsiteY5" fmla="*/ 49120 h 104280"/>
                <a:gd name="connsiteX6" fmla="*/ 1272 w 60862"/>
                <a:gd name="connsiteY6" fmla="*/ 2381 h 104280"/>
                <a:gd name="connsiteX0" fmla="*/ 1272 w 60862"/>
                <a:gd name="connsiteY0" fmla="*/ 2381 h 100794"/>
                <a:gd name="connsiteX1" fmla="*/ 16608 w 60862"/>
                <a:gd name="connsiteY1" fmla="*/ 0 h 100794"/>
                <a:gd name="connsiteX2" fmla="*/ 60862 w 60862"/>
                <a:gd name="connsiteY2" fmla="*/ 50397 h 100794"/>
                <a:gd name="connsiteX3" fmla="*/ 16608 w 60862"/>
                <a:gd name="connsiteY3" fmla="*/ 100794 h 100794"/>
                <a:gd name="connsiteX4" fmla="*/ 0 w 60862"/>
                <a:gd name="connsiteY4" fmla="*/ 94755 h 100794"/>
                <a:gd name="connsiteX5" fmla="*/ 42045 w 60862"/>
                <a:gd name="connsiteY5" fmla="*/ 49120 h 100794"/>
                <a:gd name="connsiteX6" fmla="*/ 1272 w 60862"/>
                <a:gd name="connsiteY6" fmla="*/ 2381 h 10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862" h="100794">
                  <a:moveTo>
                    <a:pt x="1272" y="2381"/>
                  </a:moveTo>
                  <a:lnTo>
                    <a:pt x="16608" y="0"/>
                  </a:lnTo>
                  <a:lnTo>
                    <a:pt x="60862" y="50397"/>
                  </a:lnTo>
                  <a:lnTo>
                    <a:pt x="16608" y="100794"/>
                  </a:lnTo>
                  <a:lnTo>
                    <a:pt x="0" y="94755"/>
                  </a:lnTo>
                  <a:lnTo>
                    <a:pt x="42045" y="49120"/>
                  </a:lnTo>
                  <a:lnTo>
                    <a:pt x="1272" y="2381"/>
                  </a:lnTo>
                  <a:close/>
                </a:path>
              </a:pathLst>
            </a:custGeom>
            <a:solidFill>
              <a:srgbClr val="585858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099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2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"/>
                <a:ea typeface="+mn-ea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21911" y="560453"/>
            <a:ext cx="128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4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5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7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WindowsApps.WindowsAppsComboBox" Revision="1" Stencil="System.Storyboarding.WindowsApps" StencilVersion="0.1"/>
</Control>
</file>

<file path=customXml/item9.xml><?xml version="1.0" encoding="utf-8"?>
<Control xmlns="http://schemas.microsoft.com/VisualStudio/2011/storyboarding/control">
  <Id Name="2af01176-85ee-4929-8d41-a331980c979e" RevisionId="be170569-95d9-41cc-85ac-d2bbd0fbf029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27E18175-FEAD-40D8-ADE0-DD168729C72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584601F-9733-4C16-BC73-EF8598134055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32D678D-21BE-4A71-BCFF-80AD5491DC51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AAB215D-41B6-4C77-ABB2-250B5ACFE8E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B8F0D508-328A-4805-81C8-B3248A09604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49640FB-AB17-40E6-805C-A426CD6114A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A131ED8-BE4C-4306-A522-3F567E4C98C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8AEAF4A8-B21E-4DC9-AADC-F57066D13C04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B963D2C-B8F1-4336-9162-AE13F0E1F8E6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D4EF5B44-6534-46EA-8E37-09FC85777964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4AD3FBA3-4C1C-4D3D-9491-D64DD934CA9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36CC127F-8653-498F-8059-8D96A2DBF546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4CFB7D3B-2F00-45D0-A673-8A6CD787C989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C8B48277-36D9-4D16-91AE-999E50227AB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95C7084-F8D5-4C4F-B90B-96D729C4398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1A38602D-D75A-40E6-99AF-C304B7A9ABFB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967B4C8-8A1C-46B1-BFC2-190734ABFF54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FB4DDE8C-46D2-4649-8159-D06000C7C4FB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199B2752-7908-427B-A52D-21B750648511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B219D3C-7B97-47F9-BE3D-821BDA0F026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142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</vt:lpstr>
      <vt:lpstr>Segoe UI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Ngo</dc:creator>
  <cp:lastModifiedBy>An Ngo</cp:lastModifiedBy>
  <cp:revision>9</cp:revision>
  <dcterms:created xsi:type="dcterms:W3CDTF">2014-08-25T06:53:44Z</dcterms:created>
  <dcterms:modified xsi:type="dcterms:W3CDTF">2014-08-28T08:05:06Z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