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03"/>
  </p:sldMasterIdLst>
  <p:sldIdLst>
    <p:sldId id="264" r:id="rId104"/>
    <p:sldId id="256" r:id="rId105"/>
    <p:sldId id="257" r:id="rId106"/>
    <p:sldId id="258" r:id="rId107"/>
    <p:sldId id="259" r:id="rId108"/>
    <p:sldId id="261" r:id="rId109"/>
    <p:sldId id="263" r:id="rId110"/>
    <p:sldId id="265" r:id="rId1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4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viewProps" Target="viewProp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Master" Target="slideMasters/slideMaster1.xml"/><Relationship Id="rId108" Type="http://schemas.openxmlformats.org/officeDocument/2006/relationships/slide" Target="slides/slide5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.xml"/><Relationship Id="rId114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7.xml"/><Relationship Id="rId115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2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711A-F4B0-4801-91EC-61168D243774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2314-72FC-41EE-8031-B444761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3.xml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23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45.xml"/><Relationship Id="rId4" Type="http://schemas.openxmlformats.org/officeDocument/2006/relationships/customXml" Target="../../customXml/item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1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30.xml"/><Relationship Id="rId5" Type="http://schemas.openxmlformats.org/officeDocument/2006/relationships/customXml" Target="../../customXml/item89.xml"/><Relationship Id="rId4" Type="http://schemas.openxmlformats.org/officeDocument/2006/relationships/customXml" Target="../../customXml/item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13" Type="http://schemas.openxmlformats.org/officeDocument/2006/relationships/customXml" Target="../../customXml/item4.xml"/><Relationship Id="rId18" Type="http://schemas.openxmlformats.org/officeDocument/2006/relationships/customXml" Target="../../customXml/item19.xml"/><Relationship Id="rId3" Type="http://schemas.openxmlformats.org/officeDocument/2006/relationships/customXml" Target="../../customXml/item46.xml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53.xml"/><Relationship Id="rId17" Type="http://schemas.openxmlformats.org/officeDocument/2006/relationships/customXml" Target="../../customXml/item36.xml"/><Relationship Id="rId2" Type="http://schemas.openxmlformats.org/officeDocument/2006/relationships/customXml" Target="../../customXml/item35.xml"/><Relationship Id="rId16" Type="http://schemas.openxmlformats.org/officeDocument/2006/relationships/customXml" Target="../../customXml/item58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97.xml"/><Relationship Id="rId5" Type="http://schemas.openxmlformats.org/officeDocument/2006/relationships/customXml" Target="../../customXml/item87.xml"/><Relationship Id="rId15" Type="http://schemas.openxmlformats.org/officeDocument/2006/relationships/customXml" Target="../../customXml/item54.xml"/><Relationship Id="rId10" Type="http://schemas.openxmlformats.org/officeDocument/2006/relationships/customXml" Target="../../customXml/item34.xml"/><Relationship Id="rId19" Type="http://schemas.openxmlformats.org/officeDocument/2006/relationships/customXml" Target="../../customXml/item47.xm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99.xml"/><Relationship Id="rId14" Type="http://schemas.openxmlformats.org/officeDocument/2006/relationships/customXml" Target="../../customXml/item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78.xml"/><Relationship Id="rId7" Type="http://schemas.openxmlformats.org/officeDocument/2006/relationships/customXml" Target="../../customXml/item95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43.xml"/><Relationship Id="rId5" Type="http://schemas.openxmlformats.org/officeDocument/2006/relationships/customXml" Target="../../customXml/item92.xml"/><Relationship Id="rId4" Type="http://schemas.openxmlformats.org/officeDocument/2006/relationships/customXml" Target="../../customXml/item56.xml"/><Relationship Id="rId9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6.xml"/><Relationship Id="rId18" Type="http://schemas.openxmlformats.org/officeDocument/2006/relationships/customXml" Target="../../customXml/item90.xml"/><Relationship Id="rId26" Type="http://schemas.openxmlformats.org/officeDocument/2006/relationships/customXml" Target="../../customXml/item20.xml"/><Relationship Id="rId39" Type="http://schemas.openxmlformats.org/officeDocument/2006/relationships/slideLayout" Target="../slideLayouts/slideLayout2.xml"/><Relationship Id="rId21" Type="http://schemas.openxmlformats.org/officeDocument/2006/relationships/customXml" Target="../../customXml/item33.xml"/><Relationship Id="rId34" Type="http://schemas.openxmlformats.org/officeDocument/2006/relationships/customXml" Target="../../customXml/item93.xml"/><Relationship Id="rId42" Type="http://schemas.openxmlformats.org/officeDocument/2006/relationships/image" Target="../media/image6.emf"/><Relationship Id="rId7" Type="http://schemas.openxmlformats.org/officeDocument/2006/relationships/customXml" Target="../../customXml/item44.xml"/><Relationship Id="rId2" Type="http://schemas.openxmlformats.org/officeDocument/2006/relationships/customXml" Target="../../customXml/item32.xml"/><Relationship Id="rId16" Type="http://schemas.openxmlformats.org/officeDocument/2006/relationships/customXml" Target="../../customXml/item2.xml"/><Relationship Id="rId29" Type="http://schemas.openxmlformats.org/officeDocument/2006/relationships/customXml" Target="../../customXml/item51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88.xml"/><Relationship Id="rId11" Type="http://schemas.openxmlformats.org/officeDocument/2006/relationships/customXml" Target="../../customXml/item77.xml"/><Relationship Id="rId24" Type="http://schemas.openxmlformats.org/officeDocument/2006/relationships/customXml" Target="../../customXml/item81.xml"/><Relationship Id="rId32" Type="http://schemas.openxmlformats.org/officeDocument/2006/relationships/customXml" Target="../../customXml/item100.xml"/><Relationship Id="rId37" Type="http://schemas.openxmlformats.org/officeDocument/2006/relationships/customXml" Target="../../customXml/item22.xml"/><Relationship Id="rId40" Type="http://schemas.openxmlformats.org/officeDocument/2006/relationships/image" Target="../media/image4.jpg"/><Relationship Id="rId45" Type="http://schemas.openxmlformats.org/officeDocument/2006/relationships/image" Target="../media/image9.png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62.xml"/><Relationship Id="rId23" Type="http://schemas.openxmlformats.org/officeDocument/2006/relationships/customXml" Target="../../customXml/item6.xml"/><Relationship Id="rId28" Type="http://schemas.openxmlformats.org/officeDocument/2006/relationships/customXml" Target="../../customXml/item12.xml"/><Relationship Id="rId36" Type="http://schemas.openxmlformats.org/officeDocument/2006/relationships/customXml" Target="../../customXml/item98.xml"/><Relationship Id="rId10" Type="http://schemas.openxmlformats.org/officeDocument/2006/relationships/customXml" Target="../../customXml/item37.xml"/><Relationship Id="rId19" Type="http://schemas.openxmlformats.org/officeDocument/2006/relationships/customXml" Target="../../customXml/item65.xml"/><Relationship Id="rId31" Type="http://schemas.openxmlformats.org/officeDocument/2006/relationships/customXml" Target="../../customXml/item66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15.xml"/><Relationship Id="rId22" Type="http://schemas.openxmlformats.org/officeDocument/2006/relationships/customXml" Target="../../customXml/item61.xml"/><Relationship Id="rId27" Type="http://schemas.openxmlformats.org/officeDocument/2006/relationships/customXml" Target="../../customXml/item94.xml"/><Relationship Id="rId30" Type="http://schemas.openxmlformats.org/officeDocument/2006/relationships/customXml" Target="../../customXml/item96.xml"/><Relationship Id="rId35" Type="http://schemas.openxmlformats.org/officeDocument/2006/relationships/customXml" Target="../../customXml/item67.xml"/><Relationship Id="rId43" Type="http://schemas.openxmlformats.org/officeDocument/2006/relationships/image" Target="../media/image7.png"/><Relationship Id="rId8" Type="http://schemas.openxmlformats.org/officeDocument/2006/relationships/customXml" Target="../../customXml/item71.xml"/><Relationship Id="rId3" Type="http://schemas.openxmlformats.org/officeDocument/2006/relationships/customXml" Target="../../customXml/item7.xml"/><Relationship Id="rId12" Type="http://schemas.openxmlformats.org/officeDocument/2006/relationships/customXml" Target="../../customXml/item9.xml"/><Relationship Id="rId17" Type="http://schemas.openxmlformats.org/officeDocument/2006/relationships/customXml" Target="../../customXml/item59.xml"/><Relationship Id="rId25" Type="http://schemas.openxmlformats.org/officeDocument/2006/relationships/customXml" Target="../../customXml/item85.xml"/><Relationship Id="rId33" Type="http://schemas.openxmlformats.org/officeDocument/2006/relationships/customXml" Target="../../customXml/item70.xml"/><Relationship Id="rId38" Type="http://schemas.openxmlformats.org/officeDocument/2006/relationships/customXml" Target="../../customXml/item31.xml"/><Relationship Id="rId46" Type="http://schemas.openxmlformats.org/officeDocument/2006/relationships/image" Target="../media/image10.png"/><Relationship Id="rId20" Type="http://schemas.openxmlformats.org/officeDocument/2006/relationships/customXml" Target="../../customXml/item27.xml"/><Relationship Id="rId41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../customXml/item72.xml"/><Relationship Id="rId7" Type="http://schemas.openxmlformats.org/officeDocument/2006/relationships/image" Target="../media/image6.emf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2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74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customXml" Target="../../customXml/item50.xml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11.xml"/><Relationship Id="rId12" Type="http://schemas.openxmlformats.org/officeDocument/2006/relationships/customXml" Target="../../customXml/item79.xml"/><Relationship Id="rId2" Type="http://schemas.openxmlformats.org/officeDocument/2006/relationships/customXml" Target="../../customXml/item10.xml"/><Relationship Id="rId16" Type="http://schemas.openxmlformats.org/officeDocument/2006/relationships/image" Target="../media/image4.jpg"/><Relationship Id="rId1" Type="http://schemas.openxmlformats.org/officeDocument/2006/relationships/customXml" Target="../../customXml/item101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49.xml"/><Relationship Id="rId5" Type="http://schemas.openxmlformats.org/officeDocument/2006/relationships/customXml" Target="../../customXml/item83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84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4" y="1258499"/>
            <a:ext cx="1954173" cy="9875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890" y="1613456"/>
            <a:ext cx="9044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4242567" y="1258499"/>
            <a:ext cx="1359455" cy="9642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3"/>
            <a:endCxn id="17" idx="1"/>
          </p:cNvCxnSpPr>
          <p:nvPr/>
        </p:nvCxnSpPr>
        <p:spPr>
          <a:xfrm flipV="1">
            <a:off x="3716787" y="1740637"/>
            <a:ext cx="525780" cy="11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5" idx="1"/>
          </p:cNvCxnSpPr>
          <p:nvPr/>
        </p:nvCxnSpPr>
        <p:spPr>
          <a:xfrm flipV="1">
            <a:off x="1065384" y="1752275"/>
            <a:ext cx="697230" cy="1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4922294" y="2222775"/>
            <a:ext cx="1" cy="720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2294" y="2432779"/>
            <a:ext cx="3771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92737" y="1757844"/>
            <a:ext cx="7196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5602022" y="1740637"/>
            <a:ext cx="868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22" y="1089667"/>
            <a:ext cx="2255340" cy="13019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24" y="3035795"/>
            <a:ext cx="2572339" cy="15031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Oval 37"/>
          <p:cNvSpPr/>
          <p:nvPr/>
        </p:nvSpPr>
        <p:spPr>
          <a:xfrm>
            <a:off x="7060557" y="3317760"/>
            <a:ext cx="1458411" cy="84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610809" y="3239168"/>
            <a:ext cx="1458411" cy="84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8" idx="2"/>
          </p:cNvCxnSpPr>
          <p:nvPr/>
        </p:nvCxnSpPr>
        <p:spPr>
          <a:xfrm>
            <a:off x="6331352" y="3742322"/>
            <a:ext cx="7292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H="1" flipV="1">
            <a:off x="7789762" y="2582820"/>
            <a:ext cx="1" cy="734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9" idx="6"/>
          </p:cNvCxnSpPr>
          <p:nvPr/>
        </p:nvCxnSpPr>
        <p:spPr>
          <a:xfrm flipH="1">
            <a:off x="3069220" y="3663730"/>
            <a:ext cx="4440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0"/>
          </p:cNvCxnSpPr>
          <p:nvPr/>
        </p:nvCxnSpPr>
        <p:spPr>
          <a:xfrm flipH="1" flipV="1">
            <a:off x="2340014" y="2222775"/>
            <a:ext cx="1" cy="1016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85826" y="3456607"/>
            <a:ext cx="7976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53712"/>
            <a:ext cx="7886700" cy="994172"/>
          </a:xfrm>
        </p:spPr>
        <p:txBody>
          <a:bodyPr/>
          <a:lstStyle/>
          <a:p>
            <a:r>
              <a:rPr lang="en-US" dirty="0" smtClean="0"/>
              <a:t>Screen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60220" y="1043041"/>
            <a:ext cx="6252210" cy="3151769"/>
            <a:chOff x="1760220" y="1043041"/>
            <a:chExt cx="6252210" cy="3151769"/>
          </a:xfrm>
        </p:grpSpPr>
        <p:sp>
          <p:nvSpPr>
            <p:cNvPr id="2" name="Rectangle 1"/>
            <p:cNvSpPr/>
            <p:nvPr/>
          </p:nvSpPr>
          <p:spPr>
            <a:xfrm>
              <a:off x="1760220" y="1043041"/>
              <a:ext cx="6252210" cy="31517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AutoShape 4"/>
            <p:cNvSpPr>
              <a:spLocks/>
            </p:cNvSpPr>
            <p:nvPr>
              <p:custDataLst>
                <p:custData r:id="rId1"/>
              </p:custDataLst>
            </p:nvPr>
          </p:nvSpPr>
          <p:spPr bwMode="auto">
            <a:xfrm>
              <a:off x="3222523" y="2478416"/>
              <a:ext cx="3327599" cy="394588"/>
            </a:xfrm>
            <a:prstGeom prst="roundRect">
              <a:avLst>
                <a:gd name="adj" fmla="val 1028"/>
              </a:avLst>
            </a:prstGeom>
            <a:solidFill>
              <a:srgbClr val="8E9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2121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/>
            <a:p>
              <a:r>
                <a:rPr lang="en-US" sz="1800" dirty="0" err="1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Nhập</a:t>
              </a:r>
              <a:r>
                <a:rPr lang="en-US" sz="1800" dirty="0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 </a:t>
              </a:r>
              <a:r>
                <a:rPr lang="en-US" sz="1800" dirty="0" err="1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mật</a:t>
              </a:r>
              <a:r>
                <a:rPr lang="en-US" sz="1800" dirty="0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 </a:t>
              </a:r>
              <a:r>
                <a:rPr lang="en-US" sz="1800" dirty="0" err="1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mã</a:t>
              </a:r>
              <a:endParaRPr lang="en-US" sz="1800" dirty="0">
                <a:solidFill>
                  <a:srgbClr val="FFFFFF"/>
                </a:solidFill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sp>
          <p:nvSpPr>
            <p:cNvPr id="177" name="Content"/>
            <p:cNvSpPr txBox="1"/>
            <p:nvPr>
              <p:custDataLst>
                <p:custData r:id="rId2"/>
              </p:custDataLst>
            </p:nvPr>
          </p:nvSpPr>
          <p:spPr>
            <a:xfrm>
              <a:off x="1760220" y="1228841"/>
              <a:ext cx="6252210" cy="342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13716" rIns="68580" bIns="20574" rtlCol="0" anchor="ctr" anchorCtr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ĐĂNG NHẬP </a:t>
              </a:r>
              <a:r>
                <a:rPr lang="en-US" sz="20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TÀI KHOẢN</a:t>
              </a:r>
              <a:endPara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8" name="AutoShape 90"/>
            <p:cNvSpPr>
              <a:spLocks/>
            </p:cNvSpPr>
            <p:nvPr>
              <p:custDataLst>
                <p:custData r:id="rId3"/>
              </p:custDataLst>
            </p:nvPr>
          </p:nvSpPr>
          <p:spPr bwMode="auto">
            <a:xfrm>
              <a:off x="4029075" y="3493731"/>
              <a:ext cx="1714499" cy="460375"/>
            </a:xfrm>
            <a:prstGeom prst="roundRect">
              <a:avLst>
                <a:gd name="adj" fmla="val 8333"/>
              </a:avLst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spcBef>
                  <a:spcPts val="1050"/>
                </a:spcBef>
              </a:pPr>
              <a:r>
                <a:rPr lang="en-US" sz="1800" dirty="0" err="1">
                  <a:solidFill>
                    <a:schemeClr val="bg1">
                      <a:lumMod val="95000"/>
                    </a:schemeClr>
                  </a:solidFill>
                  <a:latin typeface="Lucida Grande" pitchFamily="1" charset="0"/>
                  <a:ea typeface="MS PGothic" pitchFamily="34" charset="-128"/>
                  <a:sym typeface="Lucida Grande" pitchFamily="1" charset="0"/>
                </a:rPr>
                <a:t>Đăng</a:t>
              </a:r>
              <a:r>
                <a:rPr lang="en-US" sz="1800" dirty="0">
                  <a:solidFill>
                    <a:schemeClr val="bg1">
                      <a:lumMod val="95000"/>
                    </a:schemeClr>
                  </a:solidFill>
                  <a:latin typeface="Lucida Grande" pitchFamily="1" charset="0"/>
                  <a:ea typeface="MS PGothic" pitchFamily="34" charset="-128"/>
                  <a:sym typeface="Lucida Grande" pitchFamily="1" charset="0"/>
                </a:rPr>
                <a:t> </a:t>
              </a:r>
              <a:r>
                <a:rPr lang="en-US" sz="1800" dirty="0" err="1">
                  <a:solidFill>
                    <a:schemeClr val="bg1">
                      <a:lumMod val="95000"/>
                    </a:schemeClr>
                  </a:solidFill>
                  <a:latin typeface="Lucida Grande" pitchFamily="1" charset="0"/>
                  <a:ea typeface="MS PGothic" pitchFamily="34" charset="-128"/>
                  <a:sym typeface="Lucida Grande" pitchFamily="1" charset="0"/>
                </a:rPr>
                <a:t>nhập</a:t>
              </a:r>
              <a:endParaRPr lang="en-US" sz="1800" dirty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endParaRPr>
            </a:p>
          </p:txBody>
        </p:sp>
        <p:grpSp>
          <p:nvGrpSpPr>
            <p:cNvPr id="182" name="Group 181"/>
            <p:cNvGrpSpPr/>
            <p:nvPr>
              <p:custDataLst>
                <p:custData r:id="rId4"/>
              </p:custDataLst>
            </p:nvPr>
          </p:nvGrpSpPr>
          <p:grpSpPr>
            <a:xfrm>
              <a:off x="3222523" y="3030802"/>
              <a:ext cx="1324589" cy="230832"/>
              <a:chOff x="330200" y="2894111"/>
              <a:chExt cx="1766118" cy="307776"/>
            </a:xfrm>
          </p:grpSpPr>
          <p:grpSp>
            <p:nvGrpSpPr>
              <p:cNvPr id="183" name="Group 5"/>
              <p:cNvGrpSpPr>
                <a:grpSpLocks/>
              </p:cNvGrpSpPr>
              <p:nvPr/>
            </p:nvGrpSpPr>
            <p:grpSpPr bwMode="auto">
              <a:xfrm>
                <a:off x="330200" y="2940050"/>
                <a:ext cx="214313" cy="215900"/>
                <a:chOff x="0" y="0"/>
                <a:chExt cx="135" cy="136"/>
              </a:xfrm>
            </p:grpSpPr>
            <p:sp>
              <p:nvSpPr>
                <p:cNvPr id="185" name="Rectangle 3"/>
                <p:cNvSpPr>
                  <a:spLocks/>
                </p:cNvSpPr>
                <p:nvPr/>
              </p:nvSpPr>
              <p:spPr bwMode="auto">
                <a:xfrm>
                  <a:off x="0" y="0"/>
                  <a:ext cx="135" cy="1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666768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186" name="Freeform 4"/>
                <p:cNvSpPr>
                  <a:spLocks/>
                </p:cNvSpPr>
                <p:nvPr/>
              </p:nvSpPr>
              <p:spPr bwMode="auto">
                <a:xfrm>
                  <a:off x="21" y="21"/>
                  <a:ext cx="74" cy="84"/>
                </a:xfrm>
                <a:custGeom>
                  <a:avLst/>
                  <a:gdLst>
                    <a:gd name="T0" fmla="*/ 74 w 21600"/>
                    <a:gd name="T1" fmla="*/ 0 h 21600"/>
                    <a:gd name="T2" fmla="*/ 32 w 21600"/>
                    <a:gd name="T3" fmla="*/ 84 h 21600"/>
                    <a:gd name="T4" fmla="*/ 0 w 21600"/>
                    <a:gd name="T5" fmla="*/ 51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9450" y="21600"/>
                      </a:lnTo>
                      <a:lnTo>
                        <a:pt x="0" y="13200"/>
                      </a:lnTo>
                    </a:path>
                  </a:pathLst>
                </a:custGeom>
                <a:solidFill>
                  <a:schemeClr val="accent1"/>
                </a:solidFill>
                <a:ln w="12700" cap="flat">
                  <a:solidFill>
                    <a:srgbClr val="66676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184" name="Rectangle 18"/>
              <p:cNvSpPr>
                <a:spLocks/>
              </p:cNvSpPr>
              <p:nvPr/>
            </p:nvSpPr>
            <p:spPr bwMode="auto">
              <a:xfrm>
                <a:off x="698500" y="2894111"/>
                <a:ext cx="1397818" cy="307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l"/>
                <a:r>
                  <a:rPr lang="en-US" sz="1500" dirty="0" err="1" smtClean="0">
                    <a:solidFill>
                      <a:srgbClr val="1A1A1A"/>
                    </a:solidFill>
                    <a:latin typeface="Lucida Grande" pitchFamily="1" charset="0"/>
                    <a:ea typeface="MS PGothic" pitchFamily="34" charset="-128"/>
                    <a:sym typeface="Lucida Grande" pitchFamily="1" charset="0"/>
                  </a:rPr>
                  <a:t>Nhớ</a:t>
                </a:r>
                <a:r>
                  <a:rPr lang="en-US" sz="1500" dirty="0" smtClean="0">
                    <a:solidFill>
                      <a:srgbClr val="1A1A1A"/>
                    </a:solidFill>
                    <a:latin typeface="Lucida Grande" pitchFamily="1" charset="0"/>
                    <a:ea typeface="MS PGothic" pitchFamily="34" charset="-128"/>
                    <a:sym typeface="Lucida Grande" pitchFamily="1" charset="0"/>
                  </a:rPr>
                  <a:t> </a:t>
                </a:r>
                <a:r>
                  <a:rPr lang="en-US" sz="1500" dirty="0" err="1" smtClean="0">
                    <a:solidFill>
                      <a:srgbClr val="1A1A1A"/>
                    </a:solidFill>
                    <a:latin typeface="Lucida Grande" pitchFamily="1" charset="0"/>
                    <a:ea typeface="MS PGothic" pitchFamily="34" charset="-128"/>
                    <a:sym typeface="Lucida Grande" pitchFamily="1" charset="0"/>
                  </a:rPr>
                  <a:t>lần</a:t>
                </a:r>
                <a:r>
                  <a:rPr lang="en-US" sz="1500" dirty="0" smtClean="0">
                    <a:solidFill>
                      <a:srgbClr val="1A1A1A"/>
                    </a:solidFill>
                    <a:latin typeface="Lucida Grande" pitchFamily="1" charset="0"/>
                    <a:ea typeface="MS PGothic" pitchFamily="34" charset="-128"/>
                    <a:sym typeface="Lucida Grande" pitchFamily="1" charset="0"/>
                  </a:rPr>
                  <a:t> </a:t>
                </a:r>
                <a:r>
                  <a:rPr lang="en-US" sz="1500" dirty="0" err="1" smtClean="0">
                    <a:solidFill>
                      <a:srgbClr val="1A1A1A"/>
                    </a:solidFill>
                    <a:latin typeface="Lucida Grande" pitchFamily="1" charset="0"/>
                    <a:ea typeface="MS PGothic" pitchFamily="34" charset="-128"/>
                    <a:sym typeface="Lucida Grande" pitchFamily="1" charset="0"/>
                  </a:rPr>
                  <a:t>sau</a:t>
                </a:r>
                <a:endParaRPr lang="en-US" sz="1500" dirty="0">
                  <a:solidFill>
                    <a:srgbClr val="1A1A1A"/>
                  </a:solidFill>
                  <a:latin typeface="Lucida Grande" pitchFamily="1" charset="0"/>
                  <a:ea typeface="MS PGothic" pitchFamily="34" charset="-128"/>
                  <a:sym typeface="Lucida Grande" pitchFamily="1" charset="0"/>
                </a:endParaRPr>
              </a:p>
            </p:txBody>
          </p:sp>
        </p:grpSp>
        <p:sp>
          <p:nvSpPr>
            <p:cNvPr id="193" name="AutoShape 4"/>
            <p:cNvSpPr>
              <a:spLocks/>
            </p:cNvSpPr>
            <p:nvPr>
              <p:custDataLst>
                <p:custData r:id="rId5"/>
              </p:custDataLst>
            </p:nvPr>
          </p:nvSpPr>
          <p:spPr bwMode="auto">
            <a:xfrm>
              <a:off x="3222524" y="1926030"/>
              <a:ext cx="3327599" cy="394588"/>
            </a:xfrm>
            <a:prstGeom prst="roundRect">
              <a:avLst>
                <a:gd name="adj" fmla="val 1028"/>
              </a:avLst>
            </a:prstGeom>
            <a:solidFill>
              <a:srgbClr val="8E9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2121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/>
            <a:p>
              <a:r>
                <a:rPr lang="en-US" sz="1800" dirty="0" err="1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Nhập</a:t>
              </a:r>
              <a:r>
                <a:rPr lang="en-US" sz="1800" dirty="0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 </a:t>
              </a:r>
              <a:r>
                <a:rPr lang="en-US" sz="1800" dirty="0" err="1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tên</a:t>
              </a:r>
              <a:r>
                <a:rPr lang="en-US" sz="1800" dirty="0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 </a:t>
              </a:r>
              <a:r>
                <a:rPr lang="en-US" sz="1800" dirty="0" err="1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tài</a:t>
              </a:r>
              <a:r>
                <a:rPr lang="en-US" sz="1800" dirty="0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 </a:t>
              </a:r>
              <a:r>
                <a:rPr lang="en-US" sz="1800" dirty="0" err="1">
                  <a:solidFill>
                    <a:srgbClr val="FFFFFF"/>
                  </a:solidFill>
                  <a:latin typeface="Droid Sans Bold" charset="0"/>
                  <a:ea typeface="MS PGothic" pitchFamily="34" charset="-128"/>
                  <a:sym typeface="Droid Sans Bold" charset="0"/>
                </a:rPr>
                <a:t>khoản</a:t>
              </a:r>
              <a:endParaRPr lang="en-US" sz="1800" dirty="0">
                <a:solidFill>
                  <a:srgbClr val="FFFFFF"/>
                </a:solidFill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8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TabGroup"/>
          <p:cNvGrpSpPr/>
          <p:nvPr>
            <p:custDataLst>
              <p:custData r:id="rId1"/>
            </p:custDataLst>
          </p:nvPr>
        </p:nvGrpSpPr>
        <p:grpSpPr>
          <a:xfrm>
            <a:off x="55751" y="182878"/>
            <a:ext cx="3322094" cy="246493"/>
            <a:chOff x="3160711" y="2600334"/>
            <a:chExt cx="1294113" cy="100244"/>
          </a:xfrm>
        </p:grpSpPr>
        <p:sp>
          <p:nvSpPr>
            <p:cNvPr id="93" name="Tab3"/>
            <p:cNvSpPr txBox="1">
              <a:spLocks/>
            </p:cNvSpPr>
            <p:nvPr/>
          </p:nvSpPr>
          <p:spPr>
            <a:xfrm>
              <a:off x="3511499" y="2615046"/>
              <a:ext cx="314442" cy="8553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Tab2"/>
            <p:cNvSpPr txBox="1">
              <a:spLocks/>
            </p:cNvSpPr>
            <p:nvPr/>
          </p:nvSpPr>
          <p:spPr>
            <a:xfrm>
              <a:off x="3825941" y="2615046"/>
              <a:ext cx="314442" cy="8553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160711" y="2600334"/>
              <a:ext cx="350789" cy="100244"/>
              <a:chOff x="3451556" y="2698418"/>
              <a:chExt cx="227051" cy="85530"/>
            </a:xfrm>
          </p:grpSpPr>
          <p:sp>
            <p:nvSpPr>
              <p:cNvPr id="97" name="ActiveTab"/>
              <p:cNvSpPr txBox="1">
                <a:spLocks/>
              </p:cNvSpPr>
              <p:nvPr/>
            </p:nvSpPr>
            <p:spPr>
              <a:xfrm>
                <a:off x="3451556" y="2698418"/>
                <a:ext cx="227051" cy="8553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TabLine"/>
              <p:cNvSpPr>
                <a:spLocks/>
              </p:cNvSpPr>
              <p:nvPr/>
            </p:nvSpPr>
            <p:spPr>
              <a:xfrm>
                <a:off x="3453988" y="2783948"/>
                <a:ext cx="222185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Tab4"/>
            <p:cNvSpPr txBox="1">
              <a:spLocks/>
            </p:cNvSpPr>
            <p:nvPr/>
          </p:nvSpPr>
          <p:spPr>
            <a:xfrm>
              <a:off x="4140382" y="2615046"/>
              <a:ext cx="314442" cy="8553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0" y="1"/>
            <a:ext cx="5079787" cy="559635"/>
            <a:chOff x="0" y="0"/>
            <a:chExt cx="2636" cy="283"/>
          </a:xfrm>
        </p:grpSpPr>
        <p:sp>
          <p:nvSpPr>
            <p:cNvPr id="37" name="AutoShape 2"/>
            <p:cNvSpPr>
              <a:spLocks/>
            </p:cNvSpPr>
            <p:nvPr/>
          </p:nvSpPr>
          <p:spPr bwMode="auto">
            <a:xfrm>
              <a:off x="907" y="0"/>
              <a:ext cx="842" cy="28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Làn</a:t>
              </a:r>
              <a:r>
                <a:rPr lang="en-US" sz="1800" dirty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xe</a:t>
              </a:r>
              <a:endParaRPr lang="en-US" sz="1800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" pitchFamily="1" charset="0"/>
              </a:endParaRPr>
            </a:p>
          </p:txBody>
        </p:sp>
        <p:sp>
          <p:nvSpPr>
            <p:cNvPr id="38" name="AutoShape 3"/>
            <p:cNvSpPr>
              <a:spLocks/>
            </p:cNvSpPr>
            <p:nvPr/>
          </p:nvSpPr>
          <p:spPr bwMode="auto">
            <a:xfrm>
              <a:off x="0" y="0"/>
              <a:ext cx="900" cy="283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b="1" dirty="0" err="1" smtClean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Hệ</a:t>
              </a:r>
              <a:r>
                <a:rPr lang="en-US" sz="1800" b="1" dirty="0" smtClean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thống</a:t>
              </a:r>
              <a:endParaRPr lang="en-US" sz="1800" b="1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 Neue" pitchFamily="1" charset="0"/>
              </a:endParaRPr>
            </a:p>
          </p:txBody>
        </p:sp>
        <p:sp>
          <p:nvSpPr>
            <p:cNvPr id="39" name="AutoShape 4"/>
            <p:cNvSpPr>
              <a:spLocks/>
            </p:cNvSpPr>
            <p:nvPr/>
          </p:nvSpPr>
          <p:spPr bwMode="auto">
            <a:xfrm>
              <a:off x="1736" y="0"/>
              <a:ext cx="900" cy="28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Thiết</a:t>
              </a:r>
              <a:r>
                <a:rPr lang="en-US" sz="1800" dirty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bị</a:t>
              </a:r>
              <a:endParaRPr lang="en-US" sz="1800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 Neue" pitchFamily="1" charset="0"/>
              </a:endParaRPr>
            </a:p>
          </p:txBody>
        </p:sp>
      </p:grpSp>
      <p:sp>
        <p:nvSpPr>
          <p:cNvPr id="100" name="AutoShape 90"/>
          <p:cNvSpPr>
            <a:spLocks/>
          </p:cNvSpPr>
          <p:nvPr>
            <p:custDataLst>
              <p:custData r:id="rId2"/>
            </p:custDataLst>
          </p:nvPr>
        </p:nvSpPr>
        <p:spPr bwMode="auto">
          <a:xfrm>
            <a:off x="3619721" y="4573754"/>
            <a:ext cx="1714499" cy="460375"/>
          </a:xfrm>
          <a:prstGeom prst="roundRect">
            <a:avLst>
              <a:gd name="adj" fmla="val 8333"/>
            </a:avLst>
          </a:prstGeom>
          <a:solidFill>
            <a:schemeClr val="accent1"/>
          </a:solidFill>
          <a:ln w="12700">
            <a:solidFill>
              <a:srgbClr val="666768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ts val="1050"/>
              </a:spcBef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Save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Lucida Grande" pitchFamily="1" charset="0"/>
              <a:ea typeface="MS PGothic" pitchFamily="34" charset="-128"/>
              <a:sym typeface="Lucida Grande" pitchFamily="1" charset="0"/>
            </a:endParaRPr>
          </a:p>
        </p:txBody>
      </p:sp>
      <p:grpSp>
        <p:nvGrpSpPr>
          <p:cNvPr id="104" name="Group"/>
          <p:cNvGrpSpPr/>
          <p:nvPr>
            <p:custDataLst>
              <p:custData r:id="rId3"/>
            </p:custDataLst>
          </p:nvPr>
        </p:nvGrpSpPr>
        <p:grpSpPr>
          <a:xfrm>
            <a:off x="257295" y="905886"/>
            <a:ext cx="8439349" cy="3392483"/>
            <a:chOff x="3168650" y="2419754"/>
            <a:chExt cx="2616200" cy="1388594"/>
          </a:xfrm>
        </p:grpSpPr>
        <p:sp useBgFill="1">
          <p:nvSpPr>
            <p:cNvPr id="105" name="Container"/>
            <p:cNvSpPr>
              <a:spLocks/>
            </p:cNvSpPr>
            <p:nvPr/>
          </p:nvSpPr>
          <p:spPr>
            <a:xfrm>
              <a:off x="3168650" y="2479368"/>
              <a:ext cx="2616200" cy="132898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06" name="Content"/>
            <p:cNvSpPr txBox="1">
              <a:spLocks/>
            </p:cNvSpPr>
            <p:nvPr/>
          </p:nvSpPr>
          <p:spPr>
            <a:xfrm>
              <a:off x="3214417" y="2419754"/>
              <a:ext cx="385652" cy="11338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MÁY CHỦ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AutoShape 4"/>
          <p:cNvSpPr>
            <a:spLocks/>
          </p:cNvSpPr>
          <p:nvPr>
            <p:custDataLst>
              <p:custData r:id="rId4"/>
            </p:custDataLst>
          </p:nvPr>
        </p:nvSpPr>
        <p:spPr bwMode="auto">
          <a:xfrm>
            <a:off x="1881319" y="2495765"/>
            <a:ext cx="3327599" cy="394588"/>
          </a:xfrm>
          <a:prstGeom prst="roundRect">
            <a:avLst>
              <a:gd name="adj" fmla="val 1028"/>
            </a:avLst>
          </a:prstGeom>
          <a:solidFill>
            <a:srgbClr val="8E9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212121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/>
          <a:p>
            <a:r>
              <a:rPr lang="en-US" sz="1800" dirty="0" smtClean="0">
                <a:solidFill>
                  <a:srgbClr val="FFFFFF"/>
                </a:solidFill>
                <a:latin typeface="Droid Sans Bold" charset="0"/>
                <a:ea typeface="MS PGothic" pitchFamily="34" charset="-128"/>
                <a:sym typeface="Droid Sans Bold" charset="0"/>
              </a:rPr>
              <a:t>192.168.1.100</a:t>
            </a:r>
            <a:endParaRPr lang="en-US" sz="1800" dirty="0">
              <a:solidFill>
                <a:srgbClr val="FFFFFF"/>
              </a:solidFill>
              <a:latin typeface="Droid Sans Bold" charset="0"/>
              <a:ea typeface="MS PGothic" pitchFamily="34" charset="-128"/>
              <a:sym typeface="Droid Sans Bold" charset="0"/>
            </a:endParaRPr>
          </a:p>
        </p:txBody>
      </p:sp>
      <p:sp>
        <p:nvSpPr>
          <p:cNvPr id="108" name="Content"/>
          <p:cNvSpPr txBox="1"/>
          <p:nvPr>
            <p:custDataLst>
              <p:custData r:id="rId5"/>
            </p:custDataLst>
          </p:nvPr>
        </p:nvSpPr>
        <p:spPr>
          <a:xfrm>
            <a:off x="1865951" y="2157486"/>
            <a:ext cx="4013073" cy="265457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Địa</a:t>
            </a:r>
            <a:r>
              <a:rPr lang="en-US" sz="1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IP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máy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AutoShape 90"/>
          <p:cNvSpPr>
            <a:spLocks/>
          </p:cNvSpPr>
          <p:nvPr>
            <p:custDataLst>
              <p:custData r:id="rId6"/>
            </p:custDataLst>
          </p:nvPr>
        </p:nvSpPr>
        <p:spPr bwMode="auto">
          <a:xfrm>
            <a:off x="5329236" y="2462871"/>
            <a:ext cx="1714499" cy="460375"/>
          </a:xfrm>
          <a:prstGeom prst="roundRect">
            <a:avLst>
              <a:gd name="adj" fmla="val 8333"/>
            </a:avLst>
          </a:prstGeom>
          <a:solidFill>
            <a:schemeClr val="accent1"/>
          </a:solidFill>
          <a:ln w="12700">
            <a:solidFill>
              <a:srgbClr val="666768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ts val="1050"/>
              </a:spcBef>
            </a:pP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Kiểm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tra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kết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nối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Lucida Grande" pitchFamily="1" charset="0"/>
              <a:ea typeface="MS PGothic" pitchFamily="34" charset="-128"/>
              <a:sym typeface="Lucida Gran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"/>
          <p:cNvGrpSpPr/>
          <p:nvPr>
            <p:custDataLst>
              <p:custData r:id="rId1"/>
            </p:custDataLst>
          </p:nvPr>
        </p:nvGrpSpPr>
        <p:grpSpPr>
          <a:xfrm>
            <a:off x="342701" y="681960"/>
            <a:ext cx="8439349" cy="3768850"/>
            <a:chOff x="3168650" y="2419754"/>
            <a:chExt cx="2616200" cy="1388593"/>
          </a:xfrm>
        </p:grpSpPr>
        <p:sp useBgFill="1">
          <p:nvSpPr>
            <p:cNvPr id="41" name="Container"/>
            <p:cNvSpPr>
              <a:spLocks/>
            </p:cNvSpPr>
            <p:nvPr/>
          </p:nvSpPr>
          <p:spPr>
            <a:xfrm>
              <a:off x="3168650" y="2473414"/>
              <a:ext cx="2616200" cy="1334933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2" name="Content"/>
            <p:cNvSpPr txBox="1">
              <a:spLocks/>
            </p:cNvSpPr>
            <p:nvPr/>
          </p:nvSpPr>
          <p:spPr>
            <a:xfrm>
              <a:off x="3214417" y="2419754"/>
              <a:ext cx="341081" cy="1360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800" b="1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Làn</a:t>
              </a:r>
              <a:r>
                <a:rPr lang="en-US" sz="18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  <a:endParaRPr lang="en-US" sz="18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0" y="1"/>
            <a:ext cx="5079787" cy="559635"/>
            <a:chOff x="0" y="0"/>
            <a:chExt cx="2636" cy="283"/>
          </a:xfrm>
        </p:grpSpPr>
        <p:sp>
          <p:nvSpPr>
            <p:cNvPr id="37" name="AutoShape 2"/>
            <p:cNvSpPr>
              <a:spLocks/>
            </p:cNvSpPr>
            <p:nvPr/>
          </p:nvSpPr>
          <p:spPr bwMode="auto">
            <a:xfrm>
              <a:off x="907" y="0"/>
              <a:ext cx="842" cy="283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Làn</a:t>
              </a:r>
              <a:r>
                <a:rPr lang="en-US" sz="1800" dirty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xe</a:t>
              </a:r>
              <a:endParaRPr lang="en-US" sz="1800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" pitchFamily="1" charset="0"/>
              </a:endParaRPr>
            </a:p>
          </p:txBody>
        </p:sp>
        <p:sp>
          <p:nvSpPr>
            <p:cNvPr id="38" name="AutoShape 3"/>
            <p:cNvSpPr>
              <a:spLocks/>
            </p:cNvSpPr>
            <p:nvPr/>
          </p:nvSpPr>
          <p:spPr bwMode="auto">
            <a:xfrm>
              <a:off x="0" y="0"/>
              <a:ext cx="900" cy="283"/>
            </a:xfrm>
            <a:prstGeom prst="roundRect">
              <a:avLst>
                <a:gd name="adj" fmla="val 0"/>
              </a:avLst>
            </a:prstGeom>
            <a:solidFill>
              <a:srgbClr val="5B9BD5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b="1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Máy</a:t>
              </a:r>
              <a:r>
                <a:rPr lang="en-US" sz="1800" b="1" dirty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 </a:t>
              </a:r>
              <a:r>
                <a:rPr lang="en-US" sz="1800" b="1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chủ</a:t>
              </a:r>
              <a:endParaRPr lang="en-US" sz="1800" b="1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 Neue" pitchFamily="1" charset="0"/>
              </a:endParaRPr>
            </a:p>
          </p:txBody>
        </p:sp>
        <p:sp>
          <p:nvSpPr>
            <p:cNvPr id="39" name="AutoShape 4"/>
            <p:cNvSpPr>
              <a:spLocks/>
            </p:cNvSpPr>
            <p:nvPr/>
          </p:nvSpPr>
          <p:spPr bwMode="auto">
            <a:xfrm>
              <a:off x="1736" y="0"/>
              <a:ext cx="900" cy="28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Thiết</a:t>
              </a:r>
              <a:r>
                <a:rPr lang="en-US" sz="1800" dirty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bị</a:t>
              </a:r>
              <a:endParaRPr lang="en-US" sz="1800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 Neue" pitchFamily="1" charset="0"/>
              </a:endParaRPr>
            </a:p>
          </p:txBody>
        </p:sp>
      </p:grpSp>
      <p:grpSp>
        <p:nvGrpSpPr>
          <p:cNvPr id="92" name="Group 104"/>
          <p:cNvGrpSpPr>
            <a:grpSpLocks/>
          </p:cNvGrpSpPr>
          <p:nvPr>
            <p:custDataLst>
              <p:custData r:id="rId2"/>
            </p:custDataLst>
          </p:nvPr>
        </p:nvGrpSpPr>
        <p:grpSpPr bwMode="auto">
          <a:xfrm>
            <a:off x="2274593" y="2290785"/>
            <a:ext cx="2499575" cy="321770"/>
            <a:chOff x="0" y="0"/>
            <a:chExt cx="1624" cy="240"/>
          </a:xfrm>
        </p:grpSpPr>
        <p:sp>
          <p:nvSpPr>
            <p:cNvPr id="93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94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95" name="Content"/>
          <p:cNvSpPr txBox="1"/>
          <p:nvPr>
            <p:custDataLst>
              <p:custData r:id="rId3"/>
            </p:custDataLst>
          </p:nvPr>
        </p:nvSpPr>
        <p:spPr>
          <a:xfrm>
            <a:off x="2248022" y="2287668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Camera 1</a:t>
            </a:r>
          </a:p>
        </p:txBody>
      </p:sp>
      <p:grpSp>
        <p:nvGrpSpPr>
          <p:cNvPr id="96" name="Group 104"/>
          <p:cNvGrpSpPr>
            <a:grpSpLocks/>
          </p:cNvGrpSpPr>
          <p:nvPr>
            <p:custDataLst>
              <p:custData r:id="rId4"/>
            </p:custDataLst>
          </p:nvPr>
        </p:nvGrpSpPr>
        <p:grpSpPr bwMode="auto">
          <a:xfrm>
            <a:off x="2274592" y="3473622"/>
            <a:ext cx="2499575" cy="321770"/>
            <a:chOff x="0" y="0"/>
            <a:chExt cx="1624" cy="240"/>
          </a:xfrm>
        </p:grpSpPr>
        <p:sp>
          <p:nvSpPr>
            <p:cNvPr id="97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98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99" name="Content"/>
          <p:cNvSpPr txBox="1"/>
          <p:nvPr>
            <p:custDataLst>
              <p:custData r:id="rId5"/>
            </p:custDataLst>
          </p:nvPr>
        </p:nvSpPr>
        <p:spPr>
          <a:xfrm>
            <a:off x="618710" y="3435072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Đầu</a:t>
            </a:r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đọc</a:t>
            </a:r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thẻ</a:t>
            </a:r>
            <a:endParaRPr lang="en-US" sz="2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oup 104"/>
          <p:cNvGrpSpPr>
            <a:grpSpLocks/>
          </p:cNvGrpSpPr>
          <p:nvPr>
            <p:custDataLst>
              <p:custData r:id="rId6"/>
            </p:custDataLst>
          </p:nvPr>
        </p:nvGrpSpPr>
        <p:grpSpPr bwMode="auto">
          <a:xfrm>
            <a:off x="2282430" y="2824111"/>
            <a:ext cx="2499575" cy="321770"/>
            <a:chOff x="0" y="0"/>
            <a:chExt cx="1624" cy="240"/>
          </a:xfrm>
        </p:grpSpPr>
        <p:sp>
          <p:nvSpPr>
            <p:cNvPr id="101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102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103" name="Content"/>
          <p:cNvSpPr txBox="1"/>
          <p:nvPr>
            <p:custDataLst>
              <p:custData r:id="rId7"/>
            </p:custDataLst>
          </p:nvPr>
        </p:nvSpPr>
        <p:spPr>
          <a:xfrm>
            <a:off x="2288211" y="2807030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Camera 2</a:t>
            </a:r>
          </a:p>
        </p:txBody>
      </p:sp>
      <p:sp>
        <p:nvSpPr>
          <p:cNvPr id="104" name="Content"/>
          <p:cNvSpPr txBox="1"/>
          <p:nvPr>
            <p:custDataLst>
              <p:custData r:id="rId8"/>
            </p:custDataLst>
          </p:nvPr>
        </p:nvSpPr>
        <p:spPr>
          <a:xfrm>
            <a:off x="2170447" y="1805587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</a:t>
            </a:r>
            <a:endParaRPr lang="en-US" sz="2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9"/>
            </p:custDataLst>
          </p:nvPr>
        </p:nvSpPr>
        <p:spPr>
          <a:xfrm>
            <a:off x="4997364" y="1805438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en-US" sz="21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ào</a:t>
            </a:r>
            <a:endParaRPr lang="en-US" sz="2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6" name="Group 104"/>
          <p:cNvGrpSpPr>
            <a:grpSpLocks/>
          </p:cNvGrpSpPr>
          <p:nvPr>
            <p:custDataLst>
              <p:custData r:id="rId10"/>
            </p:custDataLst>
          </p:nvPr>
        </p:nvGrpSpPr>
        <p:grpSpPr bwMode="auto">
          <a:xfrm>
            <a:off x="5063271" y="2296876"/>
            <a:ext cx="2499575" cy="321770"/>
            <a:chOff x="0" y="0"/>
            <a:chExt cx="1624" cy="240"/>
          </a:xfrm>
        </p:grpSpPr>
        <p:sp>
          <p:nvSpPr>
            <p:cNvPr id="107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108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109" name="Content"/>
          <p:cNvSpPr txBox="1"/>
          <p:nvPr>
            <p:custDataLst>
              <p:custData r:id="rId11"/>
            </p:custDataLst>
          </p:nvPr>
        </p:nvSpPr>
        <p:spPr>
          <a:xfrm>
            <a:off x="5063271" y="2293759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Camera 3</a:t>
            </a:r>
          </a:p>
        </p:txBody>
      </p:sp>
      <p:grpSp>
        <p:nvGrpSpPr>
          <p:cNvPr id="110" name="Group 104"/>
          <p:cNvGrpSpPr>
            <a:grpSpLocks/>
          </p:cNvGrpSpPr>
          <p:nvPr>
            <p:custDataLst>
              <p:custData r:id="rId12"/>
            </p:custDataLst>
          </p:nvPr>
        </p:nvGrpSpPr>
        <p:grpSpPr bwMode="auto">
          <a:xfrm>
            <a:off x="5063271" y="2818177"/>
            <a:ext cx="2499575" cy="321770"/>
            <a:chOff x="0" y="0"/>
            <a:chExt cx="1624" cy="240"/>
          </a:xfrm>
        </p:grpSpPr>
        <p:sp>
          <p:nvSpPr>
            <p:cNvPr id="111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112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113" name="Content"/>
          <p:cNvSpPr txBox="1"/>
          <p:nvPr>
            <p:custDataLst>
              <p:custData r:id="rId13"/>
            </p:custDataLst>
          </p:nvPr>
        </p:nvSpPr>
        <p:spPr>
          <a:xfrm>
            <a:off x="5063271" y="2829898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Camera 4</a:t>
            </a:r>
          </a:p>
        </p:txBody>
      </p:sp>
      <p:sp>
        <p:nvSpPr>
          <p:cNvPr id="114" name="AutoShape 4"/>
          <p:cNvSpPr>
            <a:spLocks/>
          </p:cNvSpPr>
          <p:nvPr>
            <p:custDataLst>
              <p:custData r:id="rId14"/>
            </p:custDataLst>
          </p:nvPr>
        </p:nvSpPr>
        <p:spPr bwMode="auto">
          <a:xfrm>
            <a:off x="2274593" y="1316724"/>
            <a:ext cx="2619375" cy="3714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solidFill>
              <a:srgbClr val="666768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>
              <a:spcBef>
                <a:spcPts val="1050"/>
              </a:spcBef>
            </a:pPr>
            <a:r>
              <a:rPr lang="en-US" dirty="0" err="1">
                <a:solidFill>
                  <a:srgbClr val="272727"/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Tên</a:t>
            </a:r>
            <a:r>
              <a:rPr lang="en-US" dirty="0">
                <a:solidFill>
                  <a:srgbClr val="272727"/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 </a:t>
            </a:r>
            <a:r>
              <a:rPr lang="en-US" dirty="0" err="1">
                <a:solidFill>
                  <a:srgbClr val="272727"/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làn</a:t>
            </a:r>
            <a:endParaRPr lang="en-US" dirty="0">
              <a:solidFill>
                <a:srgbClr val="272727"/>
              </a:solidFill>
              <a:latin typeface="Lucida Grande" pitchFamily="1" charset="0"/>
              <a:ea typeface="MS PGothic" pitchFamily="34" charset="-128"/>
              <a:sym typeface="Lucida Grande" pitchFamily="1" charset="0"/>
            </a:endParaRPr>
          </a:p>
        </p:txBody>
      </p:sp>
      <p:sp>
        <p:nvSpPr>
          <p:cNvPr id="115" name="Content"/>
          <p:cNvSpPr txBox="1"/>
          <p:nvPr>
            <p:custDataLst>
              <p:custData r:id="rId15"/>
            </p:custDataLst>
          </p:nvPr>
        </p:nvSpPr>
        <p:spPr>
          <a:xfrm>
            <a:off x="558645" y="1313328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Tên</a:t>
            </a:r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làn</a:t>
            </a:r>
            <a:endParaRPr lang="en-US" sz="2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6"/>
            </p:custDataLst>
          </p:nvPr>
        </p:nvSpPr>
        <p:spPr>
          <a:xfrm>
            <a:off x="554957" y="1805438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Camera</a:t>
            </a:r>
            <a:endParaRPr lang="en-US" sz="2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AutoShape 90"/>
          <p:cNvSpPr>
            <a:spLocks/>
          </p:cNvSpPr>
          <p:nvPr>
            <p:custDataLst>
              <p:custData r:id="rId17"/>
            </p:custDataLst>
          </p:nvPr>
        </p:nvSpPr>
        <p:spPr bwMode="auto">
          <a:xfrm>
            <a:off x="3619721" y="4589122"/>
            <a:ext cx="1714499" cy="460375"/>
          </a:xfrm>
          <a:prstGeom prst="roundRect">
            <a:avLst>
              <a:gd name="adj" fmla="val 8333"/>
            </a:avLst>
          </a:prstGeom>
          <a:solidFill>
            <a:schemeClr val="accent1"/>
          </a:solidFill>
          <a:ln w="12700">
            <a:solidFill>
              <a:srgbClr val="666768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ts val="1050"/>
              </a:spcBef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Lucida Grande" pitchFamily="1" charset="0"/>
                <a:ea typeface="MS PGothic" pitchFamily="34" charset="-128"/>
                <a:sym typeface="Lucida Grande" pitchFamily="1" charset="0"/>
              </a:rPr>
              <a:t>Save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Lucida Grande" pitchFamily="1" charset="0"/>
              <a:ea typeface="MS PGothic" pitchFamily="34" charset="-128"/>
              <a:sym typeface="Lucida Grande" pitchFamily="1" charset="0"/>
            </a:endParaRPr>
          </a:p>
        </p:txBody>
      </p:sp>
      <p:grpSp>
        <p:nvGrpSpPr>
          <p:cNvPr id="40" name="Group 104"/>
          <p:cNvGrpSpPr>
            <a:grpSpLocks/>
          </p:cNvGrpSpPr>
          <p:nvPr>
            <p:custDataLst>
              <p:custData r:id="rId18"/>
            </p:custDataLst>
          </p:nvPr>
        </p:nvGrpSpPr>
        <p:grpSpPr bwMode="auto">
          <a:xfrm>
            <a:off x="2264957" y="3988550"/>
            <a:ext cx="2499575" cy="321770"/>
            <a:chOff x="0" y="0"/>
            <a:chExt cx="1624" cy="240"/>
          </a:xfrm>
        </p:grpSpPr>
        <p:sp>
          <p:nvSpPr>
            <p:cNvPr id="45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46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47" name="Content"/>
          <p:cNvSpPr txBox="1"/>
          <p:nvPr>
            <p:custDataLst>
              <p:custData r:id="rId19"/>
            </p:custDataLst>
          </p:nvPr>
        </p:nvSpPr>
        <p:spPr>
          <a:xfrm>
            <a:off x="609075" y="3950000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Barrier</a:t>
            </a:r>
            <a:endParaRPr lang="en-US" sz="2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0" y="1"/>
            <a:ext cx="5079786" cy="559635"/>
            <a:chOff x="0" y="0"/>
            <a:chExt cx="2636" cy="283"/>
          </a:xfrm>
        </p:grpSpPr>
        <p:sp>
          <p:nvSpPr>
            <p:cNvPr id="37" name="AutoShape 2"/>
            <p:cNvSpPr>
              <a:spLocks/>
            </p:cNvSpPr>
            <p:nvPr/>
          </p:nvSpPr>
          <p:spPr bwMode="auto">
            <a:xfrm>
              <a:off x="907" y="0"/>
              <a:ext cx="842" cy="28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Làn</a:t>
              </a:r>
              <a:r>
                <a:rPr lang="en-US" sz="1800" dirty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" pitchFamily="1" charset="0"/>
                </a:rPr>
                <a:t>xe</a:t>
              </a:r>
              <a:endParaRPr lang="en-US" sz="1800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" pitchFamily="1" charset="0"/>
              </a:endParaRPr>
            </a:p>
          </p:txBody>
        </p:sp>
        <p:sp>
          <p:nvSpPr>
            <p:cNvPr id="38" name="AutoShape 3"/>
            <p:cNvSpPr>
              <a:spLocks/>
            </p:cNvSpPr>
            <p:nvPr/>
          </p:nvSpPr>
          <p:spPr bwMode="auto">
            <a:xfrm>
              <a:off x="0" y="0"/>
              <a:ext cx="900" cy="283"/>
            </a:xfrm>
            <a:prstGeom prst="roundRect">
              <a:avLst>
                <a:gd name="adj" fmla="val 0"/>
              </a:avLst>
            </a:prstGeom>
            <a:solidFill>
              <a:srgbClr val="5B9BD5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b="1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Máy</a:t>
              </a:r>
              <a:r>
                <a:rPr lang="en-US" sz="1800" b="1" dirty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 </a:t>
              </a:r>
              <a:r>
                <a:rPr lang="en-US" sz="1800" b="1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chủ</a:t>
              </a:r>
              <a:endParaRPr lang="en-US" sz="1800" b="1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 Neue" pitchFamily="1" charset="0"/>
              </a:endParaRPr>
            </a:p>
          </p:txBody>
        </p:sp>
        <p:sp>
          <p:nvSpPr>
            <p:cNvPr id="39" name="AutoShape 4"/>
            <p:cNvSpPr>
              <a:spLocks/>
            </p:cNvSpPr>
            <p:nvPr/>
          </p:nvSpPr>
          <p:spPr bwMode="auto">
            <a:xfrm>
              <a:off x="1736" y="0"/>
              <a:ext cx="900" cy="283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>
              <a:solidFill>
                <a:srgbClr val="8D8D8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Thiết</a:t>
              </a:r>
              <a:r>
                <a:rPr lang="en-US" sz="1800" dirty="0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Helvetica Neue" pitchFamily="1" charset="0"/>
                  <a:ea typeface="MS PGothic" pitchFamily="34" charset="-128"/>
                  <a:sym typeface="Helvetica Neue" pitchFamily="1" charset="0"/>
                </a:rPr>
                <a:t>bị</a:t>
              </a:r>
              <a:endParaRPr lang="en-US" sz="1800" dirty="0">
                <a:solidFill>
                  <a:schemeClr val="bg1"/>
                </a:solidFill>
                <a:latin typeface="Helvetica Neue" pitchFamily="1" charset="0"/>
                <a:ea typeface="MS PGothic" pitchFamily="34" charset="-128"/>
                <a:sym typeface="Helvetica Neue" pitchFamily="1" charset="0"/>
              </a:endParaRPr>
            </a:p>
          </p:txBody>
        </p:sp>
      </p:grpSp>
      <p:sp>
        <p:nvSpPr>
          <p:cNvPr id="19" name="Content"/>
          <p:cNvSpPr txBox="1"/>
          <p:nvPr>
            <p:custDataLst>
              <p:custData r:id="rId1"/>
            </p:custDataLst>
          </p:nvPr>
        </p:nvSpPr>
        <p:spPr>
          <a:xfrm>
            <a:off x="279967" y="622764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Camera</a:t>
            </a:r>
          </a:p>
        </p:txBody>
      </p:sp>
      <p:graphicFrame>
        <p:nvGraphicFramePr>
          <p:cNvPr id="20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81344425"/>
              </p:ext>
            </p:extLst>
          </p:nvPr>
        </p:nvGraphicFramePr>
        <p:xfrm>
          <a:off x="279967" y="1036175"/>
          <a:ext cx="5681459" cy="18745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9427"/>
                <a:gridCol w="1665186"/>
                <a:gridCol w="1463040"/>
                <a:gridCol w="2143806"/>
              </a:tblGrid>
              <a:tr h="574946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solidFill>
                            <a:srgbClr val="000000"/>
                          </a:solidFill>
                        </a:rPr>
                        <a:t>Tên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</a:rPr>
                        <a:t>IP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</a:rPr>
                        <a:t>Serial</a:t>
                      </a:r>
                      <a:r>
                        <a:rPr lang="en-US" sz="210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577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Camera 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192.168.1.1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12CAMERA45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0954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0954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1" name="Content"/>
          <p:cNvSpPr txBox="1"/>
          <p:nvPr>
            <p:custDataLst>
              <p:custData r:id="rId3"/>
            </p:custDataLst>
          </p:nvPr>
        </p:nvSpPr>
        <p:spPr>
          <a:xfrm>
            <a:off x="279967" y="3259574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Đầu</a:t>
            </a:r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đọc</a:t>
            </a:r>
            <a:r>
              <a:rPr lang="en-US" sz="2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thẻ</a:t>
            </a:r>
            <a:endParaRPr lang="en-US" sz="2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2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873646048"/>
              </p:ext>
            </p:extLst>
          </p:nvPr>
        </p:nvGraphicFramePr>
        <p:xfrm>
          <a:off x="279967" y="3672985"/>
          <a:ext cx="5681459" cy="98590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9427"/>
                <a:gridCol w="2357048"/>
                <a:gridCol w="1697008"/>
                <a:gridCol w="1217976"/>
              </a:tblGrid>
              <a:tr h="34140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solidFill>
                            <a:srgbClr val="000000"/>
                          </a:solidFill>
                        </a:rPr>
                        <a:t>Tên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</a:rPr>
                        <a:t>Serial</a:t>
                      </a:r>
                      <a:r>
                        <a:rPr lang="en-US" sz="2100" baseline="0" dirty="0" smtClean="0">
                          <a:solidFill>
                            <a:srgbClr val="000000"/>
                          </a:solidFill>
                        </a:rPr>
                        <a:t> Number</a:t>
                      </a:r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9454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SCL11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12CARDREADER34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9960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marL="42720" marR="42720" marT="0" marB="2136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3" name="Content"/>
          <p:cNvSpPr txBox="1"/>
          <p:nvPr>
            <p:custDataLst>
              <p:custData r:id="rId5"/>
            </p:custDataLst>
          </p:nvPr>
        </p:nvSpPr>
        <p:spPr>
          <a:xfrm>
            <a:off x="4056425" y="622764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pPr algn="r"/>
            <a:r>
              <a:rPr lang="en-US" sz="2100" dirty="0" err="1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Làm</a:t>
            </a:r>
            <a:r>
              <a:rPr lang="en-US" sz="2100" dirty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endParaRPr lang="en-US" sz="2100" dirty="0">
              <a:solidFill>
                <a:schemeClr val="accent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056425" y="3259574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pPr algn="r"/>
            <a:r>
              <a:rPr lang="en-US" sz="2100" dirty="0" err="1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Làm</a:t>
            </a:r>
            <a:r>
              <a:rPr lang="en-US" sz="2100" dirty="0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100" dirty="0" err="1">
                <a:solidFill>
                  <a:schemeClr val="accent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endParaRPr lang="en-US" sz="2100" dirty="0">
              <a:solidFill>
                <a:schemeClr val="accent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01" y="1046834"/>
            <a:ext cx="2730379" cy="2047785"/>
          </a:xfrm>
          <a:prstGeom prst="rect">
            <a:avLst/>
          </a:prstGeom>
        </p:spPr>
      </p:pic>
      <p:sp>
        <p:nvSpPr>
          <p:cNvPr id="14" name="Content"/>
          <p:cNvSpPr txBox="1"/>
          <p:nvPr>
            <p:custDataLst>
              <p:custData r:id="rId7"/>
            </p:custDataLst>
          </p:nvPr>
        </p:nvSpPr>
        <p:spPr>
          <a:xfrm>
            <a:off x="6158797" y="622764"/>
            <a:ext cx="1905000" cy="357790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2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Preview</a:t>
            </a:r>
            <a:endParaRPr lang="en-US" sz="2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"/>
          <p:cNvGrpSpPr/>
          <p:nvPr>
            <p:custDataLst>
              <p:custData r:id="rId1"/>
            </p:custDataLst>
          </p:nvPr>
        </p:nvGrpSpPr>
        <p:grpSpPr>
          <a:xfrm>
            <a:off x="4642921" y="477291"/>
            <a:ext cx="4384533" cy="533040"/>
            <a:chOff x="3168650" y="2705830"/>
            <a:chExt cx="2616200" cy="1102518"/>
          </a:xfrm>
        </p:grpSpPr>
        <p:sp useBgFill="1">
          <p:nvSpPr>
            <p:cNvPr id="81" name="Container"/>
            <p:cNvSpPr>
              <a:spLocks/>
            </p:cNvSpPr>
            <p:nvPr/>
          </p:nvSpPr>
          <p:spPr>
            <a:xfrm>
              <a:off x="3168650" y="2894281"/>
              <a:ext cx="2616200" cy="914067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82" name="Content"/>
            <p:cNvSpPr txBox="1">
              <a:spLocks/>
            </p:cNvSpPr>
            <p:nvPr/>
          </p:nvSpPr>
          <p:spPr>
            <a:xfrm>
              <a:off x="3256741" y="2705830"/>
              <a:ext cx="559432" cy="57293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SỐ TIỀN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8028107" y="-17937"/>
            <a:ext cx="1122718" cy="26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4942" y="537666"/>
            <a:ext cx="0" cy="46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"/>
          <p:cNvSpPr txBox="1"/>
          <p:nvPr>
            <p:custDataLst>
              <p:custData r:id="rId2"/>
            </p:custDataLst>
          </p:nvPr>
        </p:nvSpPr>
        <p:spPr>
          <a:xfrm>
            <a:off x="4574942" y="248004"/>
            <a:ext cx="2891107" cy="250068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trực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Ca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0" name="Content"/>
          <p:cNvSpPr txBox="1"/>
          <p:nvPr>
            <p:custDataLst>
              <p:custData r:id="rId3"/>
            </p:custDataLst>
          </p:nvPr>
        </p:nvSpPr>
        <p:spPr>
          <a:xfrm>
            <a:off x="5542667" y="31273"/>
            <a:ext cx="248544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pPr algn="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năm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16/07/2010, </a:t>
            </a:r>
            <a:r>
              <a:rPr lang="en-US" sz="12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10:00 </a:t>
            </a:r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PM</a:t>
            </a:r>
          </a:p>
        </p:txBody>
      </p:sp>
      <p:sp>
        <p:nvSpPr>
          <p:cNvPr id="41" name="Content"/>
          <p:cNvSpPr txBox="1"/>
          <p:nvPr>
            <p:custDataLst>
              <p:custData r:id="rId4"/>
            </p:custDataLst>
          </p:nvPr>
        </p:nvSpPr>
        <p:spPr>
          <a:xfrm>
            <a:off x="382984" y="1387699"/>
            <a:ext cx="1012016" cy="280846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AB12EF</a:t>
            </a:r>
            <a:endParaRPr 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1" y="1447489"/>
            <a:ext cx="2182619" cy="1636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3" y="3112117"/>
            <a:ext cx="2174307" cy="1676569"/>
          </a:xfrm>
          <a:prstGeom prst="rect">
            <a:avLst/>
          </a:prstGeom>
        </p:spPr>
      </p:pic>
      <p:sp>
        <p:nvSpPr>
          <p:cNvPr id="45" name="Content"/>
          <p:cNvSpPr txBox="1"/>
          <p:nvPr>
            <p:custDataLst>
              <p:custData r:id="rId5"/>
            </p:custDataLst>
          </p:nvPr>
        </p:nvSpPr>
        <p:spPr>
          <a:xfrm>
            <a:off x="116452" y="2865345"/>
            <a:ext cx="190500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Camera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6"/>
            </p:custDataLst>
          </p:nvPr>
        </p:nvSpPr>
        <p:spPr>
          <a:xfrm>
            <a:off x="110123" y="4554383"/>
            <a:ext cx="190500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Camera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74" y="1424339"/>
            <a:ext cx="2182619" cy="163696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85" y="3110756"/>
            <a:ext cx="2180179" cy="167656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43" y="1466013"/>
            <a:ext cx="2182619" cy="163696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55" y="3119211"/>
            <a:ext cx="2174307" cy="1676569"/>
          </a:xfrm>
          <a:prstGeom prst="rect">
            <a:avLst/>
          </a:prstGeom>
        </p:spPr>
      </p:pic>
      <p:sp>
        <p:nvSpPr>
          <p:cNvPr id="54" name="Content"/>
          <p:cNvSpPr txBox="1"/>
          <p:nvPr>
            <p:custDataLst>
              <p:custData r:id="rId7"/>
            </p:custDataLst>
          </p:nvPr>
        </p:nvSpPr>
        <p:spPr>
          <a:xfrm>
            <a:off x="4615014" y="2872439"/>
            <a:ext cx="190500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lúc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vào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8"/>
            </p:custDataLst>
          </p:nvPr>
        </p:nvSpPr>
        <p:spPr>
          <a:xfrm>
            <a:off x="4642975" y="4584337"/>
            <a:ext cx="190500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lúc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vào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36" y="1466013"/>
            <a:ext cx="2182619" cy="163696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77" y="3117850"/>
            <a:ext cx="2180179" cy="1676569"/>
          </a:xfrm>
          <a:prstGeom prst="rect">
            <a:avLst/>
          </a:prstGeom>
        </p:spPr>
      </p:pic>
      <p:pic>
        <p:nvPicPr>
          <p:cNvPr id="58" name="Picture 57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25" y="-41087"/>
            <a:ext cx="337500" cy="337500"/>
          </a:xfrm>
          <a:prstGeom prst="rect">
            <a:avLst/>
          </a:prstGeom>
        </p:spPr>
      </p:pic>
      <p:sp>
        <p:nvSpPr>
          <p:cNvPr id="59" name="AutoShape 4"/>
          <p:cNvSpPr>
            <a:spLocks/>
          </p:cNvSpPr>
          <p:nvPr>
            <p:custDataLst>
              <p:custData r:id="rId10"/>
            </p:custDataLst>
          </p:nvPr>
        </p:nvSpPr>
        <p:spPr bwMode="auto">
          <a:xfrm>
            <a:off x="6847947" y="4817279"/>
            <a:ext cx="988849" cy="308071"/>
          </a:xfrm>
          <a:prstGeom prst="roundRect">
            <a:avLst>
              <a:gd name="adj" fmla="val 1028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76200" tIns="76200" rIns="76200" bIns="7620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rPr>
              <a:t>1749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 Bold" charset="0"/>
              <a:ea typeface="MS PGothic" pitchFamily="34" charset="-128"/>
              <a:sym typeface="Droid Sans Bold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981" y="450544"/>
            <a:ext cx="4349849" cy="590692"/>
            <a:chOff x="149981" y="385997"/>
            <a:chExt cx="4349849" cy="650682"/>
          </a:xfrm>
        </p:grpSpPr>
        <p:grpSp>
          <p:nvGrpSpPr>
            <p:cNvPr id="60" name="Group"/>
            <p:cNvGrpSpPr/>
            <p:nvPr>
              <p:custDataLst>
                <p:custData r:id="rId35"/>
              </p:custDataLst>
            </p:nvPr>
          </p:nvGrpSpPr>
          <p:grpSpPr>
            <a:xfrm>
              <a:off x="149981" y="385997"/>
              <a:ext cx="4349849" cy="650682"/>
              <a:chOff x="3168650" y="2608609"/>
              <a:chExt cx="2616200" cy="907341"/>
            </a:xfrm>
          </p:grpSpPr>
          <p:sp useBgFill="1">
            <p:nvSpPr>
              <p:cNvPr id="61" name="Container"/>
              <p:cNvSpPr>
                <a:spLocks/>
              </p:cNvSpPr>
              <p:nvPr/>
            </p:nvSpPr>
            <p:spPr>
              <a:xfrm>
                <a:off x="3168650" y="2767291"/>
                <a:ext cx="2616200" cy="748659"/>
              </a:xfrm>
              <a:prstGeom prst="roundRect">
                <a:avLst>
                  <a:gd name="adj" fmla="val 4524"/>
                </a:avLst>
              </a:prstGeom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 useBgFill="1">
            <p:nvSpPr>
              <p:cNvPr id="62" name="Content"/>
              <p:cNvSpPr txBox="1">
                <a:spLocks/>
              </p:cNvSpPr>
              <p:nvPr/>
            </p:nvSpPr>
            <p:spPr>
              <a:xfrm>
                <a:off x="3257444" y="2608609"/>
                <a:ext cx="640369" cy="38626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THẺ THÁNG</a:t>
                </a:r>
                <a:endParaRPr lang="en-US" sz="1050" b="1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3" name="Content"/>
            <p:cNvSpPr txBox="1"/>
            <p:nvPr>
              <p:custDataLst>
                <p:custData r:id="rId36"/>
              </p:custDataLst>
            </p:nvPr>
          </p:nvSpPr>
          <p:spPr>
            <a:xfrm>
              <a:off x="233398" y="567507"/>
              <a:ext cx="1532367" cy="280846"/>
            </a:xfrm>
            <a:prstGeom prst="rect">
              <a:avLst/>
            </a:prstGeom>
            <a:noFill/>
          </p:spPr>
          <p:txBody>
            <a:bodyPr wrap="square" lIns="68580" tIns="13716" rIns="68580" bIns="20574" rtlCol="0" anchor="ctr" anchorCtr="0">
              <a:spAutoFit/>
            </a:bodyPr>
            <a:lstStyle/>
            <a:p>
              <a:r>
                <a:rPr lang="en-US" sz="1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Nguyễn</a:t>
              </a:r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Văn</a:t>
              </a:r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A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AutoShape 4"/>
            <p:cNvSpPr>
              <a:spLocks/>
            </p:cNvSpPr>
            <p:nvPr>
              <p:custDataLst>
                <p:custData r:id="rId37"/>
              </p:custDataLst>
            </p:nvPr>
          </p:nvSpPr>
          <p:spPr bwMode="auto">
            <a:xfrm>
              <a:off x="2669944" y="585095"/>
              <a:ext cx="1789500" cy="400574"/>
            </a:xfrm>
            <a:prstGeom prst="roundRect">
              <a:avLst>
                <a:gd name="adj" fmla="val 1028"/>
              </a:avLst>
            </a:prstGeom>
            <a:solidFill>
              <a:srgbClr val="8E9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2121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/>
            <a:p>
              <a:pPr algn="ctr"/>
              <a:r>
                <a:rPr lang="en-US" sz="16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Biển</a:t>
              </a: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số</a:t>
              </a:r>
              <a:r>
                <a:rPr lang="en-US" sz="1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đăng</a:t>
              </a:r>
              <a:r>
                <a:rPr lang="en-US" sz="16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 </a:t>
              </a:r>
              <a:r>
                <a:rPr lang="en-US" sz="16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roid Sans Bold" charset="0"/>
                  <a:ea typeface="MS PGothic" pitchFamily="34" charset="-128"/>
                  <a:sym typeface="Droid Sans Bold" charset="0"/>
                </a:rPr>
                <a:t>ký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endParaRPr>
            </a:p>
          </p:txBody>
        </p:sp>
        <p:sp>
          <p:nvSpPr>
            <p:cNvPr id="65" name="Content"/>
            <p:cNvSpPr txBox="1"/>
            <p:nvPr>
              <p:custDataLst>
                <p:custData r:id="rId38"/>
              </p:custDataLst>
            </p:nvPr>
          </p:nvSpPr>
          <p:spPr>
            <a:xfrm>
              <a:off x="233398" y="820154"/>
              <a:ext cx="1336593" cy="202437"/>
            </a:xfrm>
            <a:prstGeom prst="rect">
              <a:avLst/>
            </a:prstGeom>
            <a:noFill/>
          </p:spPr>
          <p:txBody>
            <a:bodyPr wrap="square" lIns="68580" tIns="13716" rIns="68580" bIns="20574" rtlCol="0" anchor="ctr" anchorCtr="0">
              <a:spAutoFit/>
            </a:bodyPr>
            <a:lstStyle/>
            <a:p>
              <a:r>
                <a:rPr lang="en-US" sz="1400" i="1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Còn</a:t>
              </a:r>
              <a:r>
                <a:rPr lang="en-US" sz="1400" i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30 </a:t>
              </a:r>
              <a:r>
                <a:rPr lang="en-US" sz="1400" i="1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ngày</a:t>
              </a:r>
              <a:r>
                <a:rPr lang="en-US" sz="1400" i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endParaRPr lang="en-US" sz="1400" i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7" name="Content"/>
          <p:cNvSpPr txBox="1"/>
          <p:nvPr>
            <p:custDataLst>
              <p:custData r:id="rId11"/>
            </p:custDataLst>
          </p:nvPr>
        </p:nvSpPr>
        <p:spPr>
          <a:xfrm>
            <a:off x="5323078" y="1010502"/>
            <a:ext cx="1012016" cy="280846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AB12EF</a:t>
            </a:r>
            <a:endParaRPr 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AutoShape 4"/>
          <p:cNvSpPr>
            <a:spLocks/>
          </p:cNvSpPr>
          <p:nvPr>
            <p:custDataLst>
              <p:custData r:id="rId12"/>
            </p:custDataLst>
          </p:nvPr>
        </p:nvSpPr>
        <p:spPr bwMode="auto">
          <a:xfrm>
            <a:off x="7361600" y="635535"/>
            <a:ext cx="1620631" cy="308071"/>
          </a:xfrm>
          <a:prstGeom prst="roundRect">
            <a:avLst>
              <a:gd name="adj" fmla="val 1028"/>
            </a:avLst>
          </a:prstGeom>
          <a:solidFill>
            <a:srgbClr val="8E9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212121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/>
          <a:p>
            <a:pPr algn="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rPr>
              <a:t>10,000 VND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 Bold" charset="0"/>
              <a:ea typeface="MS PGothic" pitchFamily="34" charset="-128"/>
              <a:sym typeface="Droid Sans Bold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13"/>
            </p:custDataLst>
          </p:nvPr>
        </p:nvSpPr>
        <p:spPr>
          <a:xfrm>
            <a:off x="4812643" y="669928"/>
            <a:ext cx="1815933" cy="280846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 </a:t>
            </a:r>
            <a:r>
              <a:rPr lang="en-US" sz="1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giờ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25 </a:t>
            </a:r>
            <a:r>
              <a:rPr lang="en-US" sz="16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phút</a:t>
            </a:r>
            <a:endParaRPr lang="en-US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933" y="1094484"/>
            <a:ext cx="265177" cy="231648"/>
          </a:xfrm>
          <a:prstGeom prst="rect">
            <a:avLst/>
          </a:prstGeom>
        </p:spPr>
      </p:pic>
      <p:sp>
        <p:nvSpPr>
          <p:cNvPr id="43" name="Content"/>
          <p:cNvSpPr txBox="1"/>
          <p:nvPr>
            <p:custDataLst>
              <p:custData r:id="rId15"/>
            </p:custDataLst>
          </p:nvPr>
        </p:nvSpPr>
        <p:spPr>
          <a:xfrm>
            <a:off x="2348774" y="2842013"/>
            <a:ext cx="190500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vào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6"/>
            </p:custDataLst>
          </p:nvPr>
        </p:nvSpPr>
        <p:spPr>
          <a:xfrm>
            <a:off x="2326941" y="4502128"/>
            <a:ext cx="190500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vào</a:t>
            </a:r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7"/>
            </p:custDataLst>
          </p:nvPr>
        </p:nvSpPr>
        <p:spPr>
          <a:xfrm>
            <a:off x="6844836" y="2859863"/>
            <a:ext cx="190500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Camera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 txBox="1"/>
          <p:nvPr>
            <p:custDataLst>
              <p:custData r:id="rId18"/>
            </p:custDataLst>
          </p:nvPr>
        </p:nvSpPr>
        <p:spPr>
          <a:xfrm>
            <a:off x="6833566" y="4544335"/>
            <a:ext cx="1905000" cy="219291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Camera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19"/>
            </p:custDataLst>
          </p:nvPr>
        </p:nvSpPr>
        <p:spPr>
          <a:xfrm>
            <a:off x="7836449" y="4851962"/>
            <a:ext cx="1254573" cy="203902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&lt;- </a:t>
            </a:r>
            <a:r>
              <a:rPr lang="en-US" sz="11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Biển</a:t>
            </a:r>
            <a:r>
              <a:rPr lang="en-US" sz="11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sz="11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lúc</a:t>
            </a:r>
            <a:r>
              <a:rPr lang="en-US" sz="11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</a:t>
            </a:r>
            <a:endParaRPr lang="en-US" sz="1100" b="1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AutoShape 4"/>
          <p:cNvSpPr>
            <a:spLocks/>
          </p:cNvSpPr>
          <p:nvPr>
            <p:custDataLst>
              <p:custData r:id="rId20"/>
            </p:custDataLst>
          </p:nvPr>
        </p:nvSpPr>
        <p:spPr bwMode="auto">
          <a:xfrm>
            <a:off x="5860765" y="4808127"/>
            <a:ext cx="954601" cy="308071"/>
          </a:xfrm>
          <a:prstGeom prst="roundRect">
            <a:avLst>
              <a:gd name="adj" fmla="val 1028"/>
            </a:avLst>
          </a:prstGeom>
          <a:solidFill>
            <a:srgbClr val="8E9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212121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rPr>
              <a:t>1749</a:t>
            </a:r>
            <a:endParaRPr lang="en-US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 Bold" charset="0"/>
              <a:ea typeface="MS PGothic" pitchFamily="34" charset="-128"/>
              <a:sym typeface="Droid Sans Bold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21"/>
            </p:custDataLst>
          </p:nvPr>
        </p:nvSpPr>
        <p:spPr>
          <a:xfrm>
            <a:off x="4594804" y="4851962"/>
            <a:ext cx="1392291" cy="203902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Biển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lúc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vào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-&gt;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AutoShape 4"/>
          <p:cNvSpPr>
            <a:spLocks/>
          </p:cNvSpPr>
          <p:nvPr>
            <p:custDataLst>
              <p:custData r:id="rId22"/>
            </p:custDataLst>
          </p:nvPr>
        </p:nvSpPr>
        <p:spPr bwMode="auto">
          <a:xfrm>
            <a:off x="3545229" y="4829102"/>
            <a:ext cx="954601" cy="308071"/>
          </a:xfrm>
          <a:prstGeom prst="roundRect">
            <a:avLst>
              <a:gd name="adj" fmla="val 1028"/>
            </a:avLst>
          </a:prstGeom>
          <a:solidFill>
            <a:srgbClr val="8E9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212121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 Bold" charset="0"/>
                <a:ea typeface="MS PGothic" pitchFamily="34" charset="-128"/>
                <a:sym typeface="Droid Sans Bold" charset="0"/>
              </a:rPr>
              <a:t>1749</a:t>
            </a:r>
            <a:endParaRPr lang="en-US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 Bold" charset="0"/>
              <a:ea typeface="MS PGothic" pitchFamily="34" charset="-128"/>
              <a:sym typeface="Droid Sans Bold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23"/>
            </p:custDataLst>
          </p:nvPr>
        </p:nvSpPr>
        <p:spPr>
          <a:xfrm>
            <a:off x="2279268" y="4872937"/>
            <a:ext cx="1392291" cy="203902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Biển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lúc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vào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-&gt;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24"/>
            </p:custDataLst>
          </p:nvPr>
        </p:nvSpPr>
        <p:spPr>
          <a:xfrm>
            <a:off x="4547142" y="1289429"/>
            <a:ext cx="2485440" cy="188513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</a:t>
            </a:r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năm</a:t>
            </a:r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16/07/2010, </a:t>
            </a:r>
            <a:r>
              <a:rPr lang="en-US" sz="1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10:00 </a:t>
            </a:r>
            <a:r>
              <a:rPr lang="en-US" sz="1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PM</a:t>
            </a:r>
          </a:p>
        </p:txBody>
      </p:sp>
      <p:sp>
        <p:nvSpPr>
          <p:cNvPr id="76" name="Content"/>
          <p:cNvSpPr txBox="1"/>
          <p:nvPr>
            <p:custDataLst>
              <p:custData r:id="rId25"/>
            </p:custDataLst>
          </p:nvPr>
        </p:nvSpPr>
        <p:spPr>
          <a:xfrm>
            <a:off x="6824361" y="1265677"/>
            <a:ext cx="2485440" cy="188513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</a:t>
            </a:r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năm</a:t>
            </a:r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16/07/2010, </a:t>
            </a:r>
            <a:r>
              <a:rPr lang="en-US" sz="1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10:00 </a:t>
            </a:r>
            <a:r>
              <a:rPr lang="en-US" sz="1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PM</a:t>
            </a:r>
          </a:p>
        </p:txBody>
      </p:sp>
      <p:sp>
        <p:nvSpPr>
          <p:cNvPr id="77" name="Content"/>
          <p:cNvSpPr txBox="1"/>
          <p:nvPr>
            <p:custDataLst>
              <p:custData r:id="rId26"/>
            </p:custDataLst>
          </p:nvPr>
        </p:nvSpPr>
        <p:spPr>
          <a:xfrm>
            <a:off x="4614363" y="1039215"/>
            <a:ext cx="616122" cy="203902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1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sz="11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thẻ</a:t>
            </a:r>
            <a:r>
              <a:rPr lang="en-US" sz="11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1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27"/>
            </p:custDataLst>
          </p:nvPr>
        </p:nvSpPr>
        <p:spPr>
          <a:xfrm>
            <a:off x="818838" y="1036207"/>
            <a:ext cx="1012016" cy="280846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AB12EF</a:t>
            </a:r>
            <a:endParaRPr 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 txBox="1"/>
          <p:nvPr>
            <p:custDataLst>
              <p:custData r:id="rId28"/>
            </p:custDataLst>
          </p:nvPr>
        </p:nvSpPr>
        <p:spPr>
          <a:xfrm>
            <a:off x="110123" y="1064920"/>
            <a:ext cx="616122" cy="203902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1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sz="11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1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thẻ</a:t>
            </a:r>
            <a:r>
              <a:rPr lang="en-US" sz="11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1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 txBox="1"/>
          <p:nvPr>
            <p:custDataLst>
              <p:custData r:id="rId29"/>
            </p:custDataLst>
          </p:nvPr>
        </p:nvSpPr>
        <p:spPr>
          <a:xfrm>
            <a:off x="50191" y="1249127"/>
            <a:ext cx="2485440" cy="188513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</a:t>
            </a:r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năm</a:t>
            </a:r>
            <a:r>
              <a:rPr lang="en-US" sz="1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16/07/2010, </a:t>
            </a:r>
            <a:r>
              <a:rPr lang="en-US" sz="1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10:00 </a:t>
            </a:r>
            <a:r>
              <a:rPr lang="en-US" sz="1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PM</a:t>
            </a:r>
          </a:p>
        </p:txBody>
      </p:sp>
      <p:pic>
        <p:nvPicPr>
          <p:cNvPr id="86" name="Picture 85"/>
          <p:cNvPicPr>
            <a:picLocks noChangeAspect="1"/>
          </p:cNvPicPr>
          <p:nvPr>
            <p:custDataLst>
              <p:custData r:id="rId3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" y="38934"/>
            <a:ext cx="265177" cy="23164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custData r:id="rId3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49" y="1126241"/>
            <a:ext cx="265177" cy="231648"/>
          </a:xfrm>
          <a:prstGeom prst="rect">
            <a:avLst/>
          </a:prstGeom>
        </p:spPr>
      </p:pic>
      <p:sp>
        <p:nvSpPr>
          <p:cNvPr id="66" name="Content"/>
          <p:cNvSpPr txBox="1"/>
          <p:nvPr>
            <p:custDataLst>
              <p:custData r:id="rId32"/>
            </p:custDataLst>
          </p:nvPr>
        </p:nvSpPr>
        <p:spPr>
          <a:xfrm>
            <a:off x="92920" y="238201"/>
            <a:ext cx="2891107" cy="250068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trực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Ca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pic>
        <p:nvPicPr>
          <p:cNvPr id="69" name="Picture 2" descr="C:\Users\t-dantay\Documents\Placeholders\search.png"/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42" y="3157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search.png"/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73" y="27652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"/>
          <p:cNvSpPr txBox="1"/>
          <p:nvPr>
            <p:custDataLst>
              <p:custData r:id="rId1"/>
            </p:custDataLst>
          </p:nvPr>
        </p:nvSpPr>
        <p:spPr>
          <a:xfrm>
            <a:off x="361380" y="48102"/>
            <a:ext cx="2891107" cy="250068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trực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en-US" sz="1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Ca</a:t>
            </a:r>
            <a:r>
              <a:rPr lang="en-US" sz="1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49174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28107" y="-17937"/>
            <a:ext cx="1122718" cy="26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25" y="-41087"/>
            <a:ext cx="337500" cy="337500"/>
          </a:xfrm>
          <a:prstGeom prst="rect">
            <a:avLst/>
          </a:prstGeom>
        </p:spPr>
      </p:pic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338655" y="415578"/>
            <a:ext cx="1627306" cy="250068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Cấu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" y="415578"/>
            <a:ext cx="265177" cy="2316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" y="46618"/>
            <a:ext cx="265177" cy="2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753248804"/>
              </p:ext>
            </p:extLst>
          </p:nvPr>
        </p:nvGraphicFramePr>
        <p:xfrm>
          <a:off x="155236" y="1077364"/>
          <a:ext cx="4993068" cy="19395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23373"/>
                <a:gridCol w="1207904"/>
                <a:gridCol w="1224617"/>
                <a:gridCol w="1337174"/>
              </a:tblGrid>
              <a:tr h="2424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424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24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24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24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24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24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24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104"/>
          <p:cNvGrpSpPr>
            <a:grpSpLocks/>
          </p:cNvGrpSpPr>
          <p:nvPr>
            <p:custDataLst>
              <p:custData r:id="rId2"/>
            </p:custDataLst>
          </p:nvPr>
        </p:nvGrpSpPr>
        <p:grpSpPr bwMode="auto">
          <a:xfrm>
            <a:off x="4187918" y="313364"/>
            <a:ext cx="929648" cy="300812"/>
            <a:chOff x="0" y="0"/>
            <a:chExt cx="1624" cy="240"/>
          </a:xfrm>
        </p:grpSpPr>
        <p:sp>
          <p:nvSpPr>
            <p:cNvPr id="11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12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13" name="Content"/>
          <p:cNvSpPr txBox="1"/>
          <p:nvPr>
            <p:custDataLst>
              <p:custData r:id="rId3"/>
            </p:custDataLst>
          </p:nvPr>
        </p:nvSpPr>
        <p:spPr>
          <a:xfrm>
            <a:off x="4161346" y="310320"/>
            <a:ext cx="848644" cy="250068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Tay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ga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/>
          <p:cNvSpPr txBox="1"/>
          <p:nvPr>
            <p:custDataLst>
              <p:custData r:id="rId4"/>
            </p:custDataLst>
          </p:nvPr>
        </p:nvSpPr>
        <p:spPr>
          <a:xfrm>
            <a:off x="3507596" y="308346"/>
            <a:ext cx="956219" cy="265457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Loại</a:t>
            </a:r>
            <a:r>
              <a:rPr lang="en-US" sz="1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</a:t>
            </a: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04"/>
          <p:cNvGrpSpPr>
            <a:grpSpLocks/>
          </p:cNvGrpSpPr>
          <p:nvPr>
            <p:custDataLst>
              <p:custData r:id="rId5"/>
            </p:custDataLst>
          </p:nvPr>
        </p:nvGrpSpPr>
        <p:grpSpPr bwMode="auto">
          <a:xfrm>
            <a:off x="482933" y="666909"/>
            <a:ext cx="1814593" cy="300812"/>
            <a:chOff x="0" y="0"/>
            <a:chExt cx="1624" cy="240"/>
          </a:xfrm>
        </p:grpSpPr>
        <p:sp>
          <p:nvSpPr>
            <p:cNvPr id="16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17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18" name="Content"/>
          <p:cNvSpPr txBox="1"/>
          <p:nvPr>
            <p:custDataLst>
              <p:custData r:id="rId6"/>
            </p:custDataLst>
          </p:nvPr>
        </p:nvSpPr>
        <p:spPr>
          <a:xfrm>
            <a:off x="456361" y="686917"/>
            <a:ext cx="1759597" cy="250068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10:00 PM 18/8/2014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 txBox="1"/>
          <p:nvPr>
            <p:custDataLst>
              <p:custData r:id="rId7"/>
            </p:custDataLst>
          </p:nvPr>
        </p:nvSpPr>
        <p:spPr>
          <a:xfrm>
            <a:off x="80398" y="686917"/>
            <a:ext cx="956219" cy="265457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Từ</a:t>
            </a: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04"/>
          <p:cNvGrpSpPr>
            <a:grpSpLocks/>
          </p:cNvGrpSpPr>
          <p:nvPr>
            <p:custDataLst>
              <p:custData r:id="rId8"/>
            </p:custDataLst>
          </p:nvPr>
        </p:nvGrpSpPr>
        <p:grpSpPr bwMode="auto">
          <a:xfrm>
            <a:off x="3302973" y="699370"/>
            <a:ext cx="1814593" cy="300812"/>
            <a:chOff x="0" y="0"/>
            <a:chExt cx="1624" cy="240"/>
          </a:xfrm>
        </p:grpSpPr>
        <p:sp>
          <p:nvSpPr>
            <p:cNvPr id="21" name="Rectangle 102"/>
            <p:cNvSpPr>
              <a:spLocks/>
            </p:cNvSpPr>
            <p:nvPr/>
          </p:nvSpPr>
          <p:spPr bwMode="auto">
            <a:xfrm>
              <a:off x="0" y="0"/>
              <a:ext cx="16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666768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13"/>
            </a:p>
          </p:txBody>
        </p:sp>
        <p:sp>
          <p:nvSpPr>
            <p:cNvPr id="22" name="AutoShape 103"/>
            <p:cNvSpPr>
              <a:spLocks/>
            </p:cNvSpPr>
            <p:nvPr/>
          </p:nvSpPr>
          <p:spPr bwMode="auto">
            <a:xfrm rot="10800000" flipH="1">
              <a:off x="1476" y="112"/>
              <a:ext cx="75" cy="43"/>
            </a:xfrm>
            <a:prstGeom prst="triangle">
              <a:avLst>
                <a:gd name="adj" fmla="val 50000"/>
              </a:avLst>
            </a:prstGeom>
            <a:solidFill>
              <a:srgbClr val="35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013"/>
            </a:p>
          </p:txBody>
        </p:sp>
      </p:grpSp>
      <p:sp>
        <p:nvSpPr>
          <p:cNvPr id="23" name="Content"/>
          <p:cNvSpPr txBox="1"/>
          <p:nvPr>
            <p:custDataLst>
              <p:custData r:id="rId9"/>
            </p:custDataLst>
          </p:nvPr>
        </p:nvSpPr>
        <p:spPr>
          <a:xfrm>
            <a:off x="3276401" y="719378"/>
            <a:ext cx="1759597" cy="250068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10:00 PM 18/8/2014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10"/>
            </p:custDataLst>
          </p:nvPr>
        </p:nvSpPr>
        <p:spPr>
          <a:xfrm>
            <a:off x="2706316" y="693762"/>
            <a:ext cx="956219" cy="265457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Đến</a:t>
            </a: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11"/>
            </p:custDataLst>
          </p:nvPr>
        </p:nvSpPr>
        <p:spPr>
          <a:xfrm>
            <a:off x="1709275" y="322851"/>
            <a:ext cx="956219" cy="265457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Biển</a:t>
            </a:r>
            <a:r>
              <a:rPr lang="en-US" sz="1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AutoShape 4"/>
          <p:cNvSpPr>
            <a:spLocks/>
          </p:cNvSpPr>
          <p:nvPr>
            <p:custDataLst>
              <p:custData r:id="rId12"/>
            </p:custDataLst>
          </p:nvPr>
        </p:nvSpPr>
        <p:spPr bwMode="auto">
          <a:xfrm>
            <a:off x="2505274" y="296929"/>
            <a:ext cx="956218" cy="303832"/>
          </a:xfrm>
          <a:prstGeom prst="roundRect">
            <a:avLst>
              <a:gd name="adj" fmla="val 1028"/>
            </a:avLst>
          </a:prstGeom>
          <a:solidFill>
            <a:srgbClr val="8E9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212121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/>
          <a:p>
            <a:r>
              <a:rPr lang="en-US" sz="1800" dirty="0" smtClean="0">
                <a:solidFill>
                  <a:srgbClr val="FFFFFF"/>
                </a:solidFill>
                <a:latin typeface="Droid Sans Bold" charset="0"/>
                <a:ea typeface="MS PGothic" pitchFamily="34" charset="-128"/>
                <a:sym typeface="Droid Sans Bold" charset="0"/>
              </a:rPr>
              <a:t>123</a:t>
            </a:r>
            <a:endParaRPr lang="en-US" sz="1800" dirty="0">
              <a:solidFill>
                <a:srgbClr val="FFFFFF"/>
              </a:solidFill>
              <a:latin typeface="Droid Sans Bold" charset="0"/>
              <a:ea typeface="MS PGothic" pitchFamily="34" charset="-128"/>
              <a:sym typeface="Droid Sans Bold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3"/>
            </p:custDataLst>
          </p:nvPr>
        </p:nvSpPr>
        <p:spPr>
          <a:xfrm>
            <a:off x="80398" y="327742"/>
            <a:ext cx="956219" cy="265457"/>
          </a:xfrm>
          <a:prstGeom prst="rect">
            <a:avLst/>
          </a:prstGeom>
          <a:noFill/>
        </p:spPr>
        <p:txBody>
          <a:bodyPr wrap="square" lIns="68580" tIns="13716" rIns="68580" bIns="20574" rtlCol="0" anchor="ctr" anchorCtr="0">
            <a:spAutoFit/>
          </a:bodyPr>
          <a:lstStyle/>
          <a:p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Mã</a:t>
            </a:r>
            <a:r>
              <a:rPr lang="en-US" sz="1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thẻ</a:t>
            </a: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AutoShape 4"/>
          <p:cNvSpPr>
            <a:spLocks/>
          </p:cNvSpPr>
          <p:nvPr>
            <p:custDataLst>
              <p:custData r:id="rId14"/>
            </p:custDataLst>
          </p:nvPr>
        </p:nvSpPr>
        <p:spPr bwMode="auto">
          <a:xfrm>
            <a:off x="783772" y="303664"/>
            <a:ext cx="922086" cy="303832"/>
          </a:xfrm>
          <a:prstGeom prst="roundRect">
            <a:avLst>
              <a:gd name="adj" fmla="val 1028"/>
            </a:avLst>
          </a:prstGeom>
          <a:solidFill>
            <a:srgbClr val="8E91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212121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/>
          <a:p>
            <a:r>
              <a:rPr lang="en-US" sz="1800" dirty="0" smtClean="0">
                <a:solidFill>
                  <a:srgbClr val="FFFFFF"/>
                </a:solidFill>
                <a:latin typeface="Droid Sans Bold" charset="0"/>
                <a:ea typeface="MS PGothic" pitchFamily="34" charset="-128"/>
                <a:sym typeface="Droid Sans Bold" charset="0"/>
              </a:rPr>
              <a:t>123</a:t>
            </a:r>
            <a:endParaRPr lang="en-US" sz="1800" dirty="0">
              <a:solidFill>
                <a:srgbClr val="FFFFFF"/>
              </a:solidFill>
              <a:latin typeface="Droid Sans Bold" charset="0"/>
              <a:ea typeface="MS PGothic" pitchFamily="34" charset="-128"/>
              <a:sym typeface="Droid Sans Bold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9" y="3108063"/>
            <a:ext cx="2478639" cy="18589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80" y="3108063"/>
            <a:ext cx="2478639" cy="18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0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88c0c2a5-a513-4741-8fd4-de23dc6feeac" Revision="1" Stencil="725fef19-2221-4202-8d8f-cb7ead849d9f" StencilVersion="1.0"/>
</Control>
</file>

<file path=customXml/item1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5.xml><?xml version="1.0" encoding="utf-8"?>
<Control xmlns="http://schemas.microsoft.com/VisualStudio/2011/storyboarding/control">
  <Id Name="71ae6804-d0ca-4d91-b33b-7fc59e99e133" Revision="1" Stencil="85a07843-b809-41ee-b566-325b1850150a" StencilVersion="1.0"/>
</Control>
</file>

<file path=customXml/item16.xml><?xml version="1.0" encoding="utf-8"?>
<Control xmlns="http://schemas.microsoft.com/VisualStudio/2011/storyboarding/control">
  <Id Name="6a56228f-2608-46a5-9b77-f0278ef9a5e5" Revision="1" Stencil="7cb389d9-72dc-4c36-a762-58a2d06ebacc" StencilVersion="1.0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06854fc0-aa77-4fb7-bfe1-16f21e22ca6f" Revision="1" Stencil="85a07843-b809-41ee-b566-325b1850150a" StencilVersion="1.0"/>
</Control>
</file>

<file path=customXml/item19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22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23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2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27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3.xml><?xml version="1.0" encoding="utf-8"?>
<Control xmlns="http://schemas.microsoft.com/VisualStudio/2011/storyboarding/control">
  <Id Name="178b325c-ae64-4493-a9eb-c6b7e1f96088" Revision="1" Stencil="85a07843-b809-41ee-b566-325b1850150a" StencilVersion="1.0"/>
</Control>
</file>

<file path=customXml/item30.xml><?xml version="1.0" encoding="utf-8"?>
<Control xmlns="http://schemas.microsoft.com/VisualStudio/2011/storyboarding/control">
  <Id Name="88c0c2a5-a513-4741-8fd4-de23dc6feeac" Revision="1" Stencil="725fef19-2221-4202-8d8f-cb7ead849d9f" StencilVersion="1.0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35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36.xml><?xml version="1.0" encoding="utf-8"?>
<Control xmlns="http://schemas.microsoft.com/VisualStudio/2011/storyboarding/control">
  <Id Name="88c0c2a5-a513-4741-8fd4-de23dc6feeac" Revision="1" Stencil="725fef19-2221-4202-8d8f-cb7ead849d9f" StencilVersion="1.0"/>
</Control>
</file>

<file path=customXml/item37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38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178b325c-ae64-4493-a9eb-c6b7e1f96088" Revision="1" Stencil="85a07843-b809-41ee-b566-325b1850150a" StencilVersion="1.0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3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.xml><?xml version="1.0" encoding="utf-8"?>
<Control xmlns="http://schemas.microsoft.com/VisualStudio/2011/storyboarding/control">
  <Id Name="6a56228f-2608-46a5-9b77-f0278ef9a5e5" Revision="1" Stencil="7cb389d9-72dc-4c36-a762-58a2d06ebacc" StencilVersion="1.0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4a5293b5-5273-432e-9d55-e70eb6be531b" Revision="1" Stencil="85a07843-b809-41ee-b566-325b1850150a" StencilVersion="1.0"/>
</Control>
</file>

<file path=customXml/item6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88c0c2a5-a513-4741-8fd4-de23dc6feeac" Revision="1" Stencil="725fef19-2221-4202-8d8f-cb7ead849d9f" StencilVersion="1.0"/>
</Control>
</file>

<file path=customXml/item74.xml><?xml version="1.0" encoding="utf-8"?>
<Control xmlns="http://schemas.microsoft.com/VisualStudio/2011/storyboarding/control">
  <Id Name="178b325c-ae64-4493-a9eb-c6b7e1f96088" Revision="1" Stencil="85a07843-b809-41ee-b566-325b1850150a" StencilVersion="1.0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8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80.xml><?xml version="1.0" encoding="utf-8"?>
<Control xmlns="http://schemas.microsoft.com/VisualStudio/2011/storyboarding/control">
  <Id Name="9995f1ac-d173-4429-a7ac-cfba0c567322" Revision="1" Stencil="725fef19-2221-4202-8d8f-cb7ead849d9f" StencilVersion="1.0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07ca3eab-abc1-449c-a21e-8bcbb2b6fee9" Revision="1" Stencil="725fef19-2221-4202-8d8f-cb7ead849d9f" StencilVersion="1.0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66d87af9-bd9c-4c91-a8a5-01dd5bb20a0e" Revision="1" Stencil="0901950b-7817-4986-9719-721b3b39f83b" StencilVersion="1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FCBE4858-4493-4FE5-B181-3BEFBF743BE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8F68477-6142-4B2F-8166-294FAFB04D2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A1511DC-1F91-4208-A901-72DBD2B8652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57B6003-274B-41A3-8B6E-17288C222EA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45526CB-103A-4A0B-ADA9-CE810E3ACAA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5F29541-B3FC-475A-BE29-9460C0E77FC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05713BF-4362-44D6-B4A8-4389B388BFC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83EEE22-4AAB-494D-9ED2-5D54FFD2506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5D297A5-FCF4-4FB7-B534-3ED093DD054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806126B-19E1-4502-9278-F7470A07E0E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FD223C0-8F5E-4F1C-84F1-2B6BABFEFBA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568B37A-E2B2-47D0-A0D2-169695F770C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1B75F93-8B52-4AB5-8AA2-26504A50921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A360DC5-FD92-43FD-B6D4-13DA71A03FA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D905689-CC7B-47F3-9403-4A7E7D4A751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AB52B8D-9FFB-44E0-B66C-CCE4F320276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E859249-33C0-443D-BEBF-1F81D20295A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4BDF4E1-1598-440A-ACCF-CEBB018E3F1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EC20396-BE74-4FB7-BC45-B817E804E62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2A26742-95AD-447C-BFDB-44DD1F666F2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BB32D48-E0F7-49C9-8B8C-A16CBD467DB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D962B24-D327-46E3-9251-C0FCF0BFE45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B388D53-88DF-4488-B952-71A16B030AB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9F32EFD-3005-4A59-BBA4-D88B94B9929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BCC6B27-C48F-494C-84AA-DD38CEEDD7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08784F3-B545-4440-95B6-2A0C026E0B7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51A729A-9F82-48BE-A4AF-1A248B37095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A75B15E-557B-4E2B-9261-03C49BF9872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00C3E8D-CF64-452A-B79A-3B804F080D2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30A34A9-94B9-422B-B745-02CB1BCBD9E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788B505-E530-4333-AE34-AA485B9C273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7E55E6C-86E6-4421-9775-59FCB4A225C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C906BF5-058A-4B77-8238-4D690061148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B451D73-0479-4619-A306-B2FA234D964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8B04079-F1A9-48C5-9F6A-7C9EAE0F21C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65854EF-7FDE-4989-B185-DEDA9A351AD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6E10CB8-CFC2-40BE-B9B0-6858CF1DFCC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BB67801-5DAA-456B-AA16-0FBFA0290B0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717CCFF-2B2D-4FB9-BBCC-3F2F1085FD1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F0238E0-D00F-49C9-85DE-6EC8DB01AD2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8F68595-03DC-42F5-B23A-C95EF30C0D5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AC78685-68B7-41B0-A34A-47E5CE1DC2E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D55020B-50BC-4FA3-ABFB-62B53C3D2F0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71DC77B-47A8-4861-9254-6C32687CF05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C6A17FA-8A61-4BC6-ACA7-6916962D194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73860C9-63A8-4FE6-8CC6-5F5ACBB2A60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7731B05-BC37-42B7-BAC8-4B61287B3F9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09A52D9-F723-475D-9959-3813CA53C78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81DAF8E-7E35-43B3-9263-99F4D9FB816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63D9269-253A-4283-A347-195AEE92E5C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F1A86C6-B033-43BF-9390-7AADC994F1D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20012AF-5216-42CF-8FA5-D4514504AF7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17136DE-782E-49BA-A860-023AF26FD1C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341028D-C696-43E9-AE9E-D0FFD46DF05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4E4AE0E-E30B-40A8-9A86-D665EC471E9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0C4EE39-A644-49E4-A32F-718D114A334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70EB125-C822-478D-801E-F467DC5A8BB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F70C9C3-1AA1-49F3-BDDE-924ACA880CA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0262D83-A460-4B9A-A687-C08A16BA031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765F80C-7BE1-4E36-83D6-B600D54BCB8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4F61E24-9A91-4E57-AD94-79FDD4A4437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D3E16E7-C969-4C81-884F-F6501ADBB23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FCB5549-05A9-45B2-8213-2FB4273AB5F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E2CFDA3-ED60-4C2D-8F96-C97E192C5A7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502B7C9-9E23-43F5-B36F-02D26F9C4DF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787D1F4-D29F-405D-A1A9-9B9257E72C6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30C11B1-E5AB-40C1-86F1-3D3E0252341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D3AAE8E-4CA7-4B24-8B58-E7052C2FDBF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0784C17-D06D-4697-8F33-3A421C71F06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574DE72-38BB-435C-86B6-75B3BFBAB5F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89273E2-5D20-4B5E-B581-8E2307B022D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C62D4DD-D5A3-48E1-A799-21F7385200D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F3E23E7-13E8-4A96-BAAB-4F3F1DEC8CF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62FC6A4-7A31-47DE-B95E-500931CD479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55E85B8-89C5-4EBB-A028-3A7A982AAC2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B692197-3E68-4CE4-B776-D60659B3C53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3C574E4-4BAC-447A-A7DC-A8EBB4018CD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FC04F04-D368-47D0-A2C5-CBB2D7C68C1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A3FD68E-39A0-4C51-8A12-1AA2AB738A9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B452701-115D-4D4D-914A-761E6B62CCC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29393A2-D58A-4EBE-A444-F1959F81C58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C01C440-96AF-494B-A8CD-6CE8C75985A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139D2DA-4CB7-4939-8FD4-CFE91AA2454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A4CC2DE-58F1-441B-9CBF-952B9E2D7BF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02EEC00-FA12-4BDF-A831-E58F7DE5BBF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CE908A5-E843-4C02-9578-832A1BE5385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17DCC9C-6829-42C8-AF6A-A9E8373ECDF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6BE140D-50E0-411E-94A7-9887ED7B9C8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879E436-B04F-4099-926E-E3305EB792D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6E0C5F8-0566-4262-9C11-5F7BBC97310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B32FCC0-9805-4A0D-8C5A-7B8A283551D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BF108E-A4F6-4C6C-94C3-09F781C4900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38477B8-8533-4F0F-96DA-37977970444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A6469A0-EF06-4374-A471-C42D129A72D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5063D73-6197-46F1-9860-685B7519010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BD54B8B-F667-41B0-84DB-ADB357297C3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16D1201-DC7E-4069-8828-F18DEF2216A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ACB9C64-4DF8-4279-B443-7A208D22D14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8F781FD-D9CF-4777-AFBF-8F365E9EA89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D7492EB-C609-4E73-AFBF-75A3FCCBF18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FA38960-27F7-4050-8F16-18CAC214869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64FF045-2870-40AD-B201-D067B03EB22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253</Words>
  <Application>Microsoft Office PowerPoint</Application>
  <PresentationFormat>On-screen Show (16:9)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Droid Sans Bold</vt:lpstr>
      <vt:lpstr>Helvetica</vt:lpstr>
      <vt:lpstr>Helvetica Neue</vt:lpstr>
      <vt:lpstr>Lucida Grande</vt:lpstr>
      <vt:lpstr>Segoe UI</vt:lpstr>
      <vt:lpstr>Office Theme</vt:lpstr>
      <vt:lpstr>Screen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beannt</dc:creator>
  <cp:lastModifiedBy>An Ngo</cp:lastModifiedBy>
  <cp:revision>82</cp:revision>
  <dcterms:created xsi:type="dcterms:W3CDTF">2014-07-16T05:51:50Z</dcterms:created>
  <dcterms:modified xsi:type="dcterms:W3CDTF">2014-08-12T03:01:42Z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