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52148" autoAdjust="0"/>
    <p:restoredTop sz="86322" autoAdjust="0"/>
  </p:normalViewPr>
  <p:slideViewPr>
    <p:cSldViewPr snapToGrid="0">
      <p:cViewPr varScale="1">
        <p:scale>
          <a:sx n="20" d="100"/>
          <a:sy n="20" d="100"/>
        </p:scale>
        <p:origin x="48" y="972"/>
      </p:cViewPr>
      <p:guideLst/>
    </p:cSldViewPr>
  </p:slideViewPr>
  <p:outlineViewPr>
    <p:cViewPr>
      <p:scale>
        <a:sx n="33" d="100"/>
        <a:sy n="33" d="100"/>
      </p:scale>
      <p:origin x="0" y="-3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FFE8-A6A5-4F7B-BD53-21DCCDDC9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6F9E-4E16-441E-A4CD-E788DA3F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214C-9A48-44D9-A1EB-5351C181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DB15-131B-410C-BD3B-54A39D6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544E-AEAE-4E7A-B24E-1BE55A11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B19B-A532-4152-A117-684124E6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3511-1AE9-4D54-9555-17B701953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F374-367A-4248-B52C-A8C1214C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1C54-3AF4-40E6-BBDE-F383C1C5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AD67-9E02-4365-B127-7CFB5947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5411A-D5F8-4817-9CDB-D95B83238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9BF97-14A9-464F-892F-DDE9FB1F8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5495-AAC5-4112-B410-6A9CB57C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D9A0-BA50-44A7-960C-355ADB5C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DD20-DD58-4FBD-B4E1-AB3C9FCF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A0F7-7E4F-4DFC-AF35-3AEAAEA2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2A86-9DE9-4CF7-892A-2801A712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617A-13FB-441C-865E-9ECCD20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8064-2A67-4C28-89D2-6D7693D3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ED4B-B357-49BC-9824-F77DFE7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CB9D-5DC5-40EB-8D7E-E298E057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8447D-189C-4FF8-A8B8-9ACB3904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B4D6-86DF-4654-A7CB-F879C14E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A751-497F-45C7-A65B-A74C81BC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9173-C7FE-4077-964A-47DBAF82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DEC-190C-43E3-994C-794E197F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38D1-E2C0-4819-95A4-12F2A7970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4EA9-9DA8-44F4-BCE7-ECD72698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225E-6467-461A-B256-FADA3A48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42CCA-4643-4645-9127-32B6517A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5183-AF80-4A76-95E7-7C33B8D3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0CA-299C-42FC-AFD6-AB55B6E5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452A5-8590-4B78-84A1-C8AA9428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077B6-E744-424B-ABA1-1F1A43484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40A5F-22FF-4954-B6DB-AE82F6CFA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0AD7D-6B99-4A2C-BB0C-711CA5F64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38C0E-5543-4FDA-96BC-A5A24EED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0E109-583D-4E0F-945A-93C18AC0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A6E18-8688-485B-A4C8-29B601AD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647A-1D6A-473C-877B-5ED1607F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83707-72C6-408E-A9C8-E5B30C97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5D000-CAA8-4308-9728-3248CB8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269B1-6BD2-4A08-98CC-CA0DC6F0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B031A-CE89-4128-A2E9-1BB5E101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1839E-0ADA-4135-B4EA-93410446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E0269-4271-4C6E-B698-2BC003D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7898-8E0E-4A4B-B01E-EAF2C4CC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18E4-696E-424C-A902-1D62F4E6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771CA-8ED8-4608-AE3E-DA6D9FEA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196E-71A6-4E40-A5E4-7A9807F2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46B8-104C-4E43-A329-A1FF68EC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C2089-B538-4845-834F-12B508ED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1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F254-5EBC-41A3-929E-D22F39A7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B5DF2-DF44-413B-AE0B-02DD2038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72D2-F25C-46A6-B868-31FF04C4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9C87-AE1B-4484-9F36-3E2860A9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3B506-1083-410D-8C1C-2A74144D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75820-572B-4DB0-8911-5E163290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E645E-89D4-4220-A2FF-C2D0A105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E4F61-1FB7-440E-BDB5-342CC22B8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0794-0721-4446-87FC-A901BE195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79A9-F425-49DC-92E4-854FF3BE711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13C5-3345-4E7C-8A60-4B18FED08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4F3-8FC2-43C7-879E-D76096373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6439-DFB8-4F12-8A2F-FDF6E803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0B24-C1BE-4F47-BB2C-4C363C3E5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Mẫu</a:t>
            </a:r>
            <a:r>
              <a:rPr lang="en-US" baseline="0"/>
              <a:t> thi nói tiếng anh 3 bậc B1,B2,C1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35D96-9993-41F4-9DDD-436AA4698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870C-2DB5-4ABC-9C96-4B8D2FAC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Par1</a:t>
            </a:r>
            <a:r>
              <a:rPr lang="en-US" baseline="0"/>
              <a:t> Introduction(Giới thiệu bản thân hoặc hỏi 1 trong các chủ đề)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5068-AC14-4E61-A857-1C08E400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Tip1:</a:t>
            </a:r>
          </a:p>
          <a:p>
            <a:pPr lvl="1"/>
            <a:r>
              <a:rPr lang="en-US"/>
              <a:t>Extend</a:t>
            </a:r>
            <a:r>
              <a:rPr lang="en-US" baseline="0"/>
              <a:t> your answer instend of answering yes/no only</a:t>
            </a:r>
          </a:p>
          <a:p>
            <a:pPr lvl="0"/>
            <a:r>
              <a:rPr lang="en-US"/>
              <a:t>Tip2:</a:t>
            </a:r>
          </a:p>
          <a:p>
            <a:pPr lvl="1"/>
            <a:r>
              <a:rPr lang="en-US"/>
              <a:t>Use</a:t>
            </a:r>
            <a:r>
              <a:rPr lang="en-US" baseline="0"/>
              <a:t> suitable Liking word(Sử dụng các từ nối thích hợp).</a:t>
            </a:r>
          </a:p>
          <a:p>
            <a:pPr lvl="2"/>
            <a:r>
              <a:rPr lang="en-US"/>
              <a:t>Fristly</a:t>
            </a:r>
          </a:p>
          <a:p>
            <a:pPr lvl="2"/>
            <a:r>
              <a:rPr lang="en-US"/>
              <a:t>Secondly</a:t>
            </a:r>
          </a:p>
          <a:p>
            <a:pPr lvl="2"/>
            <a:r>
              <a:rPr lang="en-US"/>
              <a:t>Thirdly</a:t>
            </a:r>
          </a:p>
          <a:p>
            <a:pPr lvl="2"/>
            <a:r>
              <a:rPr lang="en-US"/>
              <a:t>Finally</a:t>
            </a:r>
          </a:p>
          <a:p>
            <a:pPr lvl="2"/>
            <a:r>
              <a:rPr lang="en-US"/>
              <a:t>Besides</a:t>
            </a:r>
          </a:p>
          <a:p>
            <a:pPr lvl="2"/>
            <a:r>
              <a:rPr lang="en-US"/>
              <a:t>Moreover</a:t>
            </a:r>
          </a:p>
          <a:p>
            <a:pPr lvl="2"/>
            <a:r>
              <a:rPr lang="en-US"/>
              <a:t>In</a:t>
            </a:r>
            <a:r>
              <a:rPr lang="en-US" baseline="0"/>
              <a:t> addition</a:t>
            </a:r>
          </a:p>
          <a:p>
            <a:pPr lvl="2"/>
            <a:r>
              <a:rPr lang="en-US" baseline="0"/>
              <a:t>Also</a:t>
            </a:r>
          </a:p>
          <a:p>
            <a:pPr lvl="1"/>
            <a:r>
              <a:rPr lang="en-US"/>
              <a:t>Tip3 Use</a:t>
            </a:r>
            <a:r>
              <a:rPr lang="en-US" baseline="0"/>
              <a:t> other words from the question(Sử dụng từ đồng nghĩa với câu hỏi)</a:t>
            </a:r>
          </a:p>
          <a:p>
            <a:pPr lvl="2"/>
            <a:r>
              <a:rPr lang="en-US"/>
              <a:t>Free time -&gt; spare</a:t>
            </a:r>
            <a:r>
              <a:rPr lang="en-US" baseline="0"/>
              <a:t> time</a:t>
            </a:r>
          </a:p>
          <a:p>
            <a:pPr lvl="1"/>
            <a:r>
              <a:rPr lang="en-US"/>
              <a:t>Tip4</a:t>
            </a:r>
            <a:r>
              <a:rPr lang="en-US" baseline="0"/>
              <a:t> Use word to question</a:t>
            </a:r>
          </a:p>
          <a:p>
            <a:pPr lvl="2"/>
            <a:r>
              <a:rPr lang="en-US"/>
              <a:t>What</a:t>
            </a:r>
          </a:p>
          <a:p>
            <a:pPr lvl="2"/>
            <a:r>
              <a:rPr lang="en-US"/>
              <a:t>Where</a:t>
            </a:r>
          </a:p>
          <a:p>
            <a:pPr lvl="2"/>
            <a:r>
              <a:rPr lang="en-US"/>
              <a:t>When</a:t>
            </a:r>
          </a:p>
          <a:p>
            <a:pPr lvl="2"/>
            <a:r>
              <a:rPr lang="en-US"/>
              <a:t>Who</a:t>
            </a:r>
          </a:p>
          <a:p>
            <a:pPr lvl="2"/>
            <a:r>
              <a:rPr lang="en-US"/>
              <a:t>Why</a:t>
            </a:r>
          </a:p>
          <a:p>
            <a:pPr lvl="2"/>
            <a:r>
              <a:rPr lang="en-US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374698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F4DD-DCD4-4877-BC26-3E1D2ED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Part2</a:t>
            </a:r>
            <a:r>
              <a:rPr lang="en-US" baseline="0"/>
              <a:t> Sulution Discussion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A071-A1DB-44C3-A1DD-5C866584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369D-21EB-4A48-A493-276C634D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Part3</a:t>
            </a:r>
            <a:r>
              <a:rPr lang="en-US" baseline="0"/>
              <a:t> Topics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F143-4ECE-42A0-8734-F18E7630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Mẫu thi nói tiếng anh 3 bậc B1,B2,C1</vt:lpstr>
      <vt:lpstr>Par1 Introduction(Giới thiệu bản thân hoặc hỏi 1 trong các chủ đề)</vt:lpstr>
      <vt:lpstr>Part2 Sulution Discussion</vt:lpstr>
      <vt:lpstr>Part3 Topics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thi nói tiếng anh 3 bậc B1,B2,C1</dc:title>
  <dc:creator>MY-PC</dc:creator>
  <cp:lastModifiedBy>MY-PC</cp:lastModifiedBy>
  <cp:revision>4</cp:revision>
  <dcterms:created xsi:type="dcterms:W3CDTF">2021-05-12T01:54:50Z</dcterms:created>
  <dcterms:modified xsi:type="dcterms:W3CDTF">2021-05-12T09:24:42Z</dcterms:modified>
</cp:coreProperties>
</file>