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0889" autoAdjust="0"/>
    <p:restoredTop sz="86322" autoAdjust="0"/>
  </p:normalViewPr>
  <p:slideViewPr>
    <p:cSldViewPr snapToGrid="0">
      <p:cViewPr varScale="1">
        <p:scale>
          <a:sx n="18" d="100"/>
          <a:sy n="18" d="100"/>
        </p:scale>
        <p:origin x="60" y="1020"/>
      </p:cViewPr>
      <p:guideLst/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1A00-9299-45E4-BCE5-5C6D3300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37DE7-DB67-4851-9C69-0AA510184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1DE5-7761-4746-993D-A0B4B66B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85E7-03E7-4761-B850-30133877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2A32-9673-4AE0-8F1B-C31F5D2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CF0-B298-47FD-A266-B33C8AA8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F6BD-C3CB-4CDF-A74B-C49AD7A1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CBB9-7B4F-4E26-8E66-D403973D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0A30-E11A-4CAC-A323-4025137C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14AE-A755-4B53-BBCD-069E6AAA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64567-6425-4F4C-A379-ACF3C884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9621-49FE-4E6A-A3B4-83927CDA0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9DBC-0E94-44CD-8B35-000C52FE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A505-0D83-43C1-BFA6-8AE0D0CE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355F-6395-47D1-9BF1-89A028EF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6D22-467D-4A07-BD82-33080570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01BA-6C55-4DE8-8996-C28A0C3E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A220-3E37-4E96-ADA8-90182E27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2CA9-56F8-4A01-9830-AE9DEF2F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7FEE-C232-4945-94EF-61540AB0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2062-80F6-48A6-B5E2-63C42B89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8CF66-A1F5-4E1D-B50F-052729B5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DB23-5F8D-4DAA-ACA9-A65AF4FA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0702-4044-4206-A6B2-32895ACA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D65B-D1C7-40F6-B551-A9A94921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368-6397-490A-A4F9-BEC62F36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CBAD-E7D4-43B7-9646-3FB7F2E6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52E97-E4BC-468D-9C0B-4A918E22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8DE6-B670-4B3A-8492-30588DC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B901-435B-4A7F-B8CD-B0CDCE82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A53C-03D2-41CC-9D3D-AEE356E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44B6-DCAC-4367-B45F-AA3B8D5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E3889-A5A8-4413-8BA8-8062D6C5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7CE3-7DF6-4E6F-8E2E-4BEA0E7A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4E44-739F-40AD-ADB7-9B7A311B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DC50D-4FB0-49E2-A838-C921EEBF1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39A45-B323-41AD-8D68-8487D882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A0358-21F8-46F5-9255-7230D52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7051C-A4E6-4F5D-9831-7AD9E26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259F-A80E-4052-95AE-4C5DB87A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B18B5-554A-4966-9653-8D22BE6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21CC-E694-425E-A406-71A8C47D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BBEB4-D84E-499C-94FF-62408910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278FE-797B-4F3E-B749-F900359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662A4-8361-4CC3-8154-362DFB6A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E22EA-F1E1-4817-A2C1-BF0E3E6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E266-8BDC-4728-85EB-C93C8FBD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4E8E-2682-46C2-9A7B-FE4502D7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27DE9-B731-4EF4-8E83-833EF0E40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7660-D4C0-4598-AAEC-399EE87E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A6D7-C9CD-4F73-B4AD-B1093169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08DF-9952-49D2-9B1C-F2800A4E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C7B-413B-44E4-90E8-F9A789A4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77948-2E6D-4C44-9981-850FF03F3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9C89A-3D71-46E5-B0FF-EE375D47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3086-230E-4A76-958A-51D0020A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4975-C9C5-4FC1-84B6-3EC30B79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A7F9-6E39-4FEC-9029-073A1AB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F4E11-29EA-49DB-B058-C00453F7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EBAC3-EDFA-42F6-BA8D-111EB341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6560-FB46-444A-BACE-B340FFE5F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1A3A-B1D4-4732-AC38-0541640E78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06AF-319D-4FC6-9C4F-59A68760A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B198-D5A4-48CD-A6C2-9AE604A9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EBAD-4036-4038-A929-1002E7B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5065-1956-4347-91D2-D6A2183CA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Ngữ</a:t>
            </a:r>
            <a:r>
              <a:rPr lang="en-US" baseline="0"/>
              <a:t> điệu trong tiếng anh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0AEA1-7897-4157-9A08-B0827BFA7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4254-BE34-4C2C-873C-00F0FD47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</a:t>
            </a:r>
            <a:r>
              <a:rPr lang="en-US" baseline="0"/>
              <a:t> Stress (</a:t>
            </a:r>
            <a:r>
              <a:rPr lang="en-US"/>
              <a:t>Nhấn</a:t>
            </a:r>
            <a:r>
              <a:rPr lang="en-US" baseline="0"/>
              <a:t> câu)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A0ED-07CB-404B-96DE-A74EF89E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Content</a:t>
            </a:r>
            <a:r>
              <a:rPr lang="en-US" baseline="0"/>
              <a:t> Words</a:t>
            </a:r>
          </a:p>
          <a:p>
            <a:pPr lvl="1"/>
            <a:r>
              <a:rPr lang="en-US" baseline="0"/>
              <a:t>Những từ chứa nội dụng chính(quan trọng)</a:t>
            </a:r>
          </a:p>
          <a:p>
            <a:pPr lvl="1"/>
            <a:r>
              <a:rPr lang="en-US" baseline="0"/>
              <a:t>Được phát âm rõ ràng và cao hơn về trọng âm</a:t>
            </a:r>
          </a:p>
          <a:p>
            <a:pPr lvl="1"/>
            <a:r>
              <a:rPr lang="en-US" baseline="0"/>
              <a:t>Các loại</a:t>
            </a:r>
          </a:p>
          <a:p>
            <a:pPr lvl="2"/>
            <a:r>
              <a:rPr lang="en-US" baseline="0"/>
              <a:t>Nouns</a:t>
            </a:r>
          </a:p>
          <a:p>
            <a:pPr lvl="2"/>
            <a:r>
              <a:rPr lang="en-US" baseline="0"/>
              <a:t>Main verbs</a:t>
            </a:r>
          </a:p>
          <a:p>
            <a:pPr lvl="2"/>
            <a:r>
              <a:rPr lang="en-US" baseline="0"/>
              <a:t>Adjectives</a:t>
            </a:r>
          </a:p>
          <a:p>
            <a:pPr lvl="2"/>
            <a:r>
              <a:rPr lang="en-US" baseline="0"/>
              <a:t>Adverbs</a:t>
            </a:r>
          </a:p>
          <a:p>
            <a:pPr lvl="2"/>
            <a:r>
              <a:rPr lang="en-US" baseline="0"/>
              <a:t>Negatives</a:t>
            </a:r>
          </a:p>
          <a:p>
            <a:pPr lvl="3"/>
            <a:r>
              <a:rPr lang="en-US" baseline="0"/>
              <a:t>Never</a:t>
            </a:r>
          </a:p>
          <a:p>
            <a:pPr lvl="3"/>
            <a:r>
              <a:rPr lang="en-US" baseline="0"/>
              <a:t>Don’t</a:t>
            </a:r>
          </a:p>
          <a:p>
            <a:pPr lvl="3"/>
            <a:r>
              <a:rPr lang="en-US" baseline="0"/>
              <a:t>nobody</a:t>
            </a:r>
          </a:p>
          <a:p>
            <a:pPr lvl="2"/>
            <a:r>
              <a:rPr lang="en-US" baseline="0"/>
              <a:t>Wh-question</a:t>
            </a:r>
          </a:p>
          <a:p>
            <a:pPr lvl="3"/>
            <a:r>
              <a:rPr lang="en-US" baseline="0"/>
              <a:t>How</a:t>
            </a:r>
          </a:p>
          <a:p>
            <a:pPr lvl="3"/>
            <a:r>
              <a:rPr lang="en-US" baseline="0"/>
              <a:t>What</a:t>
            </a:r>
          </a:p>
          <a:p>
            <a:pPr lvl="3"/>
            <a:r>
              <a:rPr lang="en-US" baseline="0"/>
              <a:t>Where</a:t>
            </a:r>
          </a:p>
          <a:p>
            <a:pPr lvl="3"/>
            <a:r>
              <a:rPr lang="en-US" baseline="0"/>
              <a:t>When</a:t>
            </a:r>
          </a:p>
          <a:p>
            <a:pPr lvl="3"/>
            <a:r>
              <a:rPr lang="en-US" baseline="0"/>
              <a:t>Why</a:t>
            </a:r>
          </a:p>
          <a:p>
            <a:pPr lvl="2"/>
            <a:r>
              <a:rPr lang="en-US" baseline="0"/>
              <a:t>Interjections</a:t>
            </a:r>
          </a:p>
          <a:p>
            <a:pPr lvl="3"/>
            <a:r>
              <a:rPr lang="en-US" baseline="0"/>
              <a:t>Hey,wow</a:t>
            </a:r>
          </a:p>
          <a:p>
            <a:r>
              <a:rPr lang="en-US" baseline="0"/>
              <a:t>Function Words</a:t>
            </a:r>
          </a:p>
          <a:p>
            <a:pPr lvl="1"/>
            <a:r>
              <a:rPr lang="en-US"/>
              <a:t>Những</a:t>
            </a:r>
            <a:r>
              <a:rPr lang="en-US" baseline="0"/>
              <a:t> từ chức năng</a:t>
            </a:r>
          </a:p>
          <a:p>
            <a:pPr lvl="1"/>
            <a:r>
              <a:rPr lang="en-US" baseline="0"/>
              <a:t>Được phát âm nhẹ nhàng và đọc lướt</a:t>
            </a:r>
          </a:p>
          <a:p>
            <a:pPr lvl="1"/>
            <a:r>
              <a:rPr lang="en-US" baseline="0"/>
              <a:t>Các loại</a:t>
            </a:r>
          </a:p>
          <a:p>
            <a:pPr lvl="2"/>
            <a:r>
              <a:rPr lang="en-US" baseline="0"/>
              <a:t>Pronouns</a:t>
            </a:r>
          </a:p>
          <a:p>
            <a:pPr lvl="2"/>
            <a:r>
              <a:rPr lang="en-US" baseline="0"/>
              <a:t>Processives</a:t>
            </a:r>
          </a:p>
          <a:p>
            <a:pPr lvl="2"/>
            <a:r>
              <a:rPr lang="en-US" baseline="0"/>
              <a:t>Articles</a:t>
            </a:r>
          </a:p>
          <a:p>
            <a:pPr lvl="2"/>
            <a:r>
              <a:rPr lang="en-US" baseline="0"/>
              <a:t>Auxiluary</a:t>
            </a:r>
          </a:p>
          <a:p>
            <a:pPr lvl="2"/>
            <a:r>
              <a:rPr lang="en-US" baseline="0"/>
              <a:t>Conjuctions</a:t>
            </a:r>
          </a:p>
          <a:p>
            <a:pPr lvl="2"/>
            <a:r>
              <a:rPr lang="en-US" baseline="0"/>
              <a:t>Prepositions</a:t>
            </a:r>
          </a:p>
        </p:txBody>
      </p:sp>
    </p:spTree>
    <p:extLst>
      <p:ext uri="{BB962C8B-B14F-4D97-AF65-F5344CB8AC3E}">
        <p14:creationId xmlns:p14="http://schemas.microsoft.com/office/powerpoint/2010/main" val="39945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4DD-378C-442C-A02B-A94E1407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</a:t>
            </a:r>
            <a:r>
              <a:rPr lang="en-US" baseline="0"/>
              <a:t> đọc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602B-6F0F-460E-9201-E867FA8B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</a:t>
            </a:r>
            <a:r>
              <a:rPr lang="en-US" baseline="0"/>
              <a:t> thể lên giọng ở những từ Content Words hoặc xuống giọng ở những âm function words</a:t>
            </a:r>
          </a:p>
        </p:txBody>
      </p:sp>
    </p:spTree>
    <p:extLst>
      <p:ext uri="{BB962C8B-B14F-4D97-AF65-F5344CB8AC3E}">
        <p14:creationId xmlns:p14="http://schemas.microsoft.com/office/powerpoint/2010/main" val="364281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8B91-3017-492A-83E8-B8F2389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Ngoại</a:t>
            </a:r>
            <a:r>
              <a:rPr lang="en-US" baseline="0"/>
              <a:t> lệ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B1D-2EC6-4BF6-A061-296BABA4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Tùy</a:t>
            </a:r>
            <a:r>
              <a:rPr lang="en-US" baseline="0"/>
              <a:t> vào cảm xúc và ý đồ người nói</a:t>
            </a:r>
          </a:p>
        </p:txBody>
      </p:sp>
    </p:spTree>
    <p:extLst>
      <p:ext uri="{BB962C8B-B14F-4D97-AF65-F5344CB8AC3E}">
        <p14:creationId xmlns:p14="http://schemas.microsoft.com/office/powerpoint/2010/main" val="363859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213D-950C-4205-97D3-EB877AA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Internation(Lên</a:t>
            </a:r>
            <a:r>
              <a:rPr lang="en-US" baseline="0"/>
              <a:t> xuống giọng trong 1 câu tiếng anh)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B173-4E0A-41B1-BFAF-46DA8A9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</a:t>
            </a:r>
            <a:r>
              <a:rPr lang="en-US" baseline="0"/>
              <a:t> 4 trường hợp:</a:t>
            </a:r>
          </a:p>
          <a:p>
            <a:r>
              <a:rPr lang="en-US" baseline="0"/>
              <a:t>Lý do phải có ngữ điệu trong lời nói</a:t>
            </a:r>
          </a:p>
          <a:p>
            <a:pPr lvl="1"/>
            <a:r>
              <a:rPr lang="en-US"/>
              <a:t>Nghe tự</a:t>
            </a:r>
            <a:r>
              <a:rPr lang="en-US" baseline="0"/>
              <a:t> nhiện</a:t>
            </a:r>
          </a:p>
          <a:p>
            <a:pPr lvl="1"/>
            <a:r>
              <a:rPr lang="en-US" baseline="0"/>
              <a:t>Thể hiện được cảm xuống</a:t>
            </a:r>
          </a:p>
          <a:p>
            <a:pPr lvl="0"/>
            <a:r>
              <a:rPr lang="en-US"/>
              <a:t>3</a:t>
            </a:r>
            <a:r>
              <a:rPr lang="en-US" baseline="0"/>
              <a:t> yếu tố</a:t>
            </a:r>
          </a:p>
          <a:p>
            <a:pPr lvl="2"/>
            <a:r>
              <a:rPr lang="en-US" baseline="0"/>
              <a:t>Ngữ pháp câu</a:t>
            </a:r>
          </a:p>
          <a:p>
            <a:pPr lvl="2"/>
            <a:r>
              <a:rPr lang="en-US" baseline="0"/>
              <a:t>Cảm xúc người nói</a:t>
            </a:r>
          </a:p>
          <a:p>
            <a:pPr lvl="2"/>
            <a:r>
              <a:rPr lang="en-US" baseline="0"/>
              <a:t>Ngữ cảnh cụ thể</a:t>
            </a:r>
          </a:p>
        </p:txBody>
      </p:sp>
    </p:spTree>
    <p:extLst>
      <p:ext uri="{BB962C8B-B14F-4D97-AF65-F5344CB8AC3E}">
        <p14:creationId xmlns:p14="http://schemas.microsoft.com/office/powerpoint/2010/main" val="16182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588-AE51-44AB-BFED-545CE8BA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</a:t>
            </a:r>
            <a:r>
              <a:rPr lang="en-US" baseline="0"/>
              <a:t> tắc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36DB-4513-40EA-A1AB-8C3C1288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Ngữ</a:t>
            </a:r>
            <a:r>
              <a:rPr lang="en-US" baseline="0"/>
              <a:t> điệu khi xuống giong cuối câu</a:t>
            </a:r>
          </a:p>
          <a:p>
            <a:pPr lvl="1"/>
            <a:r>
              <a:rPr lang="en-US" baseline="0"/>
              <a:t>Câu khẳng định</a:t>
            </a:r>
          </a:p>
          <a:p>
            <a:pPr lvl="1"/>
            <a:r>
              <a:rPr lang="en-US"/>
              <a:t>Câu</a:t>
            </a:r>
            <a:r>
              <a:rPr lang="en-US" baseline="0"/>
              <a:t> hỏi wh-question</a:t>
            </a:r>
          </a:p>
          <a:p>
            <a:pPr lvl="1"/>
            <a:r>
              <a:rPr lang="en-US" baseline="0"/>
              <a:t>Cảm xúc người nói.</a:t>
            </a:r>
          </a:p>
          <a:p>
            <a:pPr lvl="1"/>
            <a:r>
              <a:rPr lang="en-US" baseline="0"/>
              <a:t>Mệnh lệnh</a:t>
            </a:r>
          </a:p>
          <a:p>
            <a:pPr lvl="0"/>
            <a:r>
              <a:rPr lang="en-US" baseline="0"/>
              <a:t>Lên giộng cuối câu</a:t>
            </a:r>
          </a:p>
          <a:p>
            <a:pPr lvl="1"/>
            <a:r>
              <a:rPr lang="en-US" baseline="0"/>
              <a:t>Câu hỏi yes/no</a:t>
            </a:r>
          </a:p>
          <a:p>
            <a:pPr lvl="1"/>
            <a:r>
              <a:rPr lang="en-US" baseline="0"/>
              <a:t>Câu mời.</a:t>
            </a:r>
          </a:p>
          <a:p>
            <a:pPr lvl="1"/>
            <a:r>
              <a:rPr lang="en-US" baseline="0"/>
              <a:t>Cảm xúc người nói</a:t>
            </a:r>
          </a:p>
        </p:txBody>
      </p:sp>
    </p:spTree>
    <p:extLst>
      <p:ext uri="{BB962C8B-B14F-4D97-AF65-F5344CB8AC3E}">
        <p14:creationId xmlns:p14="http://schemas.microsoft.com/office/powerpoint/2010/main" val="118258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232E-0401-47EF-80DE-7D6EE26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Cao độ</a:t>
            </a:r>
            <a:r>
              <a:rPr lang="en-US" baseline="0"/>
              <a:t> trong câu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9B8C-9300-4DA9-9FB3-357B8200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Tùy</a:t>
            </a:r>
            <a:r>
              <a:rPr lang="en-US" baseline="0"/>
              <a:t> thuộc vào vùng miền</a:t>
            </a:r>
          </a:p>
        </p:txBody>
      </p:sp>
    </p:spTree>
    <p:extLst>
      <p:ext uri="{BB962C8B-B14F-4D97-AF65-F5344CB8AC3E}">
        <p14:creationId xmlns:p14="http://schemas.microsoft.com/office/powerpoint/2010/main" val="21971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9BD6-4EE5-4F6A-9933-F315882E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</a:t>
            </a:r>
            <a:r>
              <a:rPr lang="en-US" baseline="0"/>
              <a:t> hỏi đuôi.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568B-DF04-401D-9D35-F7177399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</a:t>
            </a:r>
            <a:r>
              <a:rPr lang="en-US" baseline="0"/>
              <a:t> thể lên hoặc xuống giọng tùy thuộc vào mức độ chắc chắn</a:t>
            </a:r>
          </a:p>
        </p:txBody>
      </p:sp>
    </p:spTree>
    <p:extLst>
      <p:ext uri="{BB962C8B-B14F-4D97-AF65-F5344CB8AC3E}">
        <p14:creationId xmlns:p14="http://schemas.microsoft.com/office/powerpoint/2010/main" val="379128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9048-BB59-4BC6-9BE9-62E8F86F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Xuống</a:t>
            </a:r>
            <a:r>
              <a:rPr lang="en-US" baseline="0"/>
              <a:t> giọng hoặc lên giọng.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0B9B-4508-469D-B5BA-7287A04E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Châm</a:t>
            </a:r>
            <a:r>
              <a:rPr lang="en-US" baseline="0"/>
              <a:t> bím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Ngữ điệu trong tiếng anh</vt:lpstr>
      <vt:lpstr>Sentence Stress (Nhấn câu)</vt:lpstr>
      <vt:lpstr>Cách đọc</vt:lpstr>
      <vt:lpstr>Ngoại lệ</vt:lpstr>
      <vt:lpstr>Internation(Lên xuống giọng trong 1 câu tiếng anh)</vt:lpstr>
      <vt:lpstr>Nguyên tắc </vt:lpstr>
      <vt:lpstr>Cao độ trong câu</vt:lpstr>
      <vt:lpstr>Câu hỏi đuôi.</vt:lpstr>
      <vt:lpstr>Xuống giọng hoặc lên giọng.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Ngữ điệu trong tiếng anh</dc:title>
  <dc:creator>MY-PC</dc:creator>
  <cp:lastModifiedBy>MY-PC</cp:lastModifiedBy>
  <cp:revision>5</cp:revision>
  <dcterms:created xsi:type="dcterms:W3CDTF">2021-05-12T09:25:14Z</dcterms:created>
  <dcterms:modified xsi:type="dcterms:W3CDTF">2021-05-12T10:21:19Z</dcterms:modified>
</cp:coreProperties>
</file>