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19" autoAdjust="0"/>
    <p:restoredTop sz="86322" autoAdjust="0"/>
  </p:normalViewPr>
  <p:slideViewPr>
    <p:cSldViewPr snapToGrid="0">
      <p:cViewPr varScale="1">
        <p:scale>
          <a:sx n="32" d="100"/>
          <a:sy n="32" d="100"/>
        </p:scale>
        <p:origin x="78" y="726"/>
      </p:cViewPr>
      <p:guideLst/>
    </p:cSldViewPr>
  </p:slideViewPr>
  <p:outlineViewPr>
    <p:cViewPr>
      <p:scale>
        <a:sx n="33" d="100"/>
        <a:sy n="33" d="100"/>
      </p:scale>
      <p:origin x="0" y="-1808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5AA68-1FCE-40DB-A538-FACF495FD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E90C4F-1BED-48E6-AD86-366CAE1B0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D4067-BAAB-44BC-8008-B97D965B9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BF07-FB0B-4ADF-BB96-BDFB1875A8DA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A88B5-2348-441D-9DC9-FA4B035C8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4FBDC-F733-4C34-814B-B32CAC07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42F1-347E-4914-BAEC-B119DB81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2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01B28-E9B2-4E88-BF0B-B3A93E13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20736C-2F72-4BB8-9A4D-927C945E3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D6835-7BD0-4BB4-8E68-2CFBAA9BA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BF07-FB0B-4ADF-BB96-BDFB1875A8DA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9F69E-5B81-4718-B2B7-69D641D58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E8B2E-8C83-4657-9104-1BB0FB357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42F1-347E-4914-BAEC-B119DB81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0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7355C6-C687-42A4-B2BE-C2F35B5DDC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D5ECCB-AE42-4239-9FDF-616E266BB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1E30D-39C2-4714-A895-E5279FB3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BF07-FB0B-4ADF-BB96-BDFB1875A8DA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AFDE8-91F1-4B2D-93DB-134304412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DE585-906B-47C8-B714-E202AA470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42F1-347E-4914-BAEC-B119DB81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6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E9FFF-C392-4851-BDB8-F09B4658D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5D28D-385F-46D4-B4B3-70F75305D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24DA-5FF7-4ED8-86E7-0AB2DDA39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BF07-FB0B-4ADF-BB96-BDFB1875A8DA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A70BE-CC04-4A5B-9680-36E650FBF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7ACAD-EF92-4E4D-80C9-448F63EBA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42F1-347E-4914-BAEC-B119DB81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18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83252-5B14-4338-9A80-5613861CB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E61BE-88E6-4953-9282-93CBE8659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7D58F-B20D-401B-9373-6210131C6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BF07-FB0B-4ADF-BB96-BDFB1875A8DA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1DB4F-83CC-47B9-8871-8366927E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674BE-5FBB-4677-9FE0-5EE07FDE6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42F1-347E-4914-BAEC-B119DB81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90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8E2B1-AED3-4FBF-8520-7B2D228DF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184B0-E146-41EB-9BC1-63BC5EAEA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95B395-F137-4D97-AF84-8DDA5E0A0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793E7-B3FE-4914-B1E9-C9A01A155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BF07-FB0B-4ADF-BB96-BDFB1875A8DA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C312E-FCFA-40B5-860B-71C35F549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699F6-6B3D-4E09-8FD7-4E08FB9DC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42F1-347E-4914-BAEC-B119DB81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43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AF0A2-2495-46A2-ABD6-DB8D501A5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E3A75-1356-4A1F-B45B-07A3DC31C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BFEFEB-7482-4A6B-8352-91272B6A8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6631B4-9B67-432C-96A1-2FD9BBA6E5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857678-DB05-4E5B-93AD-99CFB03C8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D29B86-265C-43BE-88FD-6EE6FBBB0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BF07-FB0B-4ADF-BB96-BDFB1875A8DA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9B4731-A26B-4882-820C-64E4BA130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BBA1F2-DF9F-4694-95A4-622554AE2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42F1-347E-4914-BAEC-B119DB81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55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4B945-7AD8-45D0-A09D-ED777CDD0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0FA69-D14C-4812-81D7-A92AE8CC2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BF07-FB0B-4ADF-BB96-BDFB1875A8DA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959CD-B9C0-4F14-A005-05A2BD0C7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4E0930-4A6D-415B-BAED-05B075D48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42F1-347E-4914-BAEC-B119DB81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51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7BAE6C-2453-421D-846A-3E5E031F8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BF07-FB0B-4ADF-BB96-BDFB1875A8DA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834B42-5D80-4338-B58C-4E785BBD3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02600-7FF3-4069-8748-738EDAA09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42F1-347E-4914-BAEC-B119DB81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66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681B3-B00E-4C79-80CD-9DBA28844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85034-7960-44A3-9DDE-E9293C7D9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26650-E121-4AFD-A45C-E81FA0942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43CAF-0A97-4C98-8347-A2AFC49DF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BF07-FB0B-4ADF-BB96-BDFB1875A8DA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ECB84-7F4B-4071-B91F-6AB755147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615C3-C670-4F8F-A14A-3F5AC8418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42F1-347E-4914-BAEC-B119DB81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9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CE8B5-7779-4C29-B82B-EDEF8EE60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82EAB5-EC53-4CEF-8447-B4811FBF74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34B34-C102-4879-A7DB-6E7678148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A42B4-62E4-49A9-93EC-8DF645362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BF07-FB0B-4ADF-BB96-BDFB1875A8DA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44857-C562-4AB7-B4AF-0D8D2102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6311D-A9F2-4F9E-87E5-3C96E6C03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42F1-347E-4914-BAEC-B119DB81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0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B0779C-EE76-46BA-B2B4-584D59776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FDCE1-9C73-4DB1-BFFF-FB8F1CAFA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33B0C-65C7-4957-B7F8-3D820F062C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CBF07-FB0B-4ADF-BB96-BDFB1875A8DA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88DC0-4957-44D1-A96B-D56DF29D40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4BDED-1BC8-4DD3-BC6B-444018857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B42F1-347E-4914-BAEC-B119DB81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0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32A57-E552-4FC2-9C47-2D220554E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Preposition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33874A-6EE1-4052-B469-C8788C0A41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91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135E1-2258-4529-969B-D550CC46F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Các</a:t>
            </a:r>
            <a:r>
              <a:rPr lang="en-US" sz="4400" kern="1200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loại giơi từ thường gặp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24E22-2F20-463C-8EFC-F399104F7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aseline="0"/>
              <a:t>Giới từ chỉ mục đích</a:t>
            </a:r>
          </a:p>
          <a:p>
            <a:pPr lvl="1"/>
            <a:r>
              <a:rPr lang="en-US" baseline="0"/>
              <a:t>To: để</a:t>
            </a:r>
          </a:p>
          <a:p>
            <a:pPr lvl="1"/>
            <a:r>
              <a:rPr lang="en-US" baseline="0"/>
              <a:t>In order to: để</a:t>
            </a:r>
          </a:p>
          <a:p>
            <a:pPr lvl="1"/>
            <a:r>
              <a:rPr lang="en-US" baseline="0"/>
              <a:t>For: dùm, dùm cho</a:t>
            </a:r>
          </a:p>
          <a:p>
            <a:pPr lvl="1"/>
            <a:r>
              <a:rPr lang="en-US" baseline="0"/>
              <a:t>So as to: để</a:t>
            </a:r>
          </a:p>
          <a:p>
            <a:r>
              <a:rPr lang="en-US" baseline="0"/>
              <a:t>Giới từ chỉ nguyên nhân.</a:t>
            </a:r>
          </a:p>
          <a:p>
            <a:pPr lvl="1"/>
            <a:r>
              <a:rPr lang="en-US"/>
              <a:t>Thanks</a:t>
            </a:r>
            <a:r>
              <a:rPr lang="en-US" baseline="0"/>
              <a:t> to: nhờ ở</a:t>
            </a:r>
          </a:p>
          <a:p>
            <a:pPr lvl="1"/>
            <a:r>
              <a:rPr lang="en-US" baseline="0"/>
              <a:t>Through: do, vì</a:t>
            </a:r>
          </a:p>
          <a:p>
            <a:pPr lvl="1"/>
            <a:r>
              <a:rPr lang="en-US" baseline="0"/>
              <a:t>Because of: bởi vì</a:t>
            </a:r>
          </a:p>
          <a:p>
            <a:pPr lvl="1"/>
            <a:r>
              <a:rPr lang="en-US" baseline="0"/>
              <a:t>Owing to: Nhờ ở, do ở</a:t>
            </a:r>
          </a:p>
          <a:p>
            <a:pPr lvl="1"/>
            <a:r>
              <a:rPr lang="en-US" baseline="0"/>
              <a:t>By means of: Nhờ, bằng phương tiện.</a:t>
            </a:r>
          </a:p>
        </p:txBody>
      </p:sp>
    </p:spTree>
    <p:extLst>
      <p:ext uri="{BB962C8B-B14F-4D97-AF65-F5344CB8AC3E}">
        <p14:creationId xmlns:p14="http://schemas.microsoft.com/office/powerpoint/2010/main" val="1185059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93B31-7189-49F6-9F91-249B3822C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Ý</a:t>
            </a:r>
            <a:r>
              <a:rPr lang="en-US" baseline="0"/>
              <a:t> nghĩa của một số giới từ phổ biến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7E3B1-D621-470E-B93B-ED0481DE4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About</a:t>
            </a:r>
            <a:endParaRPr lang="vi-VN"/>
          </a:p>
          <a:p>
            <a:pPr lvl="1"/>
            <a:r>
              <a:rPr lang="vi-VN"/>
              <a:t>Xung quanh</a:t>
            </a:r>
          </a:p>
          <a:p>
            <a:pPr lvl="1"/>
            <a:r>
              <a:rPr lang="vi-VN"/>
              <a:t>Khắp</a:t>
            </a:r>
            <a:r>
              <a:rPr lang="vi-VN" baseline="0"/>
              <a:t> nơi, quanh quẩn</a:t>
            </a:r>
          </a:p>
          <a:p>
            <a:pPr lvl="1"/>
            <a:r>
              <a:rPr lang="vi-VN" baseline="0"/>
              <a:t>Khoảng chừng</a:t>
            </a:r>
          </a:p>
          <a:p>
            <a:pPr lvl="1"/>
            <a:r>
              <a:rPr lang="vi-VN" baseline="0"/>
              <a:t>Về</a:t>
            </a:r>
          </a:p>
        </p:txBody>
      </p:sp>
    </p:spTree>
    <p:extLst>
      <p:ext uri="{BB962C8B-B14F-4D97-AF65-F5344CB8AC3E}">
        <p14:creationId xmlns:p14="http://schemas.microsoft.com/office/powerpoint/2010/main" val="63550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3C6C-FAA6-43DB-A399-998CDA48F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Ý</a:t>
            </a:r>
            <a:r>
              <a:rPr lang="en-US" sz="4400" kern="1200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nghĩa của một số giới từ phổ biến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E4D54-9F91-4227-BB5F-57C0E667F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Against</a:t>
            </a:r>
            <a:endParaRPr lang="vi-VN"/>
          </a:p>
          <a:p>
            <a:pPr lvl="1"/>
            <a:r>
              <a:rPr lang="vi-VN"/>
              <a:t>Chống</a:t>
            </a:r>
            <a:r>
              <a:rPr lang="vi-VN" baseline="0"/>
              <a:t> lại</a:t>
            </a:r>
          </a:p>
          <a:p>
            <a:pPr lvl="1"/>
            <a:r>
              <a:rPr lang="vi-VN" baseline="0"/>
              <a:t>Đụng phải</a:t>
            </a:r>
          </a:p>
          <a:p>
            <a:pPr lvl="1"/>
            <a:r>
              <a:rPr lang="vi-VN" baseline="0"/>
              <a:t>Dựa vào</a:t>
            </a:r>
          </a:p>
          <a:p>
            <a:pPr lvl="1"/>
            <a:r>
              <a:rPr lang="vi-VN" baseline="0"/>
              <a:t>So với</a:t>
            </a:r>
          </a:p>
          <a:p>
            <a:pPr lvl="1"/>
            <a:r>
              <a:rPr lang="vi-VN" baseline="0"/>
              <a:t>Chuẩn bị, dự trù</a:t>
            </a:r>
          </a:p>
        </p:txBody>
      </p:sp>
    </p:spTree>
    <p:extLst>
      <p:ext uri="{BB962C8B-B14F-4D97-AF65-F5344CB8AC3E}">
        <p14:creationId xmlns:p14="http://schemas.microsoft.com/office/powerpoint/2010/main" val="1853144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F101D-F6B5-4F5A-BE25-ADB01C9FA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Ý</a:t>
            </a:r>
            <a:r>
              <a:rPr lang="en-US" sz="4400" kern="1200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nghĩa của một số giới từ phổ biến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54B17-27F0-4611-A272-36B566CB8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At</a:t>
            </a:r>
            <a:endParaRPr lang="vi-VN"/>
          </a:p>
          <a:p>
            <a:pPr lvl="1"/>
            <a:r>
              <a:rPr lang="vi-VN"/>
              <a:t>Tại</a:t>
            </a:r>
            <a:endParaRPr lang="vi-VN" baseline="0"/>
          </a:p>
          <a:p>
            <a:pPr lvl="1"/>
            <a:r>
              <a:rPr lang="vi-VN" baseline="0"/>
              <a:t>Lúc</a:t>
            </a:r>
          </a:p>
          <a:p>
            <a:pPr lvl="1"/>
            <a:r>
              <a:rPr lang="vi-VN" baseline="0"/>
              <a:t>Thành ngữ</a:t>
            </a:r>
          </a:p>
          <a:p>
            <a:pPr lvl="1"/>
            <a:r>
              <a:rPr lang="en-US" sz="24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work : đang làm việc</a:t>
            </a:r>
            <a:endParaRPr lang="vi-VN" sz="24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vi-VN" sz="24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play : đang chơi</a:t>
            </a:r>
          </a:p>
          <a:p>
            <a:pPr lvl="1"/>
            <a:r>
              <a:rPr lang="en-US" sz="24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At oen’s prayers : đang</a:t>
            </a:r>
            <a:r>
              <a:rPr lang="vi-VN" sz="2400" b="0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4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 nguyện</a:t>
            </a:r>
            <a:endParaRPr lang="vi-VN" sz="24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24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ease : thoải mái</a:t>
            </a:r>
            <a:endParaRPr lang="vi-VN" sz="24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24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At war : đang có chiến tranh</a:t>
            </a:r>
            <a:endParaRPr lang="vi-VN" sz="24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24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peace : đang hòa bình</a:t>
            </a:r>
            <a:endParaRPr lang="vi-VN" sz="24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vi-VN" sz="24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vi-VN" sz="2400" b="0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ngữ chỉ chiều hướng</a:t>
            </a:r>
          </a:p>
          <a:p>
            <a:pPr lvl="2"/>
            <a:r>
              <a:rPr lang="vi-VN"/>
              <a:t>Rush</a:t>
            </a:r>
            <a:r>
              <a:rPr lang="vi-VN" baseline="0"/>
              <a:t> at somebody</a:t>
            </a:r>
          </a:p>
          <a:p>
            <a:pPr lvl="1"/>
            <a:r>
              <a:rPr lang="vi-VN"/>
              <a:t>Point at chỉ</a:t>
            </a:r>
            <a:r>
              <a:rPr lang="vi-VN" baseline="0"/>
              <a:t> vào</a:t>
            </a:r>
          </a:p>
          <a:p>
            <a:pPr lvl="1"/>
            <a:r>
              <a:rPr lang="vi-VN" baseline="0"/>
              <a:t>Thành ngữ chỉ số lượng</a:t>
            </a:r>
          </a:p>
          <a:p>
            <a:pPr lvl="2"/>
            <a:r>
              <a:rPr lang="en-US" sz="2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estimated the class at 50</a:t>
            </a:r>
            <a:endParaRPr lang="vi-VN" sz="20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6176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6589D-BEB1-4B71-9F01-FB34A2C51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Ý</a:t>
            </a:r>
            <a:r>
              <a:rPr lang="en-US" sz="4400" kern="1200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nghĩa của một số giới từ phổ biến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38C38-8DD0-4586-9646-88360CABC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By</a:t>
            </a:r>
            <a:endParaRPr lang="vi-VN"/>
          </a:p>
          <a:p>
            <a:pPr lvl="1"/>
            <a:r>
              <a:rPr lang="vi-VN"/>
              <a:t>Keeys</a:t>
            </a:r>
            <a:r>
              <a:rPr lang="vi-VN" baseline="0"/>
              <a:t> bên cạnh</a:t>
            </a:r>
          </a:p>
          <a:p>
            <a:pPr lvl="1"/>
            <a:r>
              <a:rPr lang="vi-VN" baseline="0"/>
              <a:t>Trước</a:t>
            </a:r>
          </a:p>
          <a:p>
            <a:pPr lvl="1"/>
            <a:r>
              <a:rPr lang="vi-VN" baseline="0"/>
              <a:t>Ngang qua</a:t>
            </a:r>
          </a:p>
          <a:p>
            <a:pPr lvl="1"/>
            <a:r>
              <a:rPr lang="vi-VN" baseline="0"/>
              <a:t>Bởi</a:t>
            </a:r>
          </a:p>
          <a:p>
            <a:pPr lvl="1"/>
            <a:r>
              <a:rPr lang="vi-VN" baseline="0"/>
              <a:t>Ở chổ</a:t>
            </a:r>
          </a:p>
          <a:p>
            <a:pPr lvl="1"/>
            <a:r>
              <a:rPr lang="vi-VN" baseline="0"/>
              <a:t>Theo</a:t>
            </a:r>
            <a:endParaRPr lang="en-US"/>
          </a:p>
          <a:p>
            <a:r>
              <a:rPr lang="en-US"/>
              <a:t>For</a:t>
            </a:r>
            <a:endParaRPr lang="vi-VN"/>
          </a:p>
          <a:p>
            <a:pPr lvl="1"/>
            <a:r>
              <a:rPr lang="vi-VN"/>
              <a:t>Cho</a:t>
            </a:r>
          </a:p>
          <a:p>
            <a:pPr lvl="1"/>
            <a:r>
              <a:rPr lang="vi-VN"/>
              <a:t>Chỉ</a:t>
            </a:r>
            <a:r>
              <a:rPr lang="vi-VN" baseline="0"/>
              <a:t> thời gian</a:t>
            </a:r>
          </a:p>
          <a:p>
            <a:pPr lvl="1"/>
            <a:r>
              <a:rPr lang="vi-VN" baseline="0"/>
              <a:t>Chỉ nguyên do</a:t>
            </a:r>
          </a:p>
          <a:p>
            <a:pPr lvl="1"/>
            <a:r>
              <a:rPr lang="vi-VN" baseline="0"/>
              <a:t>Chỉ chiều hướng</a:t>
            </a:r>
          </a:p>
          <a:p>
            <a:pPr lvl="1"/>
            <a:r>
              <a:rPr lang="vi-VN" baseline="0"/>
              <a:t>Chỉ sự trao đổi</a:t>
            </a:r>
          </a:p>
        </p:txBody>
      </p:sp>
    </p:spTree>
    <p:extLst>
      <p:ext uri="{BB962C8B-B14F-4D97-AF65-F5344CB8AC3E}">
        <p14:creationId xmlns:p14="http://schemas.microsoft.com/office/powerpoint/2010/main" val="421753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24180-DD2F-4B57-949E-9B8982E76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Ý</a:t>
            </a:r>
            <a:r>
              <a:rPr lang="en-US" sz="4400" kern="1200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nghĩa của một số giới từ phổ biến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03F34-D41A-4E6F-A2FB-2DC8A3B63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From</a:t>
            </a:r>
            <a:endParaRPr lang="vi-VN"/>
          </a:p>
          <a:p>
            <a:pPr lvl="1"/>
            <a:r>
              <a:rPr lang="vi-VN"/>
              <a:t>Từ</a:t>
            </a:r>
          </a:p>
          <a:p>
            <a:pPr lvl="1"/>
            <a:r>
              <a:rPr lang="vi-VN"/>
              <a:t>Chỉ</a:t>
            </a:r>
            <a:r>
              <a:rPr lang="vi-VN" baseline="0"/>
              <a:t> nguồn gốc</a:t>
            </a:r>
          </a:p>
          <a:p>
            <a:pPr lvl="1"/>
            <a:r>
              <a:rPr lang="vi-VN" baseline="0"/>
              <a:t>Từ + thời gian</a:t>
            </a:r>
          </a:p>
          <a:p>
            <a:pPr lvl="1"/>
            <a:r>
              <a:rPr lang="vi-VN" baseline="0"/>
              <a:t>Chỉ sự khác biệt</a:t>
            </a:r>
          </a:p>
          <a:p>
            <a:pPr lvl="1"/>
            <a:r>
              <a:rPr lang="vi-VN" baseline="0"/>
              <a:t>Chỉ nguyên nhân</a:t>
            </a:r>
            <a:endParaRPr lang="en-US"/>
          </a:p>
          <a:p>
            <a:r>
              <a:rPr lang="en-US"/>
              <a:t>In</a:t>
            </a:r>
            <a:endParaRPr lang="vi-VN"/>
          </a:p>
          <a:p>
            <a:pPr lvl="1"/>
            <a:r>
              <a:rPr lang="vi-VN"/>
              <a:t>Chỉ</a:t>
            </a:r>
            <a:r>
              <a:rPr lang="vi-VN" baseline="0"/>
              <a:t> thời gian</a:t>
            </a:r>
          </a:p>
          <a:p>
            <a:pPr lvl="1"/>
            <a:r>
              <a:rPr lang="vi-VN" baseline="0"/>
              <a:t>Chỉ nơi chốn</a:t>
            </a:r>
          </a:p>
          <a:p>
            <a:pPr lvl="1"/>
            <a:r>
              <a:rPr lang="vi-VN" baseline="0"/>
              <a:t>Buổi</a:t>
            </a:r>
          </a:p>
        </p:txBody>
      </p:sp>
    </p:spTree>
    <p:extLst>
      <p:ext uri="{BB962C8B-B14F-4D97-AF65-F5344CB8AC3E}">
        <p14:creationId xmlns:p14="http://schemas.microsoft.com/office/powerpoint/2010/main" val="439214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72CF4-FA9F-4FFE-9F5E-FC487E03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Ý</a:t>
            </a:r>
            <a:r>
              <a:rPr lang="en-US" sz="4400" kern="1200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nghĩa của một số giới từ phổ biến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ECB0C-3A53-41DA-8184-57452EEB4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</a:t>
            </a:r>
            <a:r>
              <a:rPr lang="vi-VN"/>
              <a:t>hỉ</a:t>
            </a:r>
            <a:r>
              <a:rPr lang="vi-VN" baseline="0"/>
              <a:t> trạng thái</a:t>
            </a:r>
          </a:p>
          <a:p>
            <a:pPr lvl="1"/>
            <a:r>
              <a:rPr lang="en-US" sz="24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 in debt : mắc nợ</a:t>
            </a:r>
            <a:endParaRPr lang="vi-VN" sz="24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24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 in good health : có sức khỏe</a:t>
            </a:r>
            <a:endParaRPr lang="vi-VN" sz="24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24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 in danger : bị nguy hiểm</a:t>
            </a:r>
            <a:endParaRPr lang="vi-VN" sz="24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24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 in bad health : hay đau yếu</a:t>
            </a:r>
            <a:endParaRPr lang="vi-VN" sz="24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24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 in good mood : đang vui vẻ</a:t>
            </a:r>
            <a:endParaRPr lang="vi-VN" sz="24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24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 in tears : đang khóc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26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3EB1C-A330-4CAC-878A-D641AD02C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Thành</a:t>
            </a:r>
            <a:r>
              <a:rPr lang="vi-VN" baseline="0"/>
              <a:t> ngữ với giới từ.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4A066-32E7-4C87-BA78-AC9212BBE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vi-VN" sz="2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such case :trong trường hợp như thế</a:t>
            </a:r>
          </a:p>
          <a:p>
            <a:r>
              <a:rPr lang="vi-VN" sz="2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short, in brief : tóm lại</a:t>
            </a:r>
            <a:endParaRPr lang="vi-VN"/>
          </a:p>
          <a:p>
            <a:r>
              <a:rPr lang="vi-VN" sz="2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fact : thật vậy</a:t>
            </a:r>
            <a:endParaRPr lang="vi-VN"/>
          </a:p>
          <a:p>
            <a:r>
              <a:rPr lang="vi-VN"/>
              <a:t>In other words : nói cách khác</a:t>
            </a:r>
          </a:p>
          <a:p>
            <a:r>
              <a:rPr lang="vi-VN"/>
              <a:t>In one word : nói tóm lại</a:t>
            </a:r>
          </a:p>
          <a:p>
            <a:r>
              <a:rPr lang="vi-VN"/>
              <a:t>In all: tổng cộng</a:t>
            </a:r>
          </a:p>
          <a:p>
            <a:r>
              <a:rPr lang="vi-VN"/>
              <a:t>In general : nói chung</a:t>
            </a:r>
          </a:p>
          <a:p>
            <a:r>
              <a:rPr lang="vi-VN"/>
              <a:t>In particular : nói riêng</a:t>
            </a:r>
          </a:p>
          <a:p>
            <a:r>
              <a:rPr lang="vi-VN"/>
              <a:t>Little by little : dần dần</a:t>
            </a:r>
          </a:p>
          <a:p>
            <a:r>
              <a:rPr lang="vi-VN"/>
              <a:t>Day by day : ngày qua ngày</a:t>
            </a:r>
          </a:p>
          <a:p>
            <a:r>
              <a:rPr lang="vi-VN"/>
              <a:t>Two by two : từng 2 cái một</a:t>
            </a:r>
          </a:p>
          <a:p>
            <a:r>
              <a:rPr lang="vi-VN"/>
              <a:t>By mistake : do nhầm lẫn.</a:t>
            </a:r>
          </a:p>
          <a:p>
            <a:r>
              <a:rPr lang="vi-VN"/>
              <a:t>Learn by heart : học thuộc lòng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17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60C2B-FC20-44F7-840D-8F45F23D7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Định</a:t>
            </a:r>
            <a:r>
              <a:rPr lang="en-US" baseline="0"/>
              <a:t> nghĩa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9E164-D665-48F8-9821-4E72F0300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Chỉ</a:t>
            </a:r>
            <a:r>
              <a:rPr lang="en-US" baseline="0"/>
              <a:t> sự liên qua giữa các từ loại trong cụm từ hoặc trong câu.</a:t>
            </a:r>
          </a:p>
        </p:txBody>
      </p:sp>
    </p:spTree>
    <p:extLst>
      <p:ext uri="{BB962C8B-B14F-4D97-AF65-F5344CB8AC3E}">
        <p14:creationId xmlns:p14="http://schemas.microsoft.com/office/powerpoint/2010/main" val="2275087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7242B-1775-41ED-A6C1-2BADD2E88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Vị</a:t>
            </a:r>
            <a:r>
              <a:rPr lang="en-US" baseline="0"/>
              <a:t> trí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66621-5D37-40A8-BFA5-0A76652C9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Sau tobe và</a:t>
            </a:r>
            <a:r>
              <a:rPr lang="en-US" baseline="0"/>
              <a:t> trước danh từ</a:t>
            </a:r>
          </a:p>
          <a:p>
            <a:pPr lvl="1"/>
            <a:r>
              <a:rPr lang="en-US" baseline="0"/>
              <a:t>The book is on the bookshelf.</a:t>
            </a:r>
          </a:p>
          <a:p>
            <a:pPr lvl="1"/>
            <a:r>
              <a:rPr lang="en-US" baseline="0"/>
              <a:t>I will stay in a japan for 2 years.</a:t>
            </a:r>
          </a:p>
          <a:p>
            <a:r>
              <a:rPr lang="en-US" baseline="0"/>
              <a:t>Sau động từ</a:t>
            </a:r>
          </a:p>
          <a:p>
            <a:pPr lvl="1"/>
            <a:r>
              <a:rPr lang="en-US" baseline="0"/>
              <a:t>I live in Nha Trang.</a:t>
            </a:r>
          </a:p>
          <a:p>
            <a:r>
              <a:rPr lang="en-US" baseline="0"/>
              <a:t>Sau tính từ</a:t>
            </a:r>
          </a:p>
          <a:p>
            <a:pPr lvl="1"/>
            <a:r>
              <a:rPr lang="en-US" baseline="0"/>
              <a:t>She is angry with him.</a:t>
            </a:r>
          </a:p>
        </p:txBody>
      </p:sp>
    </p:spTree>
    <p:extLst>
      <p:ext uri="{BB962C8B-B14F-4D97-AF65-F5344CB8AC3E}">
        <p14:creationId xmlns:p14="http://schemas.microsoft.com/office/powerpoint/2010/main" val="4260346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A2C58-0BC0-47BA-B7AF-0821D222B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Một</a:t>
            </a:r>
            <a:r>
              <a:rPr lang="en-US" baseline="0"/>
              <a:t> số sai lầm khi sử dụng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9E220-D7E8-45E3-8B40-1180122B2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Suy</a:t>
            </a:r>
            <a:r>
              <a:rPr lang="en-US" baseline="0"/>
              <a:t> ra từ cách dùng trước đó</a:t>
            </a:r>
          </a:p>
          <a:p>
            <a:r>
              <a:rPr lang="en-US" baseline="0"/>
              <a:t>Không nhận ra giới từ thay đổi vì thấy cùng một danh từ</a:t>
            </a:r>
          </a:p>
          <a:p>
            <a:r>
              <a:rPr lang="en-US" baseline="0"/>
              <a:t>Bị ảnh hưởng bởi tiếng việt.</a:t>
            </a:r>
          </a:p>
        </p:txBody>
      </p:sp>
    </p:spTree>
    <p:extLst>
      <p:ext uri="{BB962C8B-B14F-4D97-AF65-F5344CB8AC3E}">
        <p14:creationId xmlns:p14="http://schemas.microsoft.com/office/powerpoint/2010/main" val="4194238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BBE37-8004-4E63-8F04-4AFD17C89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Hình</a:t>
            </a:r>
            <a:r>
              <a:rPr lang="en-US" baseline="0"/>
              <a:t> thức giới từ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803C0-CE0B-45B6-9C55-E40617142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Giớ</a:t>
            </a:r>
            <a:r>
              <a:rPr lang="en-US" baseline="0"/>
              <a:t>i từ đơn</a:t>
            </a:r>
          </a:p>
          <a:p>
            <a:pPr lvl="1"/>
            <a:r>
              <a:rPr lang="en-US" baseline="0"/>
              <a:t>In, on, at, for, from, to, under, …</a:t>
            </a:r>
          </a:p>
          <a:p>
            <a:r>
              <a:rPr lang="en-US" baseline="0"/>
              <a:t>Giới từ đôi</a:t>
            </a:r>
          </a:p>
          <a:p>
            <a:pPr lvl="1"/>
            <a:r>
              <a:rPr lang="en-US" baseline="0"/>
              <a:t>Kết hợp 2 từ đơn</a:t>
            </a:r>
          </a:p>
          <a:p>
            <a:pPr lvl="1"/>
            <a:r>
              <a:rPr lang="en-US" baseline="0"/>
              <a:t>Into, onto, upon, without, within,…</a:t>
            </a:r>
          </a:p>
          <a:p>
            <a:r>
              <a:rPr lang="en-US" baseline="0"/>
              <a:t>Giớ từ kép</a:t>
            </a:r>
          </a:p>
          <a:p>
            <a:pPr lvl="1"/>
            <a:r>
              <a:rPr lang="en-US" baseline="0"/>
              <a:t>Được tạo thành từ tiếp đầu ngữ a hoặc be</a:t>
            </a:r>
          </a:p>
          <a:p>
            <a:pPr lvl="1"/>
            <a:r>
              <a:rPr lang="en-US" baseline="0"/>
              <a:t>About, across, amidst, above,…</a:t>
            </a:r>
          </a:p>
          <a:p>
            <a:r>
              <a:rPr lang="en-US" baseline="0"/>
              <a:t>Giới từ do phân từ</a:t>
            </a:r>
          </a:p>
          <a:p>
            <a:pPr lvl="1"/>
            <a:r>
              <a:rPr lang="en-US" baseline="0"/>
              <a:t>According to(tùy theo), during(trong khoảng), owing to( do ở), pending(trong khi)…</a:t>
            </a:r>
          </a:p>
          <a:p>
            <a:r>
              <a:rPr lang="en-US" baseline="0"/>
              <a:t>Cụm từ được dùng như giới từ.</a:t>
            </a:r>
          </a:p>
          <a:p>
            <a:pPr lvl="1"/>
            <a:r>
              <a:rPr lang="en-US" baseline="0"/>
              <a:t>Because of(bởi vì), By means of(do, bằng cách), In spite of( mặt dù)…</a:t>
            </a:r>
          </a:p>
          <a:p>
            <a:r>
              <a:rPr lang="en-US" baseline="0"/>
              <a:t>Giới từ trá hình.</a:t>
            </a:r>
          </a:p>
          <a:p>
            <a:pPr lvl="1"/>
            <a:r>
              <a:rPr lang="en-US" baseline="0"/>
              <a:t>Được ẩn trong hình thức khác</a:t>
            </a:r>
          </a:p>
          <a:p>
            <a:pPr lvl="1"/>
            <a:r>
              <a:rPr lang="en-US" baseline="0"/>
              <a:t>O’clock = of clock.</a:t>
            </a:r>
          </a:p>
        </p:txBody>
      </p:sp>
    </p:spTree>
    <p:extLst>
      <p:ext uri="{BB962C8B-B14F-4D97-AF65-F5344CB8AC3E}">
        <p14:creationId xmlns:p14="http://schemas.microsoft.com/office/powerpoint/2010/main" val="953856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50AFF-5258-46E2-A355-4694E966D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</a:t>
            </a:r>
            <a:r>
              <a:rPr lang="en-US" baseline="0"/>
              <a:t> loại giới từ thường gặp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4AF05-7F27-4D3A-BC47-1B0E58119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Giới</a:t>
            </a:r>
            <a:r>
              <a:rPr lang="en-US" baseline="0"/>
              <a:t> từ chỉ thời gian</a:t>
            </a:r>
          </a:p>
          <a:p>
            <a:pPr lvl="1"/>
            <a:r>
              <a:rPr lang="en-US" baseline="0"/>
              <a:t>At: vào lúc tường đi với giờ</a:t>
            </a:r>
          </a:p>
          <a:p>
            <a:pPr lvl="1"/>
            <a:r>
              <a:rPr lang="en-US" baseline="0"/>
              <a:t>On: Vào thường đi với ngày</a:t>
            </a:r>
          </a:p>
          <a:p>
            <a:pPr lvl="1"/>
            <a:r>
              <a:rPr lang="en-US" baseline="0"/>
              <a:t>In: vào ( thường đi với tháng, năm, mùa, thế kỷ)</a:t>
            </a:r>
          </a:p>
          <a:p>
            <a:pPr lvl="1"/>
            <a:r>
              <a:rPr lang="en-US" baseline="0"/>
              <a:t>Before: Trước lúc</a:t>
            </a:r>
          </a:p>
          <a:p>
            <a:pPr lvl="1"/>
            <a:r>
              <a:rPr lang="en-US" baseline="0"/>
              <a:t>After: Sau lúc</a:t>
            </a:r>
          </a:p>
          <a:p>
            <a:pPr lvl="1"/>
            <a:r>
              <a:rPr lang="en-US" baseline="0"/>
              <a:t>During: Trong khoảng( đi với danh từ chỉ thời gian</a:t>
            </a:r>
          </a:p>
        </p:txBody>
      </p:sp>
    </p:spTree>
    <p:extLst>
      <p:ext uri="{BB962C8B-B14F-4D97-AF65-F5344CB8AC3E}">
        <p14:creationId xmlns:p14="http://schemas.microsoft.com/office/powerpoint/2010/main" val="2564935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DC48F-7B34-49B7-9D9C-879C45BD6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</a:t>
            </a:r>
            <a:r>
              <a:rPr lang="en-US" baseline="0"/>
              <a:t>  loại giơi từ thường gặp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6B4C6-D19E-4A60-89A7-737B7B53E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aseline="0"/>
              <a:t>Giới từ chỉ nơi chốn</a:t>
            </a:r>
          </a:p>
          <a:p>
            <a:pPr lvl="1"/>
            <a:r>
              <a:rPr lang="en-US" baseline="0"/>
              <a:t>At: tại ( dùng cho nơi chốn nhỏ như trường học, sân bay…)</a:t>
            </a:r>
          </a:p>
          <a:p>
            <a:pPr lvl="1"/>
            <a:r>
              <a:rPr lang="en-US" baseline="0"/>
              <a:t>In: trong ( chỉ bên trong), ở ( nơi chốn lớn thành phố, tỉnh, quốc gian, châu lục,…)</a:t>
            </a:r>
          </a:p>
          <a:p>
            <a:pPr lvl="1"/>
            <a:r>
              <a:rPr lang="en-US" baseline="0"/>
              <a:t>On, above, over: trên</a:t>
            </a:r>
          </a:p>
          <a:p>
            <a:pPr lvl="1"/>
            <a:r>
              <a:rPr lang="en-US" baseline="0"/>
              <a:t>On: ở trên ( nhưng chỉ tiếp xúc bề mặt).</a:t>
            </a:r>
          </a:p>
        </p:txBody>
      </p:sp>
    </p:spTree>
    <p:extLst>
      <p:ext uri="{BB962C8B-B14F-4D97-AF65-F5344CB8AC3E}">
        <p14:creationId xmlns:p14="http://schemas.microsoft.com/office/powerpoint/2010/main" val="3012855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7B10-9D26-4E36-B4BC-06D332D77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Các</a:t>
            </a:r>
            <a:r>
              <a:rPr lang="en-US" sz="4400" kern="1200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loại giơi từ thường gặp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465B1-6405-4AE1-8142-3FB872BCE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aseline="0"/>
              <a:t>Giới từ chỉ sự chuyển dịch</a:t>
            </a:r>
          </a:p>
          <a:p>
            <a:pPr lvl="1"/>
            <a:r>
              <a:rPr lang="en-US" baseline="0"/>
              <a:t>To,into,onto: đến</a:t>
            </a:r>
          </a:p>
          <a:p>
            <a:pPr lvl="2"/>
            <a:r>
              <a:rPr lang="en-US" baseline="0"/>
              <a:t>To: Chỉ hướng tiếp cận tới người, vật, địa điểm</a:t>
            </a:r>
          </a:p>
          <a:p>
            <a:pPr lvl="2"/>
            <a:r>
              <a:rPr lang="en-US" baseline="0"/>
              <a:t>Into:Chỉ hướng tiếp cận bên trong vật,địa điểm đó.</a:t>
            </a:r>
          </a:p>
          <a:p>
            <a:pPr lvl="2"/>
            <a:r>
              <a:rPr lang="en-US" baseline="0"/>
              <a:t>Onto:Chỉ hướng tiếp cận bề mặt, ở phía ngoài cùng của vật, địa điểm</a:t>
            </a:r>
          </a:p>
          <a:p>
            <a:pPr lvl="1"/>
            <a:r>
              <a:rPr lang="en-US" baseline="0"/>
              <a:t>From</a:t>
            </a:r>
          </a:p>
          <a:p>
            <a:pPr lvl="2"/>
            <a:r>
              <a:rPr lang="en-US" baseline="0"/>
              <a:t>Chỉ nguồn gốc xuất xứ.</a:t>
            </a:r>
          </a:p>
          <a:p>
            <a:pPr lvl="1"/>
            <a:r>
              <a:rPr lang="en-US" baseline="0"/>
              <a:t>Across</a:t>
            </a:r>
          </a:p>
          <a:p>
            <a:pPr lvl="2"/>
            <a:r>
              <a:rPr lang="en-US" baseline="0"/>
              <a:t>Ngang qua, băng qua</a:t>
            </a:r>
          </a:p>
          <a:p>
            <a:pPr lvl="1"/>
            <a:r>
              <a:rPr lang="en-US" baseline="0"/>
              <a:t>Along</a:t>
            </a:r>
          </a:p>
          <a:p>
            <a:pPr lvl="2"/>
            <a:r>
              <a:rPr lang="en-US" baseline="0"/>
              <a:t>Dọc theo</a:t>
            </a:r>
          </a:p>
          <a:p>
            <a:pPr lvl="1"/>
            <a:r>
              <a:rPr lang="en-US" baseline="0"/>
              <a:t>Round, around, about: quanh</a:t>
            </a:r>
          </a:p>
        </p:txBody>
      </p:sp>
    </p:spTree>
    <p:extLst>
      <p:ext uri="{BB962C8B-B14F-4D97-AF65-F5344CB8AC3E}">
        <p14:creationId xmlns:p14="http://schemas.microsoft.com/office/powerpoint/2010/main" val="830227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E364-09FB-466A-8E78-3A2CB4AB1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Các</a:t>
            </a:r>
            <a:r>
              <a:rPr lang="en-US" sz="4400" kern="1200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loại giơi từ thường gặp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7FC47-523C-486E-AAE1-CDBCB0FC6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aseline="0"/>
              <a:t>Giới từ chỉ thể cách</a:t>
            </a:r>
          </a:p>
          <a:p>
            <a:pPr lvl="1"/>
            <a:r>
              <a:rPr lang="en-US" baseline="0"/>
              <a:t>With: với</a:t>
            </a:r>
          </a:p>
          <a:p>
            <a:pPr lvl="1"/>
            <a:r>
              <a:rPr lang="en-US" baseline="0"/>
              <a:t>Without: không, không có</a:t>
            </a:r>
          </a:p>
          <a:p>
            <a:pPr lvl="1"/>
            <a:r>
              <a:rPr lang="en-US" baseline="0"/>
              <a:t>According: theo</a:t>
            </a:r>
          </a:p>
          <a:p>
            <a:pPr lvl="1"/>
            <a:r>
              <a:rPr lang="en-US" baseline="0"/>
              <a:t>In spite of: mặc dù</a:t>
            </a:r>
          </a:p>
          <a:p>
            <a:pPr lvl="1"/>
            <a:r>
              <a:rPr lang="en-US" baseline="0"/>
              <a:t>Instead of: thay vì</a:t>
            </a:r>
          </a:p>
        </p:txBody>
      </p:sp>
    </p:spTree>
    <p:extLst>
      <p:ext uri="{BB962C8B-B14F-4D97-AF65-F5344CB8AC3E}">
        <p14:creationId xmlns:p14="http://schemas.microsoft.com/office/powerpoint/2010/main" val="1394323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885</Words>
  <Application>Microsoft Office PowerPoint</Application>
  <PresentationFormat>Widescreen</PresentationFormat>
  <Paragraphs>153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Preposition</vt:lpstr>
      <vt:lpstr>Định nghĩa</vt:lpstr>
      <vt:lpstr>Vị trí</vt:lpstr>
      <vt:lpstr>Một số sai lầm khi sử dụng</vt:lpstr>
      <vt:lpstr>Hình thức giới từ</vt:lpstr>
      <vt:lpstr>Các loại giới từ thường gặp</vt:lpstr>
      <vt:lpstr>Các  loại giơi từ thường gặp</vt:lpstr>
      <vt:lpstr>Các  loại giơi từ thường gặp</vt:lpstr>
      <vt:lpstr>Các  loại giơi từ thường gặp</vt:lpstr>
      <vt:lpstr>Các  loại giơi từ thường gặp</vt:lpstr>
      <vt:lpstr>Ý nghĩa của một số giới từ phổ biến</vt:lpstr>
      <vt:lpstr>Ý nghĩa của một số giới từ phổ biến</vt:lpstr>
      <vt:lpstr>Ý nghĩa của một số giới từ phổ biến</vt:lpstr>
      <vt:lpstr>Ý nghĩa của một số giới từ phổ biến</vt:lpstr>
      <vt:lpstr>Ý nghĩa của một số giới từ phổ biến</vt:lpstr>
      <vt:lpstr>Ý nghĩa của một số giới từ phổ biến</vt:lpstr>
      <vt:lpstr>Thành ngữ với giới từ.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Preposition</dc:title>
  <dc:creator>MY-PC</dc:creator>
  <cp:lastModifiedBy>MY-PC</cp:lastModifiedBy>
  <cp:revision>6</cp:revision>
  <dcterms:created xsi:type="dcterms:W3CDTF">2021-05-13T03:43:10Z</dcterms:created>
  <dcterms:modified xsi:type="dcterms:W3CDTF">2021-05-13T06:31:47Z</dcterms:modified>
</cp:coreProperties>
</file>