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  <p:embeddedFontLst>
    <p:embeddedFont>
      <p:font typeface="Montserrat"/>
      <p:regular r:id="rId21"/>
    </p:embeddedFont>
    <p:embeddedFont>
      <p:font typeface="Darker Grotesque"/>
      <p:regular r:id="rId22"/>
    </p:embeddedFont>
    <p:embeddedFont>
      <p:font typeface="Darker Grotesque Medium"/>
      <p:regular r:id="rId23"/>
      <p:bold r:id="rId24"/>
    </p:embeddedFont>
    <p:embeddedFont>
      <p:font typeface="PT Sans" panose="020B0503020203020204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d75e4c70d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d75e4c70d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99f2f57a71_0_1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99f2f57a71_0_1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dcc589ca3e_0_3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dcc589ca3e_0_3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953a0dbdd_0_10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953a0dbdd_0_10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26ab5c936a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26ab5c936a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99f2f57a71_0_1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99f2f57a71_0_1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9f2f57a71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99f2f57a71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d6c00e730_0_2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d6c00e730_0_2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d6c00e730_0_2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d6c00e730_0_2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bd6c00e730_0_1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bd6c00e730_0_1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7e9e01bb3_0_12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7e9e01bb3_0_12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26ab5c936a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26ab5c936a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26ab5c936a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26ab5c936a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11"/>
          <p:cNvSpPr txBox="1"/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/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7" name="Google Shape;147;p1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3"/>
          <p:cNvSpPr txBox="1"/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3"/>
          <p:cNvSpPr txBox="1"/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3"/>
          <p:cNvSpPr txBox="1"/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3"/>
          <p:cNvSpPr txBox="1"/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3"/>
          <p:cNvSpPr txBox="1"/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13"/>
          <p:cNvSpPr txBox="1"/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/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/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/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8" name="Google Shape;198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9" name="Google Shape;199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2" name="Google Shape;202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03" name="Google Shape;203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15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0" name="Google Shape;210;p15"/>
          <p:cNvSpPr txBox="1"/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11" name="Google Shape;211;p15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12" name="Google Shape;212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6" name="Google Shape;216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7" name="Google Shape;217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8" name="Google Shape;218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6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16"/>
          <p:cNvSpPr txBox="1"/>
          <p:nvPr>
            <p:ph type="title" idx="2" hasCustomPrompt="1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16"/>
          <p:cNvSpPr txBox="1"/>
          <p:nvPr>
            <p:ph type="subTitle" idx="1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7" name="Google Shape;227;p1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28" name="Google Shape;228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1" name="Google Shape;231;p16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2" name="Google Shape;232;p16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33" name="Google Shape;233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17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7"/>
          <p:cNvSpPr txBox="1"/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1" name="Google Shape;241;p1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2" name="Google Shape;242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" name="Google Shape;245;p17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246" name="Google Shape;246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18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8"/>
          <p:cNvSpPr txBox="1"/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5" name="Google Shape;255;p1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6" name="Google Shape;256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260" name="Google Shape;260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19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7" name="Google Shape;267;p19"/>
          <p:cNvSpPr txBox="1"/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9" name="Google Shape;269;p1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0" name="Google Shape;27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3" name="Google Shape;273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4" name="Google Shape;274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75" name="Google Shape;275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20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3" name="Google Shape;283;p2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84" name="Google Shape;284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7" name="Google Shape;287;p20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288" name="Google Shape;288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type="title" idx="2" hasCustomPrompt="1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21"/>
          <p:cNvSpPr txBox="1"/>
          <p:nvPr>
            <p:ph type="subTitle" idx="1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5" name="Google Shape;295;p21"/>
          <p:cNvSpPr txBox="1"/>
          <p:nvPr>
            <p:ph type="subTitle" idx="2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6" name="Google Shape;29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7" name="Google Shape;297;p21"/>
          <p:cNvSpPr txBox="1"/>
          <p:nvPr>
            <p:ph type="title" idx="3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8" name="Google Shape;298;p21"/>
          <p:cNvSpPr txBox="1"/>
          <p:nvPr>
            <p:ph type="title" idx="4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9" name="Google Shape;299;p2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0" name="Google Shape;300;p2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01" name="Google Shape;301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4" name="Google Shape;304;p2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305" name="Google Shape;305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2" name="Google Shape;312;p22"/>
          <p:cNvSpPr txBox="1"/>
          <p:nvPr>
            <p:ph type="body" idx="1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13" name="Google Shape;313;p22"/>
          <p:cNvSpPr txBox="1"/>
          <p:nvPr>
            <p:ph type="body" idx="2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" name="Google Shape;31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7" name="Google Shape;317;p23"/>
          <p:cNvSpPr txBox="1"/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8" name="Google Shape;318;p23"/>
          <p:cNvSpPr txBox="1"/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3"/>
          <p:cNvSpPr txBox="1"/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23"/>
          <p:cNvSpPr txBox="1"/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3"/>
          <p:cNvSpPr txBox="1"/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23"/>
          <p:cNvSpPr txBox="1"/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4" name="Google Shape;324;p2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5" name="Google Shape;325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8" name="Google Shape;328;p2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9" name="Google Shape;329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type="title" idx="2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" name="Google Shape;337;p24"/>
          <p:cNvSpPr txBox="1"/>
          <p:nvPr>
            <p:ph type="subTitle" idx="1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4"/>
          <p:cNvSpPr txBox="1"/>
          <p:nvPr>
            <p:ph type="title" idx="3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24"/>
          <p:cNvSpPr txBox="1"/>
          <p:nvPr>
            <p:ph type="subTitle" idx="4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4"/>
          <p:cNvSpPr txBox="1"/>
          <p:nvPr>
            <p:ph type="title" idx="5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24"/>
          <p:cNvSpPr txBox="1"/>
          <p:nvPr>
            <p:ph type="subTitle" idx="6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3" name="Google Shape;343;p2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4" name="Google Shape;34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7" name="Google Shape;347;p24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348" name="Google Shape;34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5" name="Google Shape;355;p25"/>
          <p:cNvSpPr txBox="1"/>
          <p:nvPr>
            <p:ph type="subTitle" idx="1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5"/>
          <p:cNvSpPr txBox="1"/>
          <p:nvPr>
            <p:ph type="subTitle" idx="2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5"/>
          <p:cNvSpPr txBox="1"/>
          <p:nvPr>
            <p:ph type="subTitle" idx="3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5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9" name="Google Shape;359;p25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360" name="Google Shape;360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3" name="Google Shape;363;p25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4" name="Google Shape;364;p25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365" name="Google Shape;365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1" name="Google Shape;371;p26"/>
          <p:cNvSpPr txBox="1"/>
          <p:nvPr>
            <p:ph type="title" idx="2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p26"/>
          <p:cNvSpPr txBox="1"/>
          <p:nvPr>
            <p:ph type="subTitle" idx="1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6"/>
          <p:cNvSpPr txBox="1"/>
          <p:nvPr>
            <p:ph type="title" idx="3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4" name="Google Shape;374;p26"/>
          <p:cNvSpPr txBox="1"/>
          <p:nvPr>
            <p:ph type="subTitle" idx="4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6"/>
          <p:cNvSpPr txBox="1"/>
          <p:nvPr>
            <p:ph type="title" idx="5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6" name="Google Shape;376;p26"/>
          <p:cNvSpPr txBox="1"/>
          <p:nvPr>
            <p:ph type="subTitle" idx="6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6"/>
          <p:cNvSpPr txBox="1"/>
          <p:nvPr>
            <p:ph type="title" idx="7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8" name="Google Shape;378;p26"/>
          <p:cNvSpPr txBox="1"/>
          <p:nvPr>
            <p:ph type="subTitle" idx="8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0" name="Google Shape;380;p2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1" name="Google Shape;38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4" name="Google Shape;384;p26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85" name="Google Shape;38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2" name="Google Shape;392;p27"/>
          <p:cNvSpPr txBox="1"/>
          <p:nvPr>
            <p:ph type="title" idx="2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7"/>
          <p:cNvSpPr txBox="1"/>
          <p:nvPr>
            <p:ph type="subTitle" idx="1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7"/>
          <p:cNvSpPr txBox="1"/>
          <p:nvPr>
            <p:ph type="title" idx="3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27"/>
          <p:cNvSpPr txBox="1"/>
          <p:nvPr>
            <p:ph type="subTitle" idx="4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7"/>
          <p:cNvSpPr txBox="1"/>
          <p:nvPr>
            <p:ph type="title" idx="5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7" name="Google Shape;397;p27"/>
          <p:cNvSpPr txBox="1"/>
          <p:nvPr>
            <p:ph type="subTitle" idx="6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7"/>
          <p:cNvSpPr txBox="1"/>
          <p:nvPr>
            <p:ph type="title" idx="7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9" name="Google Shape;399;p27"/>
          <p:cNvSpPr txBox="1"/>
          <p:nvPr>
            <p:ph type="subTitle" idx="8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7"/>
          <p:cNvSpPr txBox="1"/>
          <p:nvPr>
            <p:ph type="title" idx="9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27"/>
          <p:cNvSpPr txBox="1"/>
          <p:nvPr>
            <p:ph type="subTitle" idx="13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7"/>
          <p:cNvSpPr txBox="1"/>
          <p:nvPr>
            <p:ph type="title" idx="14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3" name="Google Shape;403;p27"/>
          <p:cNvSpPr txBox="1"/>
          <p:nvPr>
            <p:ph type="subTitle" idx="15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2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5" name="Google Shape;405;p2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6" name="Google Shape;406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9" name="Google Shape;409;p2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0" name="Google Shape;410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7" name="Google Shape;417;p2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8" name="Google Shape;418;p2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19" name="Google Shape;41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2" name="Google Shape;422;p28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423" name="Google Shape;423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TITLE_ONLY_1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1" name="Google Shape;431;p2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2" name="Google Shape;432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5" name="Google Shape;435;p29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36" name="Google Shape;436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2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2" name="Google Shape;44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3" name="Google Shape;443;p3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4" name="Google Shape;444;p3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5" name="Google Shape;445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8" name="Google Shape;448;p3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49" name="Google Shape;449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3" name="Google Shape;453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54" name="Google Shape;454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1" name="Google Shape;51;p4"/>
          <p:cNvSpPr txBox="1"/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TITLE_ONLY_2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3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63" name="Google Shape;463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6" name="Google Shape;466;p31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7" name="Google Shape;467;p31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468" name="Google Shape;468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32"/>
          <p:cNvSpPr txBox="1"/>
          <p:nvPr>
            <p:ph type="title" hasCustomPrompt="1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4" name="Google Shape;474;p32"/>
          <p:cNvSpPr txBox="1"/>
          <p:nvPr>
            <p:ph type="subTitle" idx="1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75" name="Google Shape;475;p32"/>
          <p:cNvSpPr txBox="1"/>
          <p:nvPr>
            <p:ph type="title" idx="2" hasCustomPrompt="1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6" name="Google Shape;476;p32"/>
          <p:cNvSpPr txBox="1"/>
          <p:nvPr>
            <p:ph type="subTitle" idx="3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77" name="Google Shape;477;p32"/>
          <p:cNvSpPr txBox="1"/>
          <p:nvPr>
            <p:ph type="title" idx="4" hasCustomPrompt="1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8" name="Google Shape;478;p32"/>
          <p:cNvSpPr txBox="1"/>
          <p:nvPr>
            <p:ph type="subTitle" idx="5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79" name="Google Shape;479;p3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0" name="Google Shape;480;p3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1" name="Google Shape;481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4" name="Google Shape;484;p32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485" name="Google Shape;485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33"/>
          <p:cNvSpPr txBox="1"/>
          <p:nvPr>
            <p:ph type="title" hasCustomPrompt="1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2" name="Google Shape;492;p33"/>
          <p:cNvSpPr txBox="1"/>
          <p:nvPr>
            <p:ph type="subTitle" idx="1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93" name="Google Shape;493;p33"/>
          <p:cNvSpPr txBox="1"/>
          <p:nvPr>
            <p:ph type="title" idx="2" hasCustomPrompt="1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33"/>
          <p:cNvSpPr txBox="1"/>
          <p:nvPr>
            <p:ph type="subTitle" idx="3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95" name="Google Shape;495;p33"/>
          <p:cNvSpPr txBox="1"/>
          <p:nvPr>
            <p:ph type="title" idx="4" hasCustomPrompt="1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6" name="Google Shape;496;p33"/>
          <p:cNvSpPr txBox="1"/>
          <p:nvPr>
            <p:ph type="subTitle" idx="5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97" name="Google Shape;497;p33"/>
          <p:cNvSpPr txBox="1"/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8" name="Google Shape;498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9" name="Google Shape;499;p3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0" name="Google Shape;500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3" name="Google Shape;503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04" name="Google Shape;504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34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34"/>
          <p:cNvSpPr txBox="1"/>
          <p:nvPr>
            <p:ph type="subTitle" idx="1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34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3" name="Google Shape;513;p34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514" name="Google Shape;514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7" name="Google Shape;517;p34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518" name="Google Shape;518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2" name="Google Shape;522;p34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/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6" name="Google Shape;526;p3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7" name="Google Shape;527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0" name="Google Shape;530;p3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31" name="Google Shape;531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7" name="Google Shape;537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8" name="Google Shape;538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2" name="Google Shape;542;p36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43" name="Google Shape;543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9" name="Google Shape;549;p37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0" name="Google Shape;550;p37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51" name="Google Shape;551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4" name="Google Shape;554;p37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5" name="Google Shape;555;p37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556" name="Google Shape;55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1" name="Google Shape;561;p3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62" name="Google Shape;562;p3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7" name="Google Shape;567;p3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68" name="Google Shape;568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5"/>
          <p:cNvSpPr txBox="1"/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9"/>
          <p:cNvSpPr txBox="1"/>
          <p:nvPr>
            <p:ph type="subTitle" idx="1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" name="Google Shape;121;p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" name="Google Shape;130;p9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8" Type="http://schemas.openxmlformats.org/officeDocument/2006/relationships/theme" Target="../theme/theme1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hyperlink" Target="https://jquery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hyperlink" Target="https://www.w3schools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FF"/>
        </a:solidFill>
        <a:effectLst/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9"/>
          <p:cNvSpPr/>
          <p:nvPr/>
        </p:nvSpPr>
        <p:spPr>
          <a:xfrm>
            <a:off x="637700" y="1499350"/>
            <a:ext cx="43917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39"/>
          <p:cNvSpPr txBox="1"/>
          <p:nvPr>
            <p:ph type="ctrTitle"/>
          </p:nvPr>
        </p:nvSpPr>
        <p:spPr>
          <a:xfrm>
            <a:off x="713200" y="1701725"/>
            <a:ext cx="45945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</a:rPr>
              <a:t>BTL Thiết kế Web</a:t>
            </a:r>
            <a:endParaRPr sz="3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chemeClr val="lt1"/>
                </a:solidFill>
              </a:rPr>
              <a:t> </a:t>
            </a:r>
            <a:r>
              <a:rPr lang="en-GB" sz="4000"/>
              <a:t>Website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accent6"/>
                </a:solidFill>
              </a:rPr>
              <a:t>Bán hàng online</a:t>
            </a:r>
            <a:endParaRPr sz="4000" b="1">
              <a:solidFill>
                <a:schemeClr val="accent6"/>
              </a:solidFill>
            </a:endParaRPr>
          </a:p>
        </p:txBody>
      </p:sp>
      <p:sp>
        <p:nvSpPr>
          <p:cNvPr id="577" name="Google Shape;577;p39"/>
          <p:cNvSpPr txBox="1"/>
          <p:nvPr>
            <p:ph type="subTitle" idx="1"/>
          </p:nvPr>
        </p:nvSpPr>
        <p:spPr>
          <a:xfrm>
            <a:off x="1331595" y="3545840"/>
            <a:ext cx="3557270" cy="475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SV thực hiện: </a:t>
            </a:r>
            <a:r>
              <a:rPr lang="en-GB" sz="1800" b="1">
                <a:latin typeface="Darker Grotesque"/>
                <a:ea typeface="Darker Grotesque"/>
                <a:cs typeface="Darker Grotesque"/>
                <a:sym typeface="Darker Grotesque"/>
              </a:rPr>
              <a:t>Vũ Minh Đức - 11191137</a:t>
            </a:r>
            <a:endParaRPr lang="en-GB" sz="1800" b="1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578" name="Google Shape;578;p39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579" name="Google Shape;579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584" name="Google Shape;584;p39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15" name="Google Shape;615;p3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17" name="Google Shape;617;p39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18" name="Google Shape;618;p39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19" name="Google Shape;619;p39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39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24" name="Google Shape;624;p39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8"/>
          <p:cNvSpPr/>
          <p:nvPr/>
        </p:nvSpPr>
        <p:spPr>
          <a:xfrm>
            <a:off x="624250" y="904400"/>
            <a:ext cx="3998100" cy="5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9" name="Google Shape;869;p48"/>
          <p:cNvSpPr txBox="1"/>
          <p:nvPr>
            <p:ph type="title"/>
          </p:nvPr>
        </p:nvSpPr>
        <p:spPr>
          <a:xfrm>
            <a:off x="720000" y="857600"/>
            <a:ext cx="423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jQuery bắt sự kiện </a:t>
            </a:r>
            <a:endParaRPr 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Ngoài ra dùng jQuery để: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Thông báo việc sản phẩm được thêm vào giỏ hàng.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Thông báo thanh toán thành công</a:t>
            </a:r>
            <a:endParaRPr sz="1500"/>
          </a:p>
        </p:txBody>
      </p:sp>
      <p:grpSp>
        <p:nvGrpSpPr>
          <p:cNvPr id="870" name="Google Shape;870;p48"/>
          <p:cNvGrpSpPr/>
          <p:nvPr/>
        </p:nvGrpSpPr>
        <p:grpSpPr>
          <a:xfrm>
            <a:off x="7857951" y="4072767"/>
            <a:ext cx="627083" cy="436814"/>
            <a:chOff x="5779976" y="1418876"/>
            <a:chExt cx="421200" cy="293400"/>
          </a:xfrm>
        </p:grpSpPr>
        <p:sp>
          <p:nvSpPr>
            <p:cNvPr id="871" name="Google Shape;871;p4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873" name="Google Shape;873;p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58100" y="804013"/>
            <a:ext cx="3773227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4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45713" y="2808275"/>
            <a:ext cx="3773227" cy="193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9"/>
          <p:cNvSpPr/>
          <p:nvPr/>
        </p:nvSpPr>
        <p:spPr>
          <a:xfrm>
            <a:off x="3449388" y="3223975"/>
            <a:ext cx="2245200" cy="1304400"/>
          </a:xfrm>
          <a:prstGeom prst="roundRect">
            <a:avLst>
              <a:gd name="adj" fmla="val 650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34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0" name="Google Shape;880;p49"/>
          <p:cNvSpPr/>
          <p:nvPr/>
        </p:nvSpPr>
        <p:spPr>
          <a:xfrm>
            <a:off x="731750" y="3223975"/>
            <a:ext cx="2245200" cy="1304400"/>
          </a:xfrm>
          <a:prstGeom prst="roundRect">
            <a:avLst>
              <a:gd name="adj" fmla="val 650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34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1" name="Google Shape;881;p49"/>
          <p:cNvSpPr/>
          <p:nvPr/>
        </p:nvSpPr>
        <p:spPr>
          <a:xfrm>
            <a:off x="6167038" y="3223975"/>
            <a:ext cx="2245200" cy="1304400"/>
          </a:xfrm>
          <a:prstGeom prst="roundRect">
            <a:avLst>
              <a:gd name="adj" fmla="val 650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34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2" name="Google Shape;882;p49"/>
          <p:cNvSpPr txBox="1"/>
          <p:nvPr/>
        </p:nvSpPr>
        <p:spPr>
          <a:xfrm>
            <a:off x="6228546" y="3570200"/>
            <a:ext cx="21222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Các đường link tới trang web phục vụ cho các mục đích như quảng cáo, dịch vụ…</a:t>
            </a:r>
            <a:endParaRPr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883" name="Google Shape;883;p49"/>
          <p:cNvSpPr txBox="1"/>
          <p:nvPr/>
        </p:nvSpPr>
        <p:spPr>
          <a:xfrm>
            <a:off x="793250" y="3570200"/>
            <a:ext cx="21222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352EE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Các thông tin để liên hệ như địa chỉ các cơ sở kinh doanh, số điện thoại, email, twitter…</a:t>
            </a:r>
            <a:endParaRPr>
              <a:solidFill>
                <a:srgbClr val="5352EE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>
            <a:off x="847125" y="3348134"/>
            <a:ext cx="2008800" cy="146100"/>
            <a:chOff x="847125" y="3296850"/>
            <a:chExt cx="2008800" cy="146100"/>
          </a:xfrm>
        </p:grpSpPr>
        <p:sp>
          <p:nvSpPr>
            <p:cNvPr id="885" name="Google Shape;885;p49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86" name="Google Shape;886;p49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87" name="Google Shape;887;p49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8" name="Google Shape;888;p4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9" name="Google Shape;889;p49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90" name="Google Shape;89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05. Sitemap</a:t>
            </a:r>
            <a:endParaRPr lang="en-GB"/>
          </a:p>
        </p:txBody>
      </p:sp>
      <p:sp>
        <p:nvSpPr>
          <p:cNvPr id="891" name="Google Shape;891;p49"/>
          <p:cNvSpPr/>
          <p:nvPr/>
        </p:nvSpPr>
        <p:spPr>
          <a:xfrm>
            <a:off x="3595788" y="150657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2" name="Google Shape;892;p49"/>
          <p:cNvSpPr txBox="1"/>
          <p:nvPr/>
        </p:nvSpPr>
        <p:spPr>
          <a:xfrm>
            <a:off x="3756288" y="1579475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endParaRPr b="1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3" name="Google Shape;893;p49"/>
          <p:cNvSpPr/>
          <p:nvPr/>
        </p:nvSpPr>
        <p:spPr>
          <a:xfrm>
            <a:off x="3595788" y="26512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4" name="Google Shape;894;p49"/>
          <p:cNvSpPr txBox="1"/>
          <p:nvPr/>
        </p:nvSpPr>
        <p:spPr>
          <a:xfrm>
            <a:off x="3756288" y="2724150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Thông tin</a:t>
            </a:r>
            <a:endParaRPr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49"/>
          <p:cNvSpPr/>
          <p:nvPr/>
        </p:nvSpPr>
        <p:spPr>
          <a:xfrm>
            <a:off x="878150" y="26512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6" name="Google Shape;896;p49"/>
          <p:cNvSpPr txBox="1"/>
          <p:nvPr/>
        </p:nvSpPr>
        <p:spPr>
          <a:xfrm>
            <a:off x="942825" y="2724138"/>
            <a:ext cx="1817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Thông tin liên hệ</a:t>
            </a:r>
            <a:endParaRPr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49"/>
          <p:cNvSpPr/>
          <p:nvPr/>
        </p:nvSpPr>
        <p:spPr>
          <a:xfrm>
            <a:off x="6313438" y="26512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8" name="Google Shape;898;p49"/>
          <p:cNvSpPr txBox="1"/>
          <p:nvPr/>
        </p:nvSpPr>
        <p:spPr>
          <a:xfrm>
            <a:off x="6422176" y="2724138"/>
            <a:ext cx="17415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Liên kết hữu ích</a:t>
            </a:r>
            <a:endParaRPr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9" name="Google Shape;899;p49"/>
          <p:cNvCxnSpPr>
            <a:stCxn id="891" idx="1"/>
            <a:endCxn id="895" idx="0"/>
          </p:cNvCxnSpPr>
          <p:nvPr/>
        </p:nvCxnSpPr>
        <p:spPr>
          <a:xfrm flipH="1">
            <a:off x="1854288" y="1675625"/>
            <a:ext cx="1741500" cy="975600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49"/>
          <p:cNvCxnSpPr>
            <a:stCxn id="891" idx="3"/>
            <a:endCxn id="897" idx="0"/>
          </p:cNvCxnSpPr>
          <p:nvPr/>
        </p:nvCxnSpPr>
        <p:spPr>
          <a:xfrm>
            <a:off x="5548188" y="1675625"/>
            <a:ext cx="1741500" cy="975600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1" name="Google Shape;901;p49"/>
          <p:cNvSpPr txBox="1"/>
          <p:nvPr/>
        </p:nvSpPr>
        <p:spPr>
          <a:xfrm>
            <a:off x="3510892" y="3570200"/>
            <a:ext cx="21222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Các đường liên kết tới trang thông tin, liên hệ, chính sách và mục hỏi - đáp</a:t>
            </a:r>
            <a:endParaRPr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902" name="Google Shape;902;p49"/>
          <p:cNvGrpSpPr/>
          <p:nvPr/>
        </p:nvGrpSpPr>
        <p:grpSpPr>
          <a:xfrm>
            <a:off x="3569150" y="3348134"/>
            <a:ext cx="2008800" cy="146100"/>
            <a:chOff x="3569150" y="3296850"/>
            <a:chExt cx="2008800" cy="146100"/>
          </a:xfrm>
        </p:grpSpPr>
        <p:sp>
          <p:nvSpPr>
            <p:cNvPr id="903" name="Google Shape;903;p49"/>
            <p:cNvSpPr/>
            <p:nvPr/>
          </p:nvSpPr>
          <p:spPr>
            <a:xfrm>
              <a:off x="3569150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04" name="Google Shape;904;p49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05" name="Google Shape;905;p49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6" name="Google Shape;906;p4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7" name="Google Shape;907;p49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908" name="Google Shape;908;p49"/>
          <p:cNvCxnSpPr>
            <a:stCxn id="895" idx="2"/>
            <a:endCxn id="880" idx="0"/>
          </p:cNvCxnSpPr>
          <p:nvPr/>
        </p:nvCxnSpPr>
        <p:spPr>
          <a:xfrm rot="-5400000" flipH="1">
            <a:off x="1737350" y="3106350"/>
            <a:ext cx="2346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49"/>
          <p:cNvCxnSpPr>
            <a:stCxn id="897" idx="2"/>
            <a:endCxn id="881" idx="0"/>
          </p:cNvCxnSpPr>
          <p:nvPr/>
        </p:nvCxnSpPr>
        <p:spPr>
          <a:xfrm rot="-5400000" flipH="1">
            <a:off x="7172638" y="3106350"/>
            <a:ext cx="2346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49"/>
          <p:cNvCxnSpPr>
            <a:endCxn id="893" idx="0"/>
          </p:cNvCxnSpPr>
          <p:nvPr/>
        </p:nvCxnSpPr>
        <p:spPr>
          <a:xfrm rot="-5400000" flipH="1">
            <a:off x="4168338" y="2247600"/>
            <a:ext cx="806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49"/>
          <p:cNvCxnSpPr>
            <a:endCxn id="879" idx="0"/>
          </p:cNvCxnSpPr>
          <p:nvPr/>
        </p:nvCxnSpPr>
        <p:spPr>
          <a:xfrm rot="-5400000" flipH="1">
            <a:off x="4454388" y="3106375"/>
            <a:ext cx="234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2" name="Google Shape;912;p49"/>
          <p:cNvGrpSpPr/>
          <p:nvPr/>
        </p:nvGrpSpPr>
        <p:grpSpPr>
          <a:xfrm>
            <a:off x="6288534" y="3348134"/>
            <a:ext cx="2008800" cy="146100"/>
            <a:chOff x="6288534" y="3296850"/>
            <a:chExt cx="2008800" cy="146100"/>
          </a:xfrm>
        </p:grpSpPr>
        <p:sp>
          <p:nvSpPr>
            <p:cNvPr id="913" name="Google Shape;913;p49"/>
            <p:cNvSpPr/>
            <p:nvPr/>
          </p:nvSpPr>
          <p:spPr>
            <a:xfrm>
              <a:off x="6288534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14" name="Google Shape;914;p49"/>
            <p:cNvGrpSpPr/>
            <p:nvPr/>
          </p:nvGrpSpPr>
          <p:grpSpPr>
            <a:xfrm rot="10800000" flipH="1">
              <a:off x="6315231" y="3322949"/>
              <a:ext cx="429322" cy="93999"/>
              <a:chOff x="5795037" y="809024"/>
              <a:chExt cx="431653" cy="94500"/>
            </a:xfrm>
          </p:grpSpPr>
          <p:sp>
            <p:nvSpPr>
              <p:cNvPr id="915" name="Google Shape;915;p49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6" name="Google Shape;916;p4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7" name="Google Shape;917;p49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0"/>
          <p:cNvSpPr/>
          <p:nvPr/>
        </p:nvSpPr>
        <p:spPr>
          <a:xfrm>
            <a:off x="542325" y="1520400"/>
            <a:ext cx="25890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3" name="Google Shape;923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 Kết luận</a:t>
            </a:r>
            <a:endParaRPr lang="en-GB"/>
          </a:p>
        </p:txBody>
      </p:sp>
      <p:sp>
        <p:nvSpPr>
          <p:cNvPr id="924" name="Google Shape;924;p50"/>
          <p:cNvSpPr txBox="1"/>
          <p:nvPr>
            <p:ph type="title" idx="3"/>
          </p:nvPr>
        </p:nvSpPr>
        <p:spPr>
          <a:xfrm>
            <a:off x="687525" y="1591200"/>
            <a:ext cx="23664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tx2">
                    <a:lumMod val="75000"/>
                  </a:schemeClr>
                </a:solidFill>
              </a:rPr>
              <a:t>Mục tiêu đạt được</a:t>
            </a:r>
            <a:endParaRPr lang="en-GB" sz="1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5" name="Google Shape;925;p50"/>
          <p:cNvSpPr txBox="1"/>
          <p:nvPr>
            <p:ph type="subTitle" idx="2"/>
          </p:nvPr>
        </p:nvSpPr>
        <p:spPr>
          <a:xfrm>
            <a:off x="775725" y="2021600"/>
            <a:ext cx="2122200" cy="22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Xây dựng </a:t>
            </a:r>
            <a:r>
              <a:rPr lang="en-US" altLang="en-GB"/>
              <a:t>thành công </a:t>
            </a:r>
            <a:r>
              <a:rPr lang="en-GB"/>
              <a:t>trang web hoàn chỉnh (Front-end).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Sử dụng thành thạo công cụ lập trình VS Code.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Hiểu về các công nghệ nâng cao như jQuery và Bootstrap.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Đạt được đúng tiến độ thời gian bài tập.</a:t>
            </a:r>
            <a:endParaRPr lang="en-GB"/>
          </a:p>
        </p:txBody>
      </p:sp>
      <p:grpSp>
        <p:nvGrpSpPr>
          <p:cNvPr id="926" name="Google Shape;926;p50"/>
          <p:cNvGrpSpPr/>
          <p:nvPr/>
        </p:nvGrpSpPr>
        <p:grpSpPr>
          <a:xfrm>
            <a:off x="2947116" y="1303644"/>
            <a:ext cx="3293177" cy="2872933"/>
            <a:chOff x="2947116" y="1303644"/>
            <a:chExt cx="3293177" cy="2872933"/>
          </a:xfrm>
        </p:grpSpPr>
        <p:sp>
          <p:nvSpPr>
            <p:cNvPr id="927" name="Google Shape;927;p50"/>
            <p:cNvSpPr/>
            <p:nvPr/>
          </p:nvSpPr>
          <p:spPr>
            <a:xfrm>
              <a:off x="3648175" y="1836650"/>
              <a:ext cx="1586100" cy="1834800"/>
            </a:xfrm>
            <a:prstGeom prst="roundRect">
              <a:avLst>
                <a:gd name="adj" fmla="val 8693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50"/>
            <p:cNvSpPr/>
            <p:nvPr/>
          </p:nvSpPr>
          <p:spPr>
            <a:xfrm flipH="1">
              <a:off x="3038591" y="2866188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29" name="Google Shape;929;p50"/>
            <p:cNvGrpSpPr/>
            <p:nvPr/>
          </p:nvGrpSpPr>
          <p:grpSpPr>
            <a:xfrm rot="-5400000">
              <a:off x="5234218" y="1303644"/>
              <a:ext cx="761751" cy="761751"/>
              <a:chOff x="5289166" y="402821"/>
              <a:chExt cx="801000" cy="801000"/>
            </a:xfrm>
          </p:grpSpPr>
          <p:sp>
            <p:nvSpPr>
              <p:cNvPr id="930" name="Google Shape;930;p50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3000" endPos="2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1" name="Google Shape;931;p50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3000" endPos="2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2" name="Google Shape;932;p50"/>
            <p:cNvGrpSpPr/>
            <p:nvPr/>
          </p:nvGrpSpPr>
          <p:grpSpPr>
            <a:xfrm>
              <a:off x="3405345" y="2685934"/>
              <a:ext cx="1173841" cy="1490643"/>
              <a:chOff x="2950295" y="2685934"/>
              <a:chExt cx="1173841" cy="1490643"/>
            </a:xfrm>
          </p:grpSpPr>
          <p:sp>
            <p:nvSpPr>
              <p:cNvPr id="933" name="Google Shape;933;p50"/>
              <p:cNvSpPr/>
              <p:nvPr/>
            </p:nvSpPr>
            <p:spPr>
              <a:xfrm>
                <a:off x="2950295" y="2685934"/>
                <a:ext cx="1173841" cy="1490643"/>
              </a:xfrm>
              <a:custGeom>
                <a:avLst/>
                <a:gdLst/>
                <a:ahLst/>
                <a:cxnLst/>
                <a:rect l="l" t="t" r="r" b="b"/>
                <a:pathLst>
                  <a:path w="93199" h="118352" extrusionOk="0">
                    <a:moveTo>
                      <a:pt x="7177" y="0"/>
                    </a:moveTo>
                    <a:cubicBezTo>
                      <a:pt x="3218" y="0"/>
                      <a:pt x="0" y="3217"/>
                      <a:pt x="0" y="7177"/>
                    </a:cubicBezTo>
                    <a:lnTo>
                      <a:pt x="0" y="111174"/>
                    </a:lnTo>
                    <a:cubicBezTo>
                      <a:pt x="0" y="115134"/>
                      <a:pt x="3218" y="118351"/>
                      <a:pt x="7177" y="118351"/>
                    </a:cubicBezTo>
                    <a:lnTo>
                      <a:pt x="86022" y="118351"/>
                    </a:lnTo>
                    <a:cubicBezTo>
                      <a:pt x="89998" y="118351"/>
                      <a:pt x="93199" y="115134"/>
                      <a:pt x="93199" y="111174"/>
                    </a:cubicBezTo>
                    <a:lnTo>
                      <a:pt x="93199" y="7177"/>
                    </a:lnTo>
                    <a:cubicBezTo>
                      <a:pt x="93199" y="3217"/>
                      <a:pt x="89998" y="0"/>
                      <a:pt x="860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" name="Google Shape;934;p50"/>
              <p:cNvSpPr/>
              <p:nvPr/>
            </p:nvSpPr>
            <p:spPr>
              <a:xfrm>
                <a:off x="3421348" y="2846344"/>
                <a:ext cx="626626" cy="52836"/>
              </a:xfrm>
              <a:custGeom>
                <a:avLst/>
                <a:gdLst/>
                <a:ahLst/>
                <a:cxnLst/>
                <a:rect l="l" t="t" r="r" b="b"/>
                <a:pathLst>
                  <a:path w="49752" h="4195" extrusionOk="0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195"/>
                      <a:pt x="2107" y="4195"/>
                    </a:cubicBezTo>
                    <a:lnTo>
                      <a:pt x="47645" y="4195"/>
                    </a:lnTo>
                    <a:cubicBezTo>
                      <a:pt x="48808" y="4195"/>
                      <a:pt x="49751" y="3269"/>
                      <a:pt x="49751" y="2106"/>
                    </a:cubicBezTo>
                    <a:cubicBezTo>
                      <a:pt x="49751" y="944"/>
                      <a:pt x="48808" y="1"/>
                      <a:pt x="47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" name="Google Shape;935;p50"/>
              <p:cNvSpPr/>
              <p:nvPr/>
            </p:nvSpPr>
            <p:spPr>
              <a:xfrm>
                <a:off x="3421348" y="2948615"/>
                <a:ext cx="475121" cy="53063"/>
              </a:xfrm>
              <a:custGeom>
                <a:avLst/>
                <a:gdLst/>
                <a:ahLst/>
                <a:cxnLst/>
                <a:rect l="l" t="t" r="r" b="b"/>
                <a:pathLst>
                  <a:path w="37723" h="4213" extrusionOk="0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35616" y="4213"/>
                    </a:lnTo>
                    <a:cubicBezTo>
                      <a:pt x="36779" y="4213"/>
                      <a:pt x="37722" y="3269"/>
                      <a:pt x="37722" y="2106"/>
                    </a:cubicBezTo>
                    <a:cubicBezTo>
                      <a:pt x="37722" y="944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6" name="Google Shape;936;p50"/>
              <p:cNvSpPr/>
              <p:nvPr/>
            </p:nvSpPr>
            <p:spPr>
              <a:xfrm>
                <a:off x="3421348" y="3184582"/>
                <a:ext cx="626626" cy="52836"/>
              </a:xfrm>
              <a:custGeom>
                <a:avLst/>
                <a:gdLst/>
                <a:ahLst/>
                <a:cxnLst/>
                <a:rect l="l" t="t" r="r" b="b"/>
                <a:pathLst>
                  <a:path w="49752" h="4195" extrusionOk="0">
                    <a:moveTo>
                      <a:pt x="2107" y="0"/>
                    </a:moveTo>
                    <a:cubicBezTo>
                      <a:pt x="944" y="0"/>
                      <a:pt x="1" y="944"/>
                      <a:pt x="1" y="2089"/>
                    </a:cubicBezTo>
                    <a:cubicBezTo>
                      <a:pt x="1" y="3251"/>
                      <a:pt x="944" y="4194"/>
                      <a:pt x="2107" y="4194"/>
                    </a:cubicBezTo>
                    <a:lnTo>
                      <a:pt x="47645" y="4194"/>
                    </a:lnTo>
                    <a:cubicBezTo>
                      <a:pt x="48808" y="4194"/>
                      <a:pt x="49751" y="3251"/>
                      <a:pt x="49751" y="2089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" name="Google Shape;937;p50"/>
              <p:cNvSpPr/>
              <p:nvPr/>
            </p:nvSpPr>
            <p:spPr>
              <a:xfrm>
                <a:off x="3421348" y="3286854"/>
                <a:ext cx="475121" cy="52836"/>
              </a:xfrm>
              <a:custGeom>
                <a:avLst/>
                <a:gdLst/>
                <a:ahLst/>
                <a:cxnLst/>
                <a:rect l="l" t="t" r="r" b="b"/>
                <a:pathLst>
                  <a:path w="37723" h="4195" extrusionOk="0">
                    <a:moveTo>
                      <a:pt x="2107" y="0"/>
                    </a:moveTo>
                    <a:cubicBezTo>
                      <a:pt x="944" y="0"/>
                      <a:pt x="1" y="944"/>
                      <a:pt x="1" y="2106"/>
                    </a:cubicBezTo>
                    <a:cubicBezTo>
                      <a:pt x="1" y="3251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1"/>
                      <a:pt x="37722" y="2106"/>
                    </a:cubicBezTo>
                    <a:cubicBezTo>
                      <a:pt x="37722" y="944"/>
                      <a:pt x="36779" y="0"/>
                      <a:pt x="35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" name="Google Shape;938;p50"/>
              <p:cNvSpPr/>
              <p:nvPr/>
            </p:nvSpPr>
            <p:spPr>
              <a:xfrm>
                <a:off x="3421348" y="3522594"/>
                <a:ext cx="626626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49752" h="4212" extrusionOk="0">
                    <a:moveTo>
                      <a:pt x="2107" y="0"/>
                    </a:moveTo>
                    <a:cubicBezTo>
                      <a:pt x="944" y="0"/>
                      <a:pt x="1" y="944"/>
                      <a:pt x="1" y="2107"/>
                    </a:cubicBezTo>
                    <a:cubicBezTo>
                      <a:pt x="1" y="3268"/>
                      <a:pt x="944" y="4212"/>
                      <a:pt x="2107" y="4212"/>
                    </a:cubicBezTo>
                    <a:lnTo>
                      <a:pt x="47645" y="4212"/>
                    </a:lnTo>
                    <a:cubicBezTo>
                      <a:pt x="48808" y="4212"/>
                      <a:pt x="49751" y="3268"/>
                      <a:pt x="49751" y="2107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" name="Google Shape;939;p50"/>
              <p:cNvSpPr/>
              <p:nvPr/>
            </p:nvSpPr>
            <p:spPr>
              <a:xfrm>
                <a:off x="3421348" y="3625080"/>
                <a:ext cx="475121" cy="52849"/>
              </a:xfrm>
              <a:custGeom>
                <a:avLst/>
                <a:gdLst/>
                <a:ahLst/>
                <a:cxnLst/>
                <a:rect l="l" t="t" r="r" b="b"/>
                <a:pathLst>
                  <a:path w="37723" h="4196" extrusionOk="0">
                    <a:moveTo>
                      <a:pt x="2107" y="1"/>
                    </a:moveTo>
                    <a:cubicBezTo>
                      <a:pt x="944" y="1"/>
                      <a:pt x="1" y="927"/>
                      <a:pt x="1" y="2090"/>
                    </a:cubicBezTo>
                    <a:cubicBezTo>
                      <a:pt x="1" y="3252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2"/>
                      <a:pt x="37722" y="2090"/>
                    </a:cubicBezTo>
                    <a:cubicBezTo>
                      <a:pt x="37722" y="927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50"/>
              <p:cNvSpPr/>
              <p:nvPr/>
            </p:nvSpPr>
            <p:spPr>
              <a:xfrm>
                <a:off x="3421348" y="3860821"/>
                <a:ext cx="547467" cy="52861"/>
              </a:xfrm>
              <a:custGeom>
                <a:avLst/>
                <a:gdLst/>
                <a:ahLst/>
                <a:cxnLst/>
                <a:rect l="l" t="t" r="r" b="b"/>
                <a:pathLst>
                  <a:path w="43467" h="4197" extrusionOk="0">
                    <a:moveTo>
                      <a:pt x="2107" y="1"/>
                    </a:moveTo>
                    <a:cubicBezTo>
                      <a:pt x="944" y="1"/>
                      <a:pt x="1" y="944"/>
                      <a:pt x="1" y="2107"/>
                    </a:cubicBezTo>
                    <a:cubicBezTo>
                      <a:pt x="1" y="3269"/>
                      <a:pt x="944" y="4196"/>
                      <a:pt x="2107" y="4196"/>
                    </a:cubicBezTo>
                    <a:lnTo>
                      <a:pt x="41377" y="4196"/>
                    </a:lnTo>
                    <a:cubicBezTo>
                      <a:pt x="42541" y="4196"/>
                      <a:pt x="43466" y="3269"/>
                      <a:pt x="43466" y="2107"/>
                    </a:cubicBezTo>
                    <a:cubicBezTo>
                      <a:pt x="43466" y="944"/>
                      <a:pt x="42541" y="1"/>
                      <a:pt x="413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50"/>
              <p:cNvSpPr/>
              <p:nvPr/>
            </p:nvSpPr>
            <p:spPr>
              <a:xfrm>
                <a:off x="3421348" y="3963092"/>
                <a:ext cx="395962" cy="53063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4213" extrusionOk="0">
                    <a:moveTo>
                      <a:pt x="2107" y="1"/>
                    </a:moveTo>
                    <a:cubicBezTo>
                      <a:pt x="944" y="1"/>
                      <a:pt x="1" y="944"/>
                      <a:pt x="1" y="2108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29332" y="4213"/>
                    </a:lnTo>
                    <a:cubicBezTo>
                      <a:pt x="30494" y="4213"/>
                      <a:pt x="31438" y="3269"/>
                      <a:pt x="31438" y="2108"/>
                    </a:cubicBezTo>
                    <a:cubicBezTo>
                      <a:pt x="31438" y="944"/>
                      <a:pt x="30494" y="1"/>
                      <a:pt x="29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50"/>
              <p:cNvSpPr/>
              <p:nvPr/>
            </p:nvSpPr>
            <p:spPr>
              <a:xfrm>
                <a:off x="3089482" y="3148926"/>
                <a:ext cx="226634" cy="226634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17994" extrusionOk="0">
                    <a:moveTo>
                      <a:pt x="8997" y="1"/>
                    </a:moveTo>
                    <a:cubicBezTo>
                      <a:pt x="4028" y="1"/>
                      <a:pt x="1" y="4027"/>
                      <a:pt x="1" y="8997"/>
                    </a:cubicBezTo>
                    <a:cubicBezTo>
                      <a:pt x="1" y="13950"/>
                      <a:pt x="4028" y="17994"/>
                      <a:pt x="8997" y="17994"/>
                    </a:cubicBezTo>
                    <a:cubicBezTo>
                      <a:pt x="13968" y="17994"/>
                      <a:pt x="17994" y="13950"/>
                      <a:pt x="17994" y="8997"/>
                    </a:cubicBezTo>
                    <a:cubicBezTo>
                      <a:pt x="17994" y="4027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3089482" y="3486938"/>
                <a:ext cx="226634" cy="226634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17994" extrusionOk="0">
                    <a:moveTo>
                      <a:pt x="8997" y="1"/>
                    </a:moveTo>
                    <a:cubicBezTo>
                      <a:pt x="4028" y="1"/>
                      <a:pt x="1" y="4028"/>
                      <a:pt x="1" y="8997"/>
                    </a:cubicBezTo>
                    <a:cubicBezTo>
                      <a:pt x="1" y="13968"/>
                      <a:pt x="4028" y="17994"/>
                      <a:pt x="8997" y="17994"/>
                    </a:cubicBezTo>
                    <a:cubicBezTo>
                      <a:pt x="13968" y="17994"/>
                      <a:pt x="17994" y="13968"/>
                      <a:pt x="17994" y="8997"/>
                    </a:cubicBezTo>
                    <a:cubicBezTo>
                      <a:pt x="17994" y="4028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50"/>
              <p:cNvSpPr/>
              <p:nvPr/>
            </p:nvSpPr>
            <p:spPr>
              <a:xfrm>
                <a:off x="3089482" y="3825177"/>
                <a:ext cx="226634" cy="226634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17994" extrusionOk="0">
                    <a:moveTo>
                      <a:pt x="8997" y="0"/>
                    </a:moveTo>
                    <a:cubicBezTo>
                      <a:pt x="4028" y="0"/>
                      <a:pt x="1" y="4027"/>
                      <a:pt x="1" y="8997"/>
                    </a:cubicBezTo>
                    <a:cubicBezTo>
                      <a:pt x="1" y="13967"/>
                      <a:pt x="4028" y="17993"/>
                      <a:pt x="8997" y="17993"/>
                    </a:cubicBezTo>
                    <a:cubicBezTo>
                      <a:pt x="13968" y="17993"/>
                      <a:pt x="17994" y="13967"/>
                      <a:pt x="17994" y="8997"/>
                    </a:cubicBezTo>
                    <a:cubicBezTo>
                      <a:pt x="17994" y="4027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5" name="Google Shape;945;p50"/>
              <p:cNvSpPr/>
              <p:nvPr/>
            </p:nvSpPr>
            <p:spPr>
              <a:xfrm>
                <a:off x="3089482" y="2810700"/>
                <a:ext cx="226634" cy="226634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17994" extrusionOk="0">
                    <a:moveTo>
                      <a:pt x="8997" y="0"/>
                    </a:moveTo>
                    <a:cubicBezTo>
                      <a:pt x="4028" y="0"/>
                      <a:pt x="1" y="4026"/>
                      <a:pt x="1" y="8997"/>
                    </a:cubicBezTo>
                    <a:cubicBezTo>
                      <a:pt x="1" y="13966"/>
                      <a:pt x="4028" y="17993"/>
                      <a:pt x="8997" y="17993"/>
                    </a:cubicBezTo>
                    <a:cubicBezTo>
                      <a:pt x="13968" y="17993"/>
                      <a:pt x="17994" y="13966"/>
                      <a:pt x="17994" y="8997"/>
                    </a:cubicBezTo>
                    <a:cubicBezTo>
                      <a:pt x="17994" y="4026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6" name="Google Shape;946;p50"/>
            <p:cNvGrpSpPr/>
            <p:nvPr/>
          </p:nvGrpSpPr>
          <p:grpSpPr>
            <a:xfrm>
              <a:off x="4352235" y="2571740"/>
              <a:ext cx="1271829" cy="1270822"/>
              <a:chOff x="4427562" y="2934395"/>
              <a:chExt cx="811219" cy="810576"/>
            </a:xfrm>
          </p:grpSpPr>
          <p:sp>
            <p:nvSpPr>
              <p:cNvPr id="947" name="Google Shape;947;p50"/>
              <p:cNvSpPr/>
              <p:nvPr/>
            </p:nvSpPr>
            <p:spPr>
              <a:xfrm>
                <a:off x="4477010" y="2934395"/>
                <a:ext cx="761771" cy="761783"/>
              </a:xfrm>
              <a:custGeom>
                <a:avLst/>
                <a:gdLst/>
                <a:ahLst/>
                <a:cxnLst/>
                <a:rect l="l" t="t" r="r" b="b"/>
                <a:pathLst>
                  <a:path w="60482" h="60483" extrusionOk="0">
                    <a:moveTo>
                      <a:pt x="30240" y="1"/>
                    </a:moveTo>
                    <a:cubicBezTo>
                      <a:pt x="13545" y="1"/>
                      <a:pt x="0" y="13546"/>
                      <a:pt x="0" y="30242"/>
                    </a:cubicBezTo>
                    <a:cubicBezTo>
                      <a:pt x="0" y="46937"/>
                      <a:pt x="13545" y="60482"/>
                      <a:pt x="30240" y="60482"/>
                    </a:cubicBezTo>
                    <a:cubicBezTo>
                      <a:pt x="46936" y="60482"/>
                      <a:pt x="60482" y="46937"/>
                      <a:pt x="60482" y="30242"/>
                    </a:cubicBezTo>
                    <a:cubicBezTo>
                      <a:pt x="60482" y="13546"/>
                      <a:pt x="46936" y="1"/>
                      <a:pt x="30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8" name="Google Shape;948;p50"/>
              <p:cNvSpPr/>
              <p:nvPr/>
            </p:nvSpPr>
            <p:spPr>
              <a:xfrm>
                <a:off x="4568878" y="3026288"/>
                <a:ext cx="578022" cy="578010"/>
              </a:xfrm>
              <a:custGeom>
                <a:avLst/>
                <a:gdLst/>
                <a:ahLst/>
                <a:cxnLst/>
                <a:rect l="l" t="t" r="r" b="b"/>
                <a:pathLst>
                  <a:path w="45893" h="45892" extrusionOk="0">
                    <a:moveTo>
                      <a:pt x="22946" y="0"/>
                    </a:moveTo>
                    <a:cubicBezTo>
                      <a:pt x="10277" y="0"/>
                      <a:pt x="0" y="10277"/>
                      <a:pt x="0" y="22946"/>
                    </a:cubicBezTo>
                    <a:cubicBezTo>
                      <a:pt x="0" y="35615"/>
                      <a:pt x="10277" y="45892"/>
                      <a:pt x="22946" y="45892"/>
                    </a:cubicBezTo>
                    <a:cubicBezTo>
                      <a:pt x="35615" y="45892"/>
                      <a:pt x="45892" y="35615"/>
                      <a:pt x="45892" y="22946"/>
                    </a:cubicBezTo>
                    <a:cubicBezTo>
                      <a:pt x="45892" y="10277"/>
                      <a:pt x="35615" y="0"/>
                      <a:pt x="22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9" name="Google Shape;949;p50"/>
              <p:cNvSpPr/>
              <p:nvPr/>
            </p:nvSpPr>
            <p:spPr>
              <a:xfrm>
                <a:off x="4660759" y="3118156"/>
                <a:ext cx="394261" cy="394261"/>
              </a:xfrm>
              <a:custGeom>
                <a:avLst/>
                <a:gdLst/>
                <a:ahLst/>
                <a:cxnLst/>
                <a:rect l="l" t="t" r="r" b="b"/>
                <a:pathLst>
                  <a:path w="31303" h="31303" extrusionOk="0">
                    <a:moveTo>
                      <a:pt x="15651" y="0"/>
                    </a:moveTo>
                    <a:cubicBezTo>
                      <a:pt x="7009" y="0"/>
                      <a:pt x="1" y="7009"/>
                      <a:pt x="1" y="15652"/>
                    </a:cubicBezTo>
                    <a:cubicBezTo>
                      <a:pt x="1" y="24294"/>
                      <a:pt x="7009" y="31302"/>
                      <a:pt x="15651" y="31302"/>
                    </a:cubicBezTo>
                    <a:cubicBezTo>
                      <a:pt x="24294" y="31302"/>
                      <a:pt x="31303" y="24294"/>
                      <a:pt x="31303" y="15652"/>
                    </a:cubicBezTo>
                    <a:cubicBezTo>
                      <a:pt x="31303" y="7009"/>
                      <a:pt x="24294" y="0"/>
                      <a:pt x="156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50"/>
              <p:cNvSpPr/>
              <p:nvPr/>
            </p:nvSpPr>
            <p:spPr>
              <a:xfrm>
                <a:off x="4752627" y="3210037"/>
                <a:ext cx="210513" cy="210513"/>
              </a:xfrm>
              <a:custGeom>
                <a:avLst/>
                <a:gdLst/>
                <a:ahLst/>
                <a:cxnLst/>
                <a:rect l="l" t="t" r="r" b="b"/>
                <a:pathLst>
                  <a:path w="16714" h="16714" extrusionOk="0">
                    <a:moveTo>
                      <a:pt x="8357" y="1"/>
                    </a:moveTo>
                    <a:cubicBezTo>
                      <a:pt x="3741" y="1"/>
                      <a:pt x="1" y="3741"/>
                      <a:pt x="1" y="8357"/>
                    </a:cubicBezTo>
                    <a:cubicBezTo>
                      <a:pt x="1" y="12973"/>
                      <a:pt x="3741" y="16713"/>
                      <a:pt x="8357" y="16713"/>
                    </a:cubicBezTo>
                    <a:cubicBezTo>
                      <a:pt x="12973" y="16713"/>
                      <a:pt x="16713" y="12973"/>
                      <a:pt x="16713" y="8357"/>
                    </a:cubicBezTo>
                    <a:cubicBezTo>
                      <a:pt x="16713" y="3741"/>
                      <a:pt x="12973" y="1"/>
                      <a:pt x="8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1" name="Google Shape;951;p50"/>
              <p:cNvSpPr/>
              <p:nvPr/>
            </p:nvSpPr>
            <p:spPr>
              <a:xfrm>
                <a:off x="4427562" y="3364981"/>
                <a:ext cx="381326" cy="379991"/>
              </a:xfrm>
              <a:custGeom>
                <a:avLst/>
                <a:gdLst/>
                <a:ahLst/>
                <a:cxnLst/>
                <a:rect l="l" t="t" r="r" b="b"/>
                <a:pathLst>
                  <a:path w="30276" h="30170" extrusionOk="0">
                    <a:moveTo>
                      <a:pt x="29685" y="1"/>
                    </a:moveTo>
                    <a:cubicBezTo>
                      <a:pt x="29550" y="1"/>
                      <a:pt x="29415" y="56"/>
                      <a:pt x="29314" y="166"/>
                    </a:cubicBezTo>
                    <a:lnTo>
                      <a:pt x="202" y="29260"/>
                    </a:lnTo>
                    <a:cubicBezTo>
                      <a:pt x="0" y="29480"/>
                      <a:pt x="0" y="29817"/>
                      <a:pt x="202" y="30019"/>
                    </a:cubicBezTo>
                    <a:cubicBezTo>
                      <a:pt x="303" y="30120"/>
                      <a:pt x="438" y="30170"/>
                      <a:pt x="573" y="30170"/>
                    </a:cubicBezTo>
                    <a:cubicBezTo>
                      <a:pt x="708" y="30170"/>
                      <a:pt x="860" y="30120"/>
                      <a:pt x="961" y="30019"/>
                    </a:cubicBezTo>
                    <a:lnTo>
                      <a:pt x="30055" y="923"/>
                    </a:lnTo>
                    <a:cubicBezTo>
                      <a:pt x="30275" y="705"/>
                      <a:pt x="30275" y="368"/>
                      <a:pt x="30055" y="166"/>
                    </a:cubicBezTo>
                    <a:cubicBezTo>
                      <a:pt x="29954" y="56"/>
                      <a:pt x="29820" y="1"/>
                      <a:pt x="296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50"/>
              <p:cNvSpPr/>
              <p:nvPr/>
            </p:nvSpPr>
            <p:spPr>
              <a:xfrm>
                <a:off x="4768761" y="3315293"/>
                <a:ext cx="89135" cy="89122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7076" extrusionOk="0">
                    <a:moveTo>
                      <a:pt x="7076" y="0"/>
                    </a:moveTo>
                    <a:lnTo>
                      <a:pt x="0" y="1903"/>
                    </a:lnTo>
                    <a:lnTo>
                      <a:pt x="5189" y="7076"/>
                    </a:lnTo>
                    <a:lnTo>
                      <a:pt x="70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3" name="Google Shape;953;p50"/>
            <p:cNvGrpSpPr/>
            <p:nvPr/>
          </p:nvGrpSpPr>
          <p:grpSpPr>
            <a:xfrm>
              <a:off x="3405357" y="1789629"/>
              <a:ext cx="761771" cy="761783"/>
              <a:chOff x="2950295" y="1576591"/>
              <a:chExt cx="761771" cy="761783"/>
            </a:xfrm>
          </p:grpSpPr>
          <p:sp>
            <p:nvSpPr>
              <p:cNvPr id="954" name="Google Shape;954;p50"/>
              <p:cNvSpPr/>
              <p:nvPr/>
            </p:nvSpPr>
            <p:spPr>
              <a:xfrm>
                <a:off x="2950295" y="1576591"/>
                <a:ext cx="761771" cy="761783"/>
              </a:xfrm>
              <a:custGeom>
                <a:avLst/>
                <a:gdLst/>
                <a:ahLst/>
                <a:cxnLst/>
                <a:rect l="l" t="t" r="r" b="b"/>
                <a:pathLst>
                  <a:path w="60482" h="60483" extrusionOk="0">
                    <a:moveTo>
                      <a:pt x="30241" y="1"/>
                    </a:moveTo>
                    <a:cubicBezTo>
                      <a:pt x="13545" y="1"/>
                      <a:pt x="0" y="13528"/>
                      <a:pt x="0" y="30241"/>
                    </a:cubicBezTo>
                    <a:cubicBezTo>
                      <a:pt x="0" y="46937"/>
                      <a:pt x="13545" y="60482"/>
                      <a:pt x="30241" y="60482"/>
                    </a:cubicBezTo>
                    <a:cubicBezTo>
                      <a:pt x="46936" y="60482"/>
                      <a:pt x="60481" y="46937"/>
                      <a:pt x="60481" y="30241"/>
                    </a:cubicBezTo>
                    <a:cubicBezTo>
                      <a:pt x="60481" y="13528"/>
                      <a:pt x="46936" y="1"/>
                      <a:pt x="302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5" name="Google Shape;955;p50"/>
              <p:cNvSpPr/>
              <p:nvPr/>
            </p:nvSpPr>
            <p:spPr>
              <a:xfrm>
                <a:off x="3034543" y="1660827"/>
                <a:ext cx="593287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47105" h="23553" extrusionOk="0">
                    <a:moveTo>
                      <a:pt x="23552" y="0"/>
                    </a:moveTo>
                    <a:cubicBezTo>
                      <a:pt x="10563" y="0"/>
                      <a:pt x="0" y="10564"/>
                      <a:pt x="0" y="23553"/>
                    </a:cubicBezTo>
                    <a:lnTo>
                      <a:pt x="10765" y="23553"/>
                    </a:lnTo>
                    <a:cubicBezTo>
                      <a:pt x="10765" y="16495"/>
                      <a:pt x="16510" y="10766"/>
                      <a:pt x="23552" y="10766"/>
                    </a:cubicBezTo>
                    <a:cubicBezTo>
                      <a:pt x="30611" y="10766"/>
                      <a:pt x="36339" y="16495"/>
                      <a:pt x="36339" y="23553"/>
                    </a:cubicBezTo>
                    <a:lnTo>
                      <a:pt x="47105" y="23553"/>
                    </a:lnTo>
                    <a:cubicBezTo>
                      <a:pt x="47105" y="10564"/>
                      <a:pt x="36541" y="0"/>
                      <a:pt x="235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6" name="Google Shape;956;p50"/>
              <p:cNvSpPr/>
              <p:nvPr/>
            </p:nvSpPr>
            <p:spPr>
              <a:xfrm>
                <a:off x="3034543" y="1957464"/>
                <a:ext cx="190751" cy="223246"/>
              </a:xfrm>
              <a:custGeom>
                <a:avLst/>
                <a:gdLst/>
                <a:ahLst/>
                <a:cxnLst/>
                <a:rect l="l" t="t" r="r" b="b"/>
                <a:pathLst>
                  <a:path w="15145" h="17725" extrusionOk="0">
                    <a:moveTo>
                      <a:pt x="0" y="1"/>
                    </a:moveTo>
                    <a:cubicBezTo>
                      <a:pt x="0" y="7061"/>
                      <a:pt x="3134" y="13395"/>
                      <a:pt x="8069" y="17724"/>
                    </a:cubicBezTo>
                    <a:lnTo>
                      <a:pt x="15145" y="9604"/>
                    </a:lnTo>
                    <a:cubicBezTo>
                      <a:pt x="12467" y="7263"/>
                      <a:pt x="10765" y="3826"/>
                      <a:pt x="10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7" name="Google Shape;957;p50"/>
              <p:cNvSpPr/>
              <p:nvPr/>
            </p:nvSpPr>
            <p:spPr>
              <a:xfrm>
                <a:off x="3437054" y="1957464"/>
                <a:ext cx="190776" cy="223246"/>
              </a:xfrm>
              <a:custGeom>
                <a:avLst/>
                <a:gdLst/>
                <a:ahLst/>
                <a:cxnLst/>
                <a:rect l="l" t="t" r="r" b="b"/>
                <a:pathLst>
                  <a:path w="15147" h="17725" extrusionOk="0">
                    <a:moveTo>
                      <a:pt x="4381" y="1"/>
                    </a:moveTo>
                    <a:cubicBezTo>
                      <a:pt x="4381" y="3826"/>
                      <a:pt x="2680" y="7263"/>
                      <a:pt x="0" y="9604"/>
                    </a:cubicBezTo>
                    <a:lnTo>
                      <a:pt x="7076" y="17724"/>
                    </a:lnTo>
                    <a:cubicBezTo>
                      <a:pt x="12013" y="13395"/>
                      <a:pt x="15147" y="7061"/>
                      <a:pt x="151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8" name="Google Shape;958;p50"/>
              <p:cNvSpPr/>
              <p:nvPr/>
            </p:nvSpPr>
            <p:spPr>
              <a:xfrm>
                <a:off x="3408413" y="1702214"/>
                <a:ext cx="219417" cy="255263"/>
              </a:xfrm>
              <a:custGeom>
                <a:avLst/>
                <a:gdLst/>
                <a:ahLst/>
                <a:cxnLst/>
                <a:rect l="l" t="t" r="r" b="b"/>
                <a:pathLst>
                  <a:path w="17421" h="20267" extrusionOk="0">
                    <a:moveTo>
                      <a:pt x="5864" y="0"/>
                    </a:moveTo>
                    <a:lnTo>
                      <a:pt x="1" y="9047"/>
                    </a:lnTo>
                    <a:cubicBezTo>
                      <a:pt x="3959" y="11221"/>
                      <a:pt x="6655" y="15432"/>
                      <a:pt x="6655" y="20267"/>
                    </a:cubicBezTo>
                    <a:lnTo>
                      <a:pt x="17421" y="20267"/>
                    </a:lnTo>
                    <a:cubicBezTo>
                      <a:pt x="17421" y="11641"/>
                      <a:pt x="12771" y="4111"/>
                      <a:pt x="5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9" name="Google Shape;959;p50"/>
              <p:cNvSpPr/>
              <p:nvPr/>
            </p:nvSpPr>
            <p:spPr>
              <a:xfrm>
                <a:off x="3126197" y="1660827"/>
                <a:ext cx="410169" cy="180373"/>
              </a:xfrm>
              <a:custGeom>
                <a:avLst/>
                <a:gdLst/>
                <a:ahLst/>
                <a:cxnLst/>
                <a:rect l="l" t="t" r="r" b="b"/>
                <a:pathLst>
                  <a:path w="32566" h="14321" extrusionOk="0">
                    <a:moveTo>
                      <a:pt x="16275" y="0"/>
                    </a:moveTo>
                    <a:cubicBezTo>
                      <a:pt x="9957" y="0"/>
                      <a:pt x="4229" y="2494"/>
                      <a:pt x="1" y="6555"/>
                    </a:cubicBezTo>
                    <a:lnTo>
                      <a:pt x="7447" y="14321"/>
                    </a:lnTo>
                    <a:cubicBezTo>
                      <a:pt x="9739" y="12130"/>
                      <a:pt x="12855" y="10766"/>
                      <a:pt x="16275" y="10766"/>
                    </a:cubicBezTo>
                    <a:cubicBezTo>
                      <a:pt x="19695" y="10766"/>
                      <a:pt x="22812" y="12130"/>
                      <a:pt x="25103" y="14321"/>
                    </a:cubicBezTo>
                    <a:lnTo>
                      <a:pt x="32566" y="6555"/>
                    </a:lnTo>
                    <a:cubicBezTo>
                      <a:pt x="28320" y="2494"/>
                      <a:pt x="22592" y="0"/>
                      <a:pt x="16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50"/>
              <p:cNvSpPr/>
              <p:nvPr/>
            </p:nvSpPr>
            <p:spPr>
              <a:xfrm>
                <a:off x="3266870" y="1892965"/>
                <a:ext cx="128608" cy="128822"/>
              </a:xfrm>
              <a:custGeom>
                <a:avLst/>
                <a:gdLst/>
                <a:ahLst/>
                <a:cxnLst/>
                <a:rect l="l" t="t" r="r" b="b"/>
                <a:pathLst>
                  <a:path w="10211" h="10228" extrusionOk="0">
                    <a:moveTo>
                      <a:pt x="5106" y="0"/>
                    </a:moveTo>
                    <a:cubicBezTo>
                      <a:pt x="2292" y="0"/>
                      <a:pt x="1" y="2292"/>
                      <a:pt x="1" y="5122"/>
                    </a:cubicBezTo>
                    <a:cubicBezTo>
                      <a:pt x="1" y="7936"/>
                      <a:pt x="2292" y="10227"/>
                      <a:pt x="5106" y="10227"/>
                    </a:cubicBezTo>
                    <a:cubicBezTo>
                      <a:pt x="7937" y="10227"/>
                      <a:pt x="10210" y="7936"/>
                      <a:pt x="10210" y="5122"/>
                    </a:cubicBezTo>
                    <a:cubicBezTo>
                      <a:pt x="10210" y="2292"/>
                      <a:pt x="7937" y="0"/>
                      <a:pt x="5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1" name="Google Shape;961;p50"/>
            <p:cNvGrpSpPr/>
            <p:nvPr/>
          </p:nvGrpSpPr>
          <p:grpSpPr>
            <a:xfrm>
              <a:off x="4324627" y="1622073"/>
              <a:ext cx="1327047" cy="693670"/>
              <a:chOff x="4790827" y="1537761"/>
              <a:chExt cx="1327047" cy="693670"/>
            </a:xfrm>
          </p:grpSpPr>
          <p:sp>
            <p:nvSpPr>
              <p:cNvPr id="962" name="Google Shape;962;p50"/>
              <p:cNvSpPr/>
              <p:nvPr/>
            </p:nvSpPr>
            <p:spPr>
              <a:xfrm>
                <a:off x="4790827" y="1537761"/>
                <a:ext cx="1327047" cy="693670"/>
              </a:xfrm>
              <a:custGeom>
                <a:avLst/>
                <a:gdLst/>
                <a:ahLst/>
                <a:cxnLst/>
                <a:rect l="l" t="t" r="r" b="b"/>
                <a:pathLst>
                  <a:path w="105363" h="55075" extrusionOk="0">
                    <a:moveTo>
                      <a:pt x="7413" y="0"/>
                    </a:moveTo>
                    <a:cubicBezTo>
                      <a:pt x="3320" y="0"/>
                      <a:pt x="0" y="3320"/>
                      <a:pt x="0" y="7397"/>
                    </a:cubicBezTo>
                    <a:lnTo>
                      <a:pt x="0" y="47678"/>
                    </a:lnTo>
                    <a:cubicBezTo>
                      <a:pt x="0" y="51755"/>
                      <a:pt x="3320" y="55074"/>
                      <a:pt x="7413" y="55074"/>
                    </a:cubicBezTo>
                    <a:lnTo>
                      <a:pt x="97950" y="55074"/>
                    </a:lnTo>
                    <a:cubicBezTo>
                      <a:pt x="102045" y="55074"/>
                      <a:pt x="105363" y="51755"/>
                      <a:pt x="105363" y="47678"/>
                    </a:cubicBezTo>
                    <a:lnTo>
                      <a:pt x="105363" y="7397"/>
                    </a:lnTo>
                    <a:cubicBezTo>
                      <a:pt x="105363" y="3320"/>
                      <a:pt x="102045" y="0"/>
                      <a:pt x="97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50"/>
              <p:cNvSpPr/>
              <p:nvPr/>
            </p:nvSpPr>
            <p:spPr>
              <a:xfrm>
                <a:off x="5236224" y="1719393"/>
                <a:ext cx="746077" cy="85104"/>
              </a:xfrm>
              <a:custGeom>
                <a:avLst/>
                <a:gdLst/>
                <a:ahLst/>
                <a:cxnLst/>
                <a:rect l="l" t="t" r="r" b="b"/>
                <a:pathLst>
                  <a:path w="59236" h="6757" extrusionOk="0">
                    <a:moveTo>
                      <a:pt x="1786" y="0"/>
                    </a:moveTo>
                    <a:cubicBezTo>
                      <a:pt x="792" y="0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4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4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0"/>
                      <a:pt x="574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50"/>
              <p:cNvSpPr/>
              <p:nvPr/>
            </p:nvSpPr>
            <p:spPr>
              <a:xfrm>
                <a:off x="5236224" y="1964681"/>
                <a:ext cx="746077" cy="85117"/>
              </a:xfrm>
              <a:custGeom>
                <a:avLst/>
                <a:gdLst/>
                <a:ahLst/>
                <a:cxnLst/>
                <a:rect l="l" t="t" r="r" b="b"/>
                <a:pathLst>
                  <a:path w="59236" h="6758" extrusionOk="0">
                    <a:moveTo>
                      <a:pt x="1786" y="1"/>
                    </a:moveTo>
                    <a:cubicBezTo>
                      <a:pt x="792" y="1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5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5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1"/>
                      <a:pt x="574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50"/>
              <p:cNvSpPr/>
              <p:nvPr/>
            </p:nvSpPr>
            <p:spPr>
              <a:xfrm>
                <a:off x="4926425" y="1673359"/>
                <a:ext cx="177401" cy="177174"/>
              </a:xfrm>
              <a:custGeom>
                <a:avLst/>
                <a:gdLst/>
                <a:ahLst/>
                <a:cxnLst/>
                <a:rect l="l" t="t" r="r" b="b"/>
                <a:pathLst>
                  <a:path w="14085" h="14067" extrusionOk="0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6" name="Google Shape;966;p50"/>
              <p:cNvSpPr/>
              <p:nvPr/>
            </p:nvSpPr>
            <p:spPr>
              <a:xfrm>
                <a:off x="4926425" y="1918646"/>
                <a:ext cx="177401" cy="177186"/>
              </a:xfrm>
              <a:custGeom>
                <a:avLst/>
                <a:gdLst/>
                <a:ahLst/>
                <a:cxnLst/>
                <a:rect l="l" t="t" r="r" b="b"/>
                <a:pathLst>
                  <a:path w="14085" h="14068" extrusionOk="0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" name="Google Shape;967;p50"/>
              <p:cNvSpPr/>
              <p:nvPr/>
            </p:nvSpPr>
            <p:spPr>
              <a:xfrm>
                <a:off x="4959311" y="1969442"/>
                <a:ext cx="111617" cy="75683"/>
              </a:xfrm>
              <a:custGeom>
                <a:avLst/>
                <a:gdLst/>
                <a:ahLst/>
                <a:cxnLst/>
                <a:rect l="l" t="t" r="r" b="b"/>
                <a:pathLst>
                  <a:path w="8862" h="6009" extrusionOk="0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50"/>
              <p:cNvSpPr/>
              <p:nvPr/>
            </p:nvSpPr>
            <p:spPr>
              <a:xfrm>
                <a:off x="4959311" y="1724104"/>
                <a:ext cx="111617" cy="75683"/>
              </a:xfrm>
              <a:custGeom>
                <a:avLst/>
                <a:gdLst/>
                <a:ahLst/>
                <a:cxnLst/>
                <a:rect l="l" t="t" r="r" b="b"/>
                <a:pathLst>
                  <a:path w="8862" h="6009" extrusionOk="0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5000"/>
                  </a:schemeClr>
                </a:outerShdw>
                <a:reflection stA="3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9" name="Google Shape;969;p50"/>
            <p:cNvGrpSpPr/>
            <p:nvPr/>
          </p:nvGrpSpPr>
          <p:grpSpPr>
            <a:xfrm>
              <a:off x="4682303" y="3884965"/>
              <a:ext cx="611684" cy="248664"/>
              <a:chOff x="5732300" y="4325125"/>
              <a:chExt cx="1017100" cy="413475"/>
            </a:xfrm>
          </p:grpSpPr>
          <p:sp>
            <p:nvSpPr>
              <p:cNvPr id="970" name="Google Shape;970;p50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3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50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3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2" name="Google Shape;972;p50"/>
            <p:cNvGrpSpPr/>
            <p:nvPr/>
          </p:nvGrpSpPr>
          <p:grpSpPr>
            <a:xfrm>
              <a:off x="4324627" y="2351295"/>
              <a:ext cx="1044542" cy="184915"/>
              <a:chOff x="775925" y="1084125"/>
              <a:chExt cx="1736850" cy="307475"/>
            </a:xfrm>
          </p:grpSpPr>
          <p:sp>
            <p:nvSpPr>
              <p:cNvPr id="973" name="Google Shape;973;p50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3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4" name="Google Shape;974;p50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3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5" name="Google Shape;975;p50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3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6" name="Google Shape;976;p50"/>
            <p:cNvGrpSpPr/>
            <p:nvPr/>
          </p:nvGrpSpPr>
          <p:grpSpPr>
            <a:xfrm>
              <a:off x="2947116" y="2438453"/>
              <a:ext cx="535252" cy="177837"/>
              <a:chOff x="3208010" y="1515479"/>
              <a:chExt cx="1017589" cy="338094"/>
            </a:xfrm>
          </p:grpSpPr>
          <p:sp>
            <p:nvSpPr>
              <p:cNvPr id="977" name="Google Shape;977;p50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avLst/>
                <a:gdLst/>
                <a:ahLst/>
                <a:cxnLst/>
                <a:rect l="l" t="t" r="r" b="b"/>
                <a:pathLst>
                  <a:path w="27731" h="9213" extrusionOk="0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3000" endPos="54000" dist="1905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8" name="Google Shape;978;p50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7915" extrusionOk="0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3000" endPos="54000" dist="1905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9" name="Google Shape;979;p50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2591" extrusionOk="0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3000" endPos="54000" dist="1905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80" name="Google Shape;980;p50"/>
            <p:cNvGrpSpPr/>
            <p:nvPr/>
          </p:nvGrpSpPr>
          <p:grpSpPr>
            <a:xfrm>
              <a:off x="5705041" y="2096528"/>
              <a:ext cx="535252" cy="177837"/>
              <a:chOff x="3208010" y="1515479"/>
              <a:chExt cx="1017589" cy="338094"/>
            </a:xfrm>
          </p:grpSpPr>
          <p:sp>
            <p:nvSpPr>
              <p:cNvPr id="981" name="Google Shape;981;p50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avLst/>
                <a:gdLst/>
                <a:ahLst/>
                <a:cxnLst/>
                <a:rect l="l" t="t" r="r" b="b"/>
                <a:pathLst>
                  <a:path w="27731" h="9213" extrusionOk="0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3000" endPos="54000" dist="1905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2" name="Google Shape;982;p50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7915" extrusionOk="0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3000" endPos="54000" dist="1905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3" name="Google Shape;983;p50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2591" extrusionOk="0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3000" endPos="54000" dist="1905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84" name="Google Shape;984;p50"/>
          <p:cNvSpPr/>
          <p:nvPr/>
        </p:nvSpPr>
        <p:spPr>
          <a:xfrm>
            <a:off x="6163100" y="1787700"/>
            <a:ext cx="25890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5" name="Google Shape;985;p50"/>
          <p:cNvSpPr txBox="1"/>
          <p:nvPr>
            <p:ph type="title" idx="3"/>
          </p:nvPr>
        </p:nvSpPr>
        <p:spPr>
          <a:xfrm>
            <a:off x="6308300" y="1858500"/>
            <a:ext cx="23664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tx2">
                    <a:lumMod val="75000"/>
                  </a:schemeClr>
                </a:solidFill>
              </a:rPr>
              <a:t>Hướng phát triển</a:t>
            </a:r>
            <a:endParaRPr lang="en-GB" sz="1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86" name="Google Shape;986;p50"/>
          <p:cNvSpPr txBox="1"/>
          <p:nvPr>
            <p:ph type="subTitle" idx="2"/>
          </p:nvPr>
        </p:nvSpPr>
        <p:spPr>
          <a:xfrm>
            <a:off x="6430400" y="2217850"/>
            <a:ext cx="2122200" cy="17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Tìm kiếm, nghiên cứu thêm để giao diện bắt mắt hơn.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Triển khai thư viện Node.js để làm website phía Backend.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Ứng dụng ngôn ngữ MongoDB cho phần CSDL.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1"/>
          <p:cNvSpPr txBox="1"/>
          <p:nvPr>
            <p:ph type="title"/>
          </p:nvPr>
        </p:nvSpPr>
        <p:spPr>
          <a:xfrm>
            <a:off x="2625450" y="1016200"/>
            <a:ext cx="38931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Tài liệu tham khảo</a:t>
            </a:r>
            <a:endParaRPr lang="en-GB"/>
          </a:p>
        </p:txBody>
      </p:sp>
      <p:sp>
        <p:nvSpPr>
          <p:cNvPr id="992" name="Google Shape;992;p51"/>
          <p:cNvSpPr txBox="1"/>
          <p:nvPr>
            <p:ph type="subTitle" idx="1"/>
          </p:nvPr>
        </p:nvSpPr>
        <p:spPr>
          <a:xfrm>
            <a:off x="2439750" y="1695400"/>
            <a:ext cx="42645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700"/>
              <a:t>Slide bài giảng</a:t>
            </a:r>
            <a:endParaRPr sz="17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700"/>
              <a:t>https://www.youtube.com/</a:t>
            </a:r>
            <a:endParaRPr sz="17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700"/>
              <a:t>https://stackoverflow.com/</a:t>
            </a:r>
            <a:endParaRPr sz="17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700" u="sng">
                <a:solidFill>
                  <a:schemeClr val="hlink"/>
                </a:solidFill>
                <a:hlinkClick r:id="rId1"/>
              </a:rPr>
              <a:t>https://www.w3schools.com/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 u="sng">
                <a:solidFill>
                  <a:schemeClr val="hlink"/>
                </a:solidFill>
                <a:hlinkClick r:id="rId2"/>
              </a:rPr>
              <a:t>https://getbootstrap.com/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 u="sng">
                <a:solidFill>
                  <a:schemeClr val="hlink"/>
                </a:solidFill>
                <a:hlinkClick r:id="rId3"/>
              </a:rPr>
              <a:t>https://jquery.com/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2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sp>
        <p:nvSpPr>
          <p:cNvPr id="998" name="Google Shape;998;p52"/>
          <p:cNvSpPr txBox="1"/>
          <p:nvPr>
            <p:ph type="subTitle" idx="1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r>
              <a:rPr lang="en-GB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mduc152001@gmail.com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r>
              <a:rPr lang="en-GB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+84 337 320 459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999" name="Google Shape;999;p52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1000" name="Google Shape;1000;p52"/>
            <p:cNvGrpSpPr/>
            <p:nvPr/>
          </p:nvGrpSpPr>
          <p:grpSpPr>
            <a:xfrm rot="5400000" flipH="1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1001" name="Google Shape;1001;p52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2" name="Google Shape;1002;p52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03" name="Google Shape;1003;p52"/>
            <p:cNvSpPr/>
            <p:nvPr/>
          </p:nvSpPr>
          <p:spPr>
            <a:xfrm rot="-430288" flipH="1">
              <a:off x="5768217" y="2126655"/>
              <a:ext cx="542144" cy="1716950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04" name="Google Shape;1004;p52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1005" name="Google Shape;1005;p52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name="adj1" fmla="val -17374"/>
                  <a:gd name="adj2" fmla="val 73101"/>
                  <a:gd name="adj3" fmla="val 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6" name="Google Shape;1006;p52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007" name="Google Shape;1007;p52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name="adj" fmla="val 1004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6474026" y="1445487"/>
              <a:ext cx="71135" cy="7113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6615915" y="1445487"/>
              <a:ext cx="71174" cy="7113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6757823" y="1445487"/>
              <a:ext cx="71155" cy="7113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6432549" y="1666144"/>
              <a:ext cx="721670" cy="44511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6068484" y="2157656"/>
              <a:ext cx="1677629" cy="1677220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6098536" y="3037212"/>
              <a:ext cx="1617509" cy="768049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6098536" y="2187318"/>
              <a:ext cx="1616750" cy="849869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52"/>
            <p:cNvSpPr/>
            <p:nvPr/>
          </p:nvSpPr>
          <p:spPr>
            <a:xfrm>
              <a:off x="6818296" y="2384386"/>
              <a:ext cx="323000" cy="448903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6673371" y="2579936"/>
              <a:ext cx="122516" cy="289874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6432938" y="3180249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6432938" y="3370466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20" name="Google Shape;1020;p52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1021" name="Google Shape;1021;p52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avLst/>
                <a:gdLst/>
                <a:ahLst/>
                <a:cxnLst/>
                <a:rect l="l" t="t" r="r" b="b"/>
                <a:pathLst>
                  <a:path w="5219" h="5219" extrusionOk="0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2" name="Google Shape;1022;p52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14543" extrusionOk="0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3" name="Google Shape;1023;p52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6120" extrusionOk="0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4" name="Google Shape;1024;p52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5" name="Google Shape;1025;p52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6" name="Google Shape;1026;p52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7447" extrusionOk="0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7" name="Google Shape;1027;p52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26213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52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14602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52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721" extrusionOk="0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30" name="Google Shape;1030;p52"/>
            <p:cNvSpPr/>
            <p:nvPr/>
          </p:nvSpPr>
          <p:spPr>
            <a:xfrm>
              <a:off x="5900339" y="1446873"/>
              <a:ext cx="481230" cy="481210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6055152" y="1516105"/>
              <a:ext cx="171601" cy="171212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5976422" y="1724578"/>
              <a:ext cx="329461" cy="188708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33" name="Google Shape;1033;p52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1034" name="Google Shape;1034;p52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avLst/>
                <a:gdLst/>
                <a:ahLst/>
                <a:cxnLst/>
                <a:rect l="l" t="t" r="r" b="b"/>
                <a:pathLst>
                  <a:path w="28959" h="9618" extrusionOk="0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52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8255" extrusionOk="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52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2707" extrusionOk="0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37" name="Google Shape;1037;p52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39" name="Google Shape;1039;p52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1040" name="Google Shape;1040;p52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1" name="Google Shape;1041;p52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/>
          <p:nvPr>
            <p:ph type="title" idx="17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  <p:sp>
        <p:nvSpPr>
          <p:cNvPr id="634" name="Google Shape;634;p40"/>
          <p:cNvSpPr txBox="1"/>
          <p:nvPr>
            <p:ph type="title" idx="18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635" name="Google Shape;635;p40"/>
          <p:cNvSpPr txBox="1"/>
          <p:nvPr>
            <p:ph type="title" idx="19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636" name="Google Shape;636;p40"/>
          <p:cNvSpPr txBox="1"/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Các công nghệ</a:t>
            </a:r>
            <a:endParaRPr lang="en-GB" sz="1800"/>
          </a:p>
        </p:txBody>
      </p:sp>
      <p:sp>
        <p:nvSpPr>
          <p:cNvPr id="637" name="Google Shape;637;p40"/>
          <p:cNvSpPr txBox="1"/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Chức năng</a:t>
            </a:r>
            <a:endParaRPr lang="en-GB" sz="1800"/>
          </a:p>
        </p:txBody>
      </p:sp>
      <p:sp>
        <p:nvSpPr>
          <p:cNvPr id="638" name="Google Shape;638;p40"/>
          <p:cNvSpPr txBox="1"/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Giao diện web</a:t>
            </a:r>
            <a:endParaRPr lang="en-GB" sz="1800"/>
          </a:p>
        </p:txBody>
      </p:sp>
      <p:sp>
        <p:nvSpPr>
          <p:cNvPr id="639" name="Google Shape;639;p40"/>
          <p:cNvSpPr txBox="1"/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Công cụ sử dụng</a:t>
            </a:r>
            <a:endParaRPr lang="en-GB" sz="1800"/>
          </a:p>
        </p:txBody>
      </p:sp>
      <p:sp>
        <p:nvSpPr>
          <p:cNvPr id="640" name="Google Shape;640;p40"/>
          <p:cNvSpPr txBox="1"/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Sitemap</a:t>
            </a:r>
            <a:endParaRPr lang="en-GB" sz="1800"/>
          </a:p>
        </p:txBody>
      </p:sp>
      <p:sp>
        <p:nvSpPr>
          <p:cNvPr id="641" name="Google Shape;641;p40"/>
          <p:cNvSpPr txBox="1"/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Kết luận</a:t>
            </a:r>
            <a:endParaRPr lang="en-GB" sz="1800"/>
          </a:p>
        </p:txBody>
      </p:sp>
      <p:sp>
        <p:nvSpPr>
          <p:cNvPr id="642" name="Google Shape;64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Nội dung</a:t>
            </a:r>
            <a:endParaRPr lang="en-GB"/>
          </a:p>
        </p:txBody>
      </p:sp>
      <p:sp>
        <p:nvSpPr>
          <p:cNvPr id="643" name="Google Shape;643;p40"/>
          <p:cNvSpPr txBox="1"/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Các công nghệ sử dụng để xây dựng website</a:t>
            </a:r>
            <a:endParaRPr lang="en-GB"/>
          </a:p>
        </p:txBody>
      </p:sp>
      <p:sp>
        <p:nvSpPr>
          <p:cNvPr id="644" name="Google Shape;644;p40"/>
          <p:cNvSpPr txBox="1"/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Liệt kê chức năng được tạo bằng Javascript</a:t>
            </a:r>
            <a:endParaRPr lang="en-GB"/>
          </a:p>
        </p:txBody>
      </p:sp>
      <p:sp>
        <p:nvSpPr>
          <p:cNvPr id="645" name="Google Shape;645;p40"/>
          <p:cNvSpPr txBox="1"/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Hình ảnh về website cho nhiều màn hình</a:t>
            </a:r>
            <a:endParaRPr lang="en-GB"/>
          </a:p>
        </p:txBody>
      </p:sp>
      <p:sp>
        <p:nvSpPr>
          <p:cNvPr id="646" name="Google Shape;646;p40"/>
          <p:cNvSpPr txBox="1"/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Liệt kê các công cụ hỗ trợ trong bài tập</a:t>
            </a:r>
            <a:endParaRPr lang="en-GB"/>
          </a:p>
        </p:txBody>
      </p:sp>
      <p:sp>
        <p:nvSpPr>
          <p:cNvPr id="647" name="Google Shape;647;p40"/>
          <p:cNvSpPr txBox="1"/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Sitemap website</a:t>
            </a:r>
            <a:endParaRPr lang="en-GB"/>
          </a:p>
        </p:txBody>
      </p:sp>
      <p:sp>
        <p:nvSpPr>
          <p:cNvPr id="648" name="Google Shape;648;p40"/>
          <p:cNvSpPr txBox="1"/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Mục tiêu đạt được,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hướng phát triển, tài liệu</a:t>
            </a:r>
            <a:endParaRPr lang="en-GB"/>
          </a:p>
        </p:txBody>
      </p:sp>
      <p:sp>
        <p:nvSpPr>
          <p:cNvPr id="649" name="Google Shape;649;p40"/>
          <p:cNvSpPr txBox="1"/>
          <p:nvPr>
            <p:ph type="title" idx="16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650" name="Google Shape;650;p40"/>
          <p:cNvSpPr txBox="1"/>
          <p:nvPr>
            <p:ph type="title" idx="20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651" name="Google Shape;651;p40"/>
          <p:cNvSpPr txBox="1"/>
          <p:nvPr>
            <p:ph type="title" idx="2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grpSp>
        <p:nvGrpSpPr>
          <p:cNvPr id="652" name="Google Shape;652;p40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653" name="Google Shape;653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5" name="Google Shape;655;p40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656" name="Google Shape;656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8" name="Google Shape;658;p40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1" name="Google Shape;661;p40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662" name="Google Shape;662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4" name="Google Shape;664;p40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665" name="Google Shape;66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7" name="Google Shape;667;p40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668" name="Google Shape;668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41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6" name="Google Shape;676;p41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7" name="Google Shape;677;p41"/>
          <p:cNvSpPr/>
          <p:nvPr/>
        </p:nvSpPr>
        <p:spPr>
          <a:xfrm>
            <a:off x="962675" y="1358025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8" name="Google Shape;678;p41"/>
          <p:cNvSpPr txBox="1"/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”Website bán hàng trực tuyến cung cấp các sản phẩm thương mại</a:t>
            </a:r>
            <a:r>
              <a:rPr lang="en-GB"/>
              <a:t>. Một bên có nhu cầu và một bên là cung cấp sản phẩm.“</a:t>
            </a:r>
            <a:endParaRPr lang="en-GB"/>
          </a:p>
        </p:txBody>
      </p:sp>
      <p:sp>
        <p:nvSpPr>
          <p:cNvPr id="679" name="Google Shape;679;p41"/>
          <p:cNvSpPr/>
          <p:nvPr/>
        </p:nvSpPr>
        <p:spPr>
          <a:xfrm>
            <a:off x="4119838" y="1069364"/>
            <a:ext cx="33090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41"/>
          <p:cNvSpPr txBox="1"/>
          <p:nvPr>
            <p:ph type="title"/>
          </p:nvPr>
        </p:nvSpPr>
        <p:spPr>
          <a:xfrm>
            <a:off x="4588895" y="1160720"/>
            <a:ext cx="29946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Giới thiệu Website</a:t>
            </a:r>
            <a:endParaRPr lang="en-GB"/>
          </a:p>
        </p:txBody>
      </p:sp>
      <p:grpSp>
        <p:nvGrpSpPr>
          <p:cNvPr id="681" name="Google Shape;681;p41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682" name="Google Shape;682;p41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4" name="Google Shape;684;p41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685" name="Google Shape;685;p41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86" name="Google Shape;686;p41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687" name="Google Shape;687;p41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41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41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90" name="Google Shape;690;p41"/>
          <p:cNvSpPr/>
          <p:nvPr/>
        </p:nvSpPr>
        <p:spPr>
          <a:xfrm>
            <a:off x="7117770" y="115232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1" name="Google Shape;691;p41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2" name="Google Shape;692;p41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3" name="Google Shape;693;p41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4" name="Google Shape;694;p41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695" name="Google Shape;695;p41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96" name="Google Shape;696;p41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697" name="Google Shape;697;p41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8" name="Google Shape;698;p4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9" name="Google Shape;699;p41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42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705" name="Google Shape;705;p4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4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42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708" name="Google Shape;708;p4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4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10" name="Google Shape;710;p42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1" name="Google Shape;711;p42"/>
          <p:cNvSpPr/>
          <p:nvPr/>
        </p:nvSpPr>
        <p:spPr>
          <a:xfrm>
            <a:off x="1799113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2" name="Google Shape;712;p42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3" name="Google Shape;713;p42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714" name="Google Shape;714;p4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4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16" name="Google Shape;716;p42"/>
          <p:cNvSpPr/>
          <p:nvPr/>
        </p:nvSpPr>
        <p:spPr>
          <a:xfrm>
            <a:off x="5099038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7" name="Google Shape;717;p42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42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9" name="Google Shape;719;p42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0" name="Google Shape;72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0850" algn="ctr" rtl="0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-GB"/>
              <a:t>Công cụ sử dụng</a:t>
            </a:r>
            <a:endParaRPr lang="en-GB"/>
          </a:p>
        </p:txBody>
      </p:sp>
      <p:sp>
        <p:nvSpPr>
          <p:cNvPr id="721" name="Google Shape;721;p42"/>
          <p:cNvSpPr txBox="1"/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tx2">
                    <a:lumMod val="75000"/>
                  </a:schemeClr>
                </a:solidFill>
              </a:rPr>
              <a:t>VS Code</a:t>
            </a:r>
            <a:endParaRPr lang="en-GB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22" name="Google Shape;722;p42"/>
          <p:cNvSpPr txBox="1"/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tx2">
                    <a:lumMod val="75000"/>
                  </a:schemeClr>
                </a:solidFill>
              </a:rPr>
              <a:t>Trình duyệt</a:t>
            </a:r>
            <a:endParaRPr lang="en-GB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23" name="Google Shape;723;p42"/>
          <p:cNvSpPr txBox="1"/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Các trình duyệt web như Chrome, Cốc cốc, Firefox hay MS Edge được sử dụng để website chạy được trên nhiều trình duyệt khác nhau</a:t>
            </a:r>
            <a:endParaRPr lang="en-GB"/>
          </a:p>
        </p:txBody>
      </p:sp>
      <p:sp>
        <p:nvSpPr>
          <p:cNvPr id="724" name="Google Shape;724;p42"/>
          <p:cNvSpPr txBox="1"/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Công cụ hỗ trợ lập trình Visual Studio Code là phần mềm chính được sử dụng suốt quá trình làm bài tập</a:t>
            </a:r>
            <a:endParaRPr lang="en-GB"/>
          </a:p>
        </p:txBody>
      </p:sp>
      <p:sp>
        <p:nvSpPr>
          <p:cNvPr id="725" name="Google Shape;725;p42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6" name="Google Shape;726;p42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27" name="Google Shape;727;p42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728" name="Google Shape;728;p4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29" name="Google Shape;729;p4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730" name="Google Shape;730;p4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4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2" name="Google Shape;732;p4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33" name="Google Shape;733;p42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734" name="Google Shape;734;p4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35" name="Google Shape;735;p4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736" name="Google Shape;736;p4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7" name="Google Shape;737;p4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8" name="Google Shape;738;p4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739" name="Google Shape;739;p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83350" y="2099500"/>
            <a:ext cx="476701" cy="47669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</p:pic>
      <p:pic>
        <p:nvPicPr>
          <p:cNvPr id="740" name="Google Shape;740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983300" y="2099500"/>
            <a:ext cx="476700" cy="476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/>
          <p:nvPr/>
        </p:nvSpPr>
        <p:spPr>
          <a:xfrm>
            <a:off x="927975" y="1756238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6" name="Google Shape;746;p43"/>
          <p:cNvSpPr/>
          <p:nvPr/>
        </p:nvSpPr>
        <p:spPr>
          <a:xfrm>
            <a:off x="4945200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7" name="Google Shape;747;p43"/>
          <p:cNvSpPr/>
          <p:nvPr/>
        </p:nvSpPr>
        <p:spPr>
          <a:xfrm>
            <a:off x="3637625" y="1756238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8" name="Google Shape;748;p43"/>
          <p:cNvSpPr/>
          <p:nvPr/>
        </p:nvSpPr>
        <p:spPr>
          <a:xfrm>
            <a:off x="6347275" y="1756238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9" name="Google Shape;749;p43"/>
          <p:cNvSpPr/>
          <p:nvPr/>
        </p:nvSpPr>
        <p:spPr>
          <a:xfrm>
            <a:off x="2235550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0" name="Google Shape;750;p43"/>
          <p:cNvSpPr txBox="1"/>
          <p:nvPr>
            <p:ph type="subTitle" idx="13"/>
          </p:nvPr>
        </p:nvSpPr>
        <p:spPr>
          <a:xfrm>
            <a:off x="6507775" y="2150718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Xử lý sự kiện,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Lưu các thông tin vào local storage</a:t>
            </a:r>
            <a:endParaRPr lang="en-GB"/>
          </a:p>
        </p:txBody>
      </p:sp>
      <p:sp>
        <p:nvSpPr>
          <p:cNvPr id="751" name="Google Shape;751;p43"/>
          <p:cNvSpPr txBox="1"/>
          <p:nvPr>
            <p:ph type="title" idx="9"/>
          </p:nvPr>
        </p:nvSpPr>
        <p:spPr>
          <a:xfrm>
            <a:off x="6400460" y="1822153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en-GB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2" name="Google Shape;75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 Công nghệ được sử dụng</a:t>
            </a:r>
            <a:endParaRPr lang="en-GB"/>
          </a:p>
        </p:txBody>
      </p:sp>
      <p:sp>
        <p:nvSpPr>
          <p:cNvPr id="753" name="Google Shape;753;p43"/>
          <p:cNvSpPr txBox="1"/>
          <p:nvPr>
            <p:ph type="title" idx="2"/>
          </p:nvPr>
        </p:nvSpPr>
        <p:spPr>
          <a:xfrm>
            <a:off x="1088475" y="1829138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tx2">
                    <a:lumMod val="75000"/>
                  </a:schemeClr>
                </a:solidFill>
              </a:rPr>
              <a:t>HTML</a:t>
            </a:r>
            <a:endParaRPr lang="en-GB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4" name="Google Shape;754;p43"/>
          <p:cNvSpPr txBox="1"/>
          <p:nvPr>
            <p:ph type="subTitle" idx="1"/>
          </p:nvPr>
        </p:nvSpPr>
        <p:spPr>
          <a:xfrm>
            <a:off x="1088475" y="2150718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Xây dựng giao diện website</a:t>
            </a:r>
            <a:endParaRPr lang="en-GB"/>
          </a:p>
        </p:txBody>
      </p:sp>
      <p:sp>
        <p:nvSpPr>
          <p:cNvPr id="755" name="Google Shape;755;p43"/>
          <p:cNvSpPr txBox="1"/>
          <p:nvPr>
            <p:ph type="title" idx="3"/>
          </p:nvPr>
        </p:nvSpPr>
        <p:spPr>
          <a:xfrm>
            <a:off x="3798125" y="1829138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tx2">
                    <a:lumMod val="75000"/>
                  </a:schemeClr>
                </a:solidFill>
              </a:rPr>
              <a:t>CSS</a:t>
            </a:r>
            <a:endParaRPr lang="en-GB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6" name="Google Shape;756;p43"/>
          <p:cNvSpPr txBox="1"/>
          <p:nvPr>
            <p:ph type="subTitle" idx="4"/>
          </p:nvPr>
        </p:nvSpPr>
        <p:spPr>
          <a:xfrm>
            <a:off x="3798125" y="2150718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Phân chia bố cục website, tạo màu sắc</a:t>
            </a:r>
            <a:endParaRPr lang="en-GB"/>
          </a:p>
        </p:txBody>
      </p:sp>
      <p:sp>
        <p:nvSpPr>
          <p:cNvPr id="757" name="Google Shape;757;p43"/>
          <p:cNvSpPr txBox="1"/>
          <p:nvPr>
            <p:ph type="title" idx="5"/>
          </p:nvPr>
        </p:nvSpPr>
        <p:spPr>
          <a:xfrm>
            <a:off x="2366840" y="3430855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tx2">
                    <a:lumMod val="75000"/>
                  </a:schemeClr>
                </a:solidFill>
              </a:rPr>
              <a:t>Bootstrap</a:t>
            </a:r>
            <a:endParaRPr lang="en-GB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8" name="Google Shape;758;p43"/>
          <p:cNvSpPr txBox="1"/>
          <p:nvPr>
            <p:ph type="subTitle" idx="6"/>
          </p:nvPr>
        </p:nvSpPr>
        <p:spPr>
          <a:xfrm>
            <a:off x="2396050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Thiết kế giao diện,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sử dụng các icon đẹp</a:t>
            </a:r>
            <a:endParaRPr lang="en-GB"/>
          </a:p>
        </p:txBody>
      </p:sp>
      <p:sp>
        <p:nvSpPr>
          <p:cNvPr id="759" name="Google Shape;759;p43"/>
          <p:cNvSpPr txBox="1"/>
          <p:nvPr>
            <p:ph type="title" idx="7"/>
          </p:nvPr>
        </p:nvSpPr>
        <p:spPr>
          <a:xfrm>
            <a:off x="5124750" y="3430855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tx2">
                    <a:lumMod val="75000"/>
                  </a:schemeClr>
                </a:solidFill>
              </a:rPr>
              <a:t>jQuery</a:t>
            </a:r>
            <a:endParaRPr lang="en-GB" sz="1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60" name="Google Shape;760;p43"/>
          <p:cNvSpPr txBox="1"/>
          <p:nvPr>
            <p:ph type="subTitle" idx="8"/>
          </p:nvPr>
        </p:nvSpPr>
        <p:spPr>
          <a:xfrm>
            <a:off x="5105700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Xử lý sự kiện DOM,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Chức năng đăng kí, đăng nhập</a:t>
            </a:r>
            <a:endParaRPr lang="en-GB"/>
          </a:p>
        </p:txBody>
      </p:sp>
      <p:sp>
        <p:nvSpPr>
          <p:cNvPr id="761" name="Google Shape;761;p43"/>
          <p:cNvSpPr/>
          <p:nvPr/>
        </p:nvSpPr>
        <p:spPr>
          <a:xfrm>
            <a:off x="2533725" y="1756238"/>
            <a:ext cx="338100" cy="33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2" name="Google Shape;762;p43"/>
          <p:cNvSpPr/>
          <p:nvPr/>
        </p:nvSpPr>
        <p:spPr>
          <a:xfrm>
            <a:off x="5262781" y="1756238"/>
            <a:ext cx="338100" cy="33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3" name="Google Shape;763;p43"/>
          <p:cNvSpPr/>
          <p:nvPr/>
        </p:nvSpPr>
        <p:spPr>
          <a:xfrm>
            <a:off x="6570356" y="3374902"/>
            <a:ext cx="338100" cy="338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4" name="Google Shape;764;p43"/>
          <p:cNvSpPr/>
          <p:nvPr/>
        </p:nvSpPr>
        <p:spPr>
          <a:xfrm>
            <a:off x="7961581" y="1756238"/>
            <a:ext cx="338100" cy="33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5" name="Google Shape;765;p43"/>
          <p:cNvSpPr/>
          <p:nvPr/>
        </p:nvSpPr>
        <p:spPr>
          <a:xfrm>
            <a:off x="3841300" y="3374025"/>
            <a:ext cx="338100" cy="3381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6" name="Google Shape;766;p43"/>
          <p:cNvGrpSpPr/>
          <p:nvPr/>
        </p:nvGrpSpPr>
        <p:grpSpPr>
          <a:xfrm>
            <a:off x="2612712" y="1826293"/>
            <a:ext cx="198994" cy="197916"/>
            <a:chOff x="2378697" y="1566649"/>
            <a:chExt cx="373207" cy="371185"/>
          </a:xfrm>
        </p:grpSpPr>
        <p:sp>
          <p:nvSpPr>
            <p:cNvPr id="767" name="Google Shape;767;p43"/>
            <p:cNvSpPr/>
            <p:nvPr/>
          </p:nvSpPr>
          <p:spPr>
            <a:xfrm>
              <a:off x="2523930" y="1725254"/>
              <a:ext cx="88833" cy="87997"/>
            </a:xfrm>
            <a:custGeom>
              <a:avLst/>
              <a:gdLst/>
              <a:ahLst/>
              <a:cxnLst/>
              <a:rect l="l" t="t" r="r" b="b"/>
              <a:pathLst>
                <a:path w="3295" h="3264" extrusionOk="0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697094" y="1588244"/>
              <a:ext cx="54810" cy="52653"/>
            </a:xfrm>
            <a:custGeom>
              <a:avLst/>
              <a:gdLst/>
              <a:ahLst/>
              <a:cxnLst/>
              <a:rect l="l" t="t" r="r" b="b"/>
              <a:pathLst>
                <a:path w="2033" h="1953" extrusionOk="0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597315" y="1625475"/>
              <a:ext cx="115227" cy="115227"/>
            </a:xfrm>
            <a:custGeom>
              <a:avLst/>
              <a:gdLst/>
              <a:ahLst/>
              <a:cxnLst/>
              <a:rect l="l" t="t" r="r" b="b"/>
              <a:pathLst>
                <a:path w="4274" h="4274" extrusionOk="0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384763" y="1572742"/>
              <a:ext cx="59689" cy="59231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378697" y="1566649"/>
              <a:ext cx="284509" cy="371185"/>
            </a:xfrm>
            <a:custGeom>
              <a:avLst/>
              <a:gdLst/>
              <a:ahLst/>
              <a:cxnLst/>
              <a:rect l="l" t="t" r="r" b="b"/>
              <a:pathLst>
                <a:path w="10553" h="13768" extrusionOk="0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471196" y="1872483"/>
              <a:ext cx="235280" cy="65351"/>
            </a:xfrm>
            <a:custGeom>
              <a:avLst/>
              <a:gdLst/>
              <a:ahLst/>
              <a:cxnLst/>
              <a:rect l="l" t="t" r="r" b="b"/>
              <a:pathLst>
                <a:path w="8727" h="2424" extrusionOk="0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3" name="Google Shape;773;p43"/>
          <p:cNvGrpSpPr/>
          <p:nvPr/>
        </p:nvGrpSpPr>
        <p:grpSpPr>
          <a:xfrm>
            <a:off x="3927942" y="3447714"/>
            <a:ext cx="199014" cy="199177"/>
            <a:chOff x="3934666" y="2113020"/>
            <a:chExt cx="374016" cy="374394"/>
          </a:xfrm>
        </p:grpSpPr>
        <p:sp>
          <p:nvSpPr>
            <p:cNvPr id="774" name="Google Shape;774;p43"/>
            <p:cNvSpPr/>
            <p:nvPr/>
          </p:nvSpPr>
          <p:spPr>
            <a:xfrm>
              <a:off x="4175608" y="2246068"/>
              <a:ext cx="133075" cy="65728"/>
            </a:xfrm>
            <a:custGeom>
              <a:avLst/>
              <a:gdLst/>
              <a:ahLst/>
              <a:cxnLst/>
              <a:rect l="l" t="t" r="r" b="b"/>
              <a:pathLst>
                <a:path w="4936" h="2438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5"/>
                  </a:lnTo>
                  <a:lnTo>
                    <a:pt x="888" y="1625"/>
                  </a:lnTo>
                  <a:cubicBezTo>
                    <a:pt x="1054" y="2107"/>
                    <a:pt x="1505" y="2438"/>
                    <a:pt x="2031" y="2438"/>
                  </a:cubicBezTo>
                  <a:lnTo>
                    <a:pt x="3716" y="2438"/>
                  </a:lnTo>
                  <a:cubicBezTo>
                    <a:pt x="4394" y="2438"/>
                    <a:pt x="4936" y="1896"/>
                    <a:pt x="4936" y="1219"/>
                  </a:cubicBezTo>
                  <a:cubicBezTo>
                    <a:pt x="4936" y="542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4175608" y="2355579"/>
              <a:ext cx="133075" cy="66133"/>
            </a:xfrm>
            <a:custGeom>
              <a:avLst/>
              <a:gdLst/>
              <a:ahLst/>
              <a:cxnLst/>
              <a:rect l="l" t="t" r="r" b="b"/>
              <a:pathLst>
                <a:path w="4936" h="2453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6"/>
                  </a:lnTo>
                  <a:lnTo>
                    <a:pt x="888" y="1626"/>
                  </a:lnTo>
                  <a:cubicBezTo>
                    <a:pt x="1054" y="2107"/>
                    <a:pt x="1505" y="2453"/>
                    <a:pt x="2031" y="2453"/>
                  </a:cubicBezTo>
                  <a:lnTo>
                    <a:pt x="3716" y="2453"/>
                  </a:lnTo>
                  <a:cubicBezTo>
                    <a:pt x="4394" y="2453"/>
                    <a:pt x="4936" y="1897"/>
                    <a:pt x="4936" y="1219"/>
                  </a:cubicBezTo>
                  <a:cubicBezTo>
                    <a:pt x="4936" y="557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4044204" y="2267986"/>
              <a:ext cx="21918" cy="21918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32"/>
                    <a:pt x="181" y="812"/>
                    <a:pt x="406" y="812"/>
                  </a:cubicBezTo>
                  <a:cubicBezTo>
                    <a:pt x="632" y="812"/>
                    <a:pt x="813" y="632"/>
                    <a:pt x="813" y="406"/>
                  </a:cubicBezTo>
                  <a:cubicBezTo>
                    <a:pt x="813" y="181"/>
                    <a:pt x="632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4027975" y="2311769"/>
              <a:ext cx="54378" cy="21945"/>
            </a:xfrm>
            <a:custGeom>
              <a:avLst/>
              <a:gdLst/>
              <a:ahLst/>
              <a:cxnLst/>
              <a:rect l="l" t="t" r="r" b="b"/>
              <a:pathLst>
                <a:path w="2017" h="814" extrusionOk="0">
                  <a:moveTo>
                    <a:pt x="1008" y="1"/>
                  </a:moveTo>
                  <a:cubicBezTo>
                    <a:pt x="602" y="1"/>
                    <a:pt x="225" y="212"/>
                    <a:pt x="0" y="543"/>
                  </a:cubicBezTo>
                  <a:cubicBezTo>
                    <a:pt x="301" y="707"/>
                    <a:pt x="647" y="813"/>
                    <a:pt x="1008" y="813"/>
                  </a:cubicBezTo>
                  <a:cubicBezTo>
                    <a:pt x="1369" y="813"/>
                    <a:pt x="1715" y="707"/>
                    <a:pt x="2016" y="543"/>
                  </a:cubicBezTo>
                  <a:cubicBezTo>
                    <a:pt x="1790" y="212"/>
                    <a:pt x="1415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4000394" y="2224176"/>
              <a:ext cx="109538" cy="87620"/>
            </a:xfrm>
            <a:custGeom>
              <a:avLst/>
              <a:gdLst/>
              <a:ahLst/>
              <a:cxnLst/>
              <a:rect l="l" t="t" r="r" b="b"/>
              <a:pathLst>
                <a:path w="4063" h="3250" extrusionOk="0">
                  <a:moveTo>
                    <a:pt x="2031" y="0"/>
                  </a:moveTo>
                  <a:cubicBezTo>
                    <a:pt x="917" y="0"/>
                    <a:pt x="0" y="917"/>
                    <a:pt x="0" y="2031"/>
                  </a:cubicBezTo>
                  <a:cubicBezTo>
                    <a:pt x="0" y="2498"/>
                    <a:pt x="151" y="2903"/>
                    <a:pt x="406" y="3250"/>
                  </a:cubicBezTo>
                  <a:cubicBezTo>
                    <a:pt x="572" y="3024"/>
                    <a:pt x="783" y="2859"/>
                    <a:pt x="1023" y="2723"/>
                  </a:cubicBezTo>
                  <a:cubicBezTo>
                    <a:pt x="887" y="2528"/>
                    <a:pt x="813" y="2287"/>
                    <a:pt x="813" y="2031"/>
                  </a:cubicBezTo>
                  <a:cubicBezTo>
                    <a:pt x="813" y="1369"/>
                    <a:pt x="1354" y="813"/>
                    <a:pt x="2031" y="813"/>
                  </a:cubicBezTo>
                  <a:cubicBezTo>
                    <a:pt x="2708" y="813"/>
                    <a:pt x="3250" y="1369"/>
                    <a:pt x="3250" y="2031"/>
                  </a:cubicBezTo>
                  <a:cubicBezTo>
                    <a:pt x="3250" y="2287"/>
                    <a:pt x="3174" y="2528"/>
                    <a:pt x="3039" y="2723"/>
                  </a:cubicBezTo>
                  <a:cubicBezTo>
                    <a:pt x="3280" y="2859"/>
                    <a:pt x="3491" y="3024"/>
                    <a:pt x="3656" y="3250"/>
                  </a:cubicBezTo>
                  <a:cubicBezTo>
                    <a:pt x="3912" y="2903"/>
                    <a:pt x="4062" y="2498"/>
                    <a:pt x="4062" y="2031"/>
                  </a:cubicBezTo>
                  <a:cubicBezTo>
                    <a:pt x="4062" y="917"/>
                    <a:pt x="3160" y="0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3934666" y="2178748"/>
              <a:ext cx="240968" cy="242964"/>
            </a:xfrm>
            <a:custGeom>
              <a:avLst/>
              <a:gdLst/>
              <a:ahLst/>
              <a:cxnLst/>
              <a:rect l="l" t="t" r="r" b="b"/>
              <a:pathLst>
                <a:path w="8938" h="9012" extrusionOk="0">
                  <a:moveTo>
                    <a:pt x="2844" y="7372"/>
                  </a:moveTo>
                  <a:cubicBezTo>
                    <a:pt x="3070" y="7372"/>
                    <a:pt x="3251" y="7553"/>
                    <a:pt x="3251" y="7778"/>
                  </a:cubicBezTo>
                  <a:cubicBezTo>
                    <a:pt x="3251" y="8019"/>
                    <a:pt x="3070" y="8185"/>
                    <a:pt x="2844" y="8185"/>
                  </a:cubicBezTo>
                  <a:cubicBezTo>
                    <a:pt x="2619" y="8185"/>
                    <a:pt x="2438" y="8019"/>
                    <a:pt x="2438" y="7778"/>
                  </a:cubicBezTo>
                  <a:cubicBezTo>
                    <a:pt x="2438" y="7553"/>
                    <a:pt x="2619" y="7372"/>
                    <a:pt x="2844" y="7372"/>
                  </a:cubicBezTo>
                  <a:close/>
                  <a:moveTo>
                    <a:pt x="4469" y="7372"/>
                  </a:moveTo>
                  <a:cubicBezTo>
                    <a:pt x="4695" y="7372"/>
                    <a:pt x="4876" y="7553"/>
                    <a:pt x="4876" y="7778"/>
                  </a:cubicBezTo>
                  <a:cubicBezTo>
                    <a:pt x="4876" y="8019"/>
                    <a:pt x="4695" y="8185"/>
                    <a:pt x="4469" y="8185"/>
                  </a:cubicBezTo>
                  <a:cubicBezTo>
                    <a:pt x="4244" y="8185"/>
                    <a:pt x="4063" y="8019"/>
                    <a:pt x="4063" y="7778"/>
                  </a:cubicBezTo>
                  <a:cubicBezTo>
                    <a:pt x="4063" y="7553"/>
                    <a:pt x="4244" y="7372"/>
                    <a:pt x="4469" y="7372"/>
                  </a:cubicBezTo>
                  <a:close/>
                  <a:moveTo>
                    <a:pt x="6094" y="7372"/>
                  </a:moveTo>
                  <a:cubicBezTo>
                    <a:pt x="6320" y="7372"/>
                    <a:pt x="6500" y="7553"/>
                    <a:pt x="6500" y="7778"/>
                  </a:cubicBezTo>
                  <a:cubicBezTo>
                    <a:pt x="6500" y="8019"/>
                    <a:pt x="6320" y="8185"/>
                    <a:pt x="6094" y="8185"/>
                  </a:cubicBezTo>
                  <a:cubicBezTo>
                    <a:pt x="5869" y="8185"/>
                    <a:pt x="5688" y="8019"/>
                    <a:pt x="5688" y="7778"/>
                  </a:cubicBezTo>
                  <a:cubicBezTo>
                    <a:pt x="5688" y="7553"/>
                    <a:pt x="5869" y="7372"/>
                    <a:pt x="6094" y="7372"/>
                  </a:cubicBezTo>
                  <a:close/>
                  <a:moveTo>
                    <a:pt x="1" y="0"/>
                  </a:moveTo>
                  <a:lnTo>
                    <a:pt x="1" y="9012"/>
                  </a:lnTo>
                  <a:lnTo>
                    <a:pt x="8938" y="9012"/>
                  </a:lnTo>
                  <a:lnTo>
                    <a:pt x="8938" y="8185"/>
                  </a:lnTo>
                  <a:lnTo>
                    <a:pt x="7719" y="8185"/>
                  </a:lnTo>
                  <a:cubicBezTo>
                    <a:pt x="7493" y="8185"/>
                    <a:pt x="7313" y="8019"/>
                    <a:pt x="7313" y="7778"/>
                  </a:cubicBezTo>
                  <a:cubicBezTo>
                    <a:pt x="7313" y="7553"/>
                    <a:pt x="7493" y="7372"/>
                    <a:pt x="7719" y="7372"/>
                  </a:cubicBezTo>
                  <a:lnTo>
                    <a:pt x="8938" y="7372"/>
                  </a:lnTo>
                  <a:lnTo>
                    <a:pt x="8938" y="4122"/>
                  </a:lnTo>
                  <a:lnTo>
                    <a:pt x="7283" y="4122"/>
                  </a:lnTo>
                  <a:cubicBezTo>
                    <a:pt x="7087" y="5477"/>
                    <a:pt x="5883" y="6560"/>
                    <a:pt x="4469" y="6560"/>
                  </a:cubicBezTo>
                  <a:cubicBezTo>
                    <a:pt x="2920" y="6560"/>
                    <a:pt x="1626" y="5266"/>
                    <a:pt x="1626" y="3716"/>
                  </a:cubicBezTo>
                  <a:cubicBezTo>
                    <a:pt x="1626" y="2151"/>
                    <a:pt x="2904" y="873"/>
                    <a:pt x="4469" y="873"/>
                  </a:cubicBezTo>
                  <a:cubicBezTo>
                    <a:pt x="5899" y="873"/>
                    <a:pt x="7087" y="1940"/>
                    <a:pt x="7283" y="3310"/>
                  </a:cubicBezTo>
                  <a:lnTo>
                    <a:pt x="8938" y="3310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3934666" y="2443603"/>
              <a:ext cx="240968" cy="43810"/>
            </a:xfrm>
            <a:custGeom>
              <a:avLst/>
              <a:gdLst/>
              <a:ahLst/>
              <a:cxnLst/>
              <a:rect l="l" t="t" r="r" b="b"/>
              <a:pathLst>
                <a:path w="8938" h="1625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1069"/>
                    <a:pt x="542" y="1625"/>
                    <a:pt x="1219" y="1625"/>
                  </a:cubicBezTo>
                  <a:lnTo>
                    <a:pt x="7719" y="1625"/>
                  </a:lnTo>
                  <a:cubicBezTo>
                    <a:pt x="8396" y="1625"/>
                    <a:pt x="8938" y="1069"/>
                    <a:pt x="8938" y="407"/>
                  </a:cubicBez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3934666" y="2113020"/>
              <a:ext cx="240968" cy="43837"/>
            </a:xfrm>
            <a:custGeom>
              <a:avLst/>
              <a:gdLst/>
              <a:ahLst/>
              <a:cxnLst/>
              <a:rect l="l" t="t" r="r" b="b"/>
              <a:pathLst>
                <a:path w="8938" h="1626" extrusionOk="0">
                  <a:moveTo>
                    <a:pt x="1219" y="1"/>
                  </a:moveTo>
                  <a:cubicBezTo>
                    <a:pt x="542" y="1"/>
                    <a:pt x="1" y="557"/>
                    <a:pt x="1" y="1219"/>
                  </a:cubicBezTo>
                  <a:lnTo>
                    <a:pt x="1" y="1626"/>
                  </a:lnTo>
                  <a:lnTo>
                    <a:pt x="8938" y="1626"/>
                  </a:lnTo>
                  <a:lnTo>
                    <a:pt x="8938" y="1219"/>
                  </a:lnTo>
                  <a:cubicBezTo>
                    <a:pt x="8938" y="557"/>
                    <a:pt x="8396" y="1"/>
                    <a:pt x="7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2" name="Google Shape;782;p43"/>
          <p:cNvGrpSpPr/>
          <p:nvPr/>
        </p:nvGrpSpPr>
        <p:grpSpPr>
          <a:xfrm>
            <a:off x="8031369" y="1814596"/>
            <a:ext cx="198988" cy="221465"/>
            <a:chOff x="5614355" y="2113128"/>
            <a:chExt cx="336299" cy="374286"/>
          </a:xfrm>
        </p:grpSpPr>
        <p:sp>
          <p:nvSpPr>
            <p:cNvPr id="783" name="Google Shape;783;p43"/>
            <p:cNvSpPr/>
            <p:nvPr/>
          </p:nvSpPr>
          <p:spPr>
            <a:xfrm>
              <a:off x="5729151" y="2222612"/>
              <a:ext cx="67373" cy="87970"/>
            </a:xfrm>
            <a:custGeom>
              <a:avLst/>
              <a:gdLst/>
              <a:ahLst/>
              <a:cxnLst/>
              <a:rect l="l" t="t" r="r" b="b"/>
              <a:pathLst>
                <a:path w="2499" h="3263" extrusionOk="0">
                  <a:moveTo>
                    <a:pt x="1273" y="1"/>
                  </a:moveTo>
                  <a:cubicBezTo>
                    <a:pt x="1187" y="1"/>
                    <a:pt x="1098" y="10"/>
                    <a:pt x="1008" y="28"/>
                  </a:cubicBezTo>
                  <a:cubicBezTo>
                    <a:pt x="542" y="133"/>
                    <a:pt x="196" y="524"/>
                    <a:pt x="105" y="915"/>
                  </a:cubicBezTo>
                  <a:cubicBezTo>
                    <a:pt x="1" y="1306"/>
                    <a:pt x="91" y="1713"/>
                    <a:pt x="362" y="2028"/>
                  </a:cubicBezTo>
                  <a:cubicBezTo>
                    <a:pt x="693" y="2405"/>
                    <a:pt x="873" y="2826"/>
                    <a:pt x="873" y="3262"/>
                  </a:cubicBezTo>
                  <a:lnTo>
                    <a:pt x="1686" y="3262"/>
                  </a:lnTo>
                  <a:lnTo>
                    <a:pt x="1686" y="3188"/>
                  </a:lnTo>
                  <a:cubicBezTo>
                    <a:pt x="1686" y="2781"/>
                    <a:pt x="1851" y="2390"/>
                    <a:pt x="2167" y="2059"/>
                  </a:cubicBezTo>
                  <a:cubicBezTo>
                    <a:pt x="2378" y="1833"/>
                    <a:pt x="2498" y="1533"/>
                    <a:pt x="2498" y="1232"/>
                  </a:cubicBezTo>
                  <a:cubicBezTo>
                    <a:pt x="2498" y="563"/>
                    <a:pt x="1963" y="1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5614355" y="2113128"/>
              <a:ext cx="336299" cy="374286"/>
            </a:xfrm>
            <a:custGeom>
              <a:avLst/>
              <a:gdLst/>
              <a:ahLst/>
              <a:cxnLst/>
              <a:rect l="l" t="t" r="r" b="b"/>
              <a:pathLst>
                <a:path w="12474" h="13883" extrusionOk="0">
                  <a:moveTo>
                    <a:pt x="5537" y="2434"/>
                  </a:moveTo>
                  <a:cubicBezTo>
                    <a:pt x="5763" y="2434"/>
                    <a:pt x="5944" y="2629"/>
                    <a:pt x="5944" y="2840"/>
                  </a:cubicBezTo>
                  <a:lnTo>
                    <a:pt x="5944" y="3307"/>
                  </a:lnTo>
                  <a:cubicBezTo>
                    <a:pt x="6199" y="3351"/>
                    <a:pt x="6440" y="3457"/>
                    <a:pt x="6650" y="3608"/>
                  </a:cubicBezTo>
                  <a:lnTo>
                    <a:pt x="6981" y="3277"/>
                  </a:lnTo>
                  <a:cubicBezTo>
                    <a:pt x="7056" y="3194"/>
                    <a:pt x="7158" y="3152"/>
                    <a:pt x="7262" y="3152"/>
                  </a:cubicBezTo>
                  <a:cubicBezTo>
                    <a:pt x="7365" y="3152"/>
                    <a:pt x="7470" y="3194"/>
                    <a:pt x="7553" y="3277"/>
                  </a:cubicBezTo>
                  <a:cubicBezTo>
                    <a:pt x="7703" y="3427"/>
                    <a:pt x="7703" y="3698"/>
                    <a:pt x="7553" y="3848"/>
                  </a:cubicBezTo>
                  <a:lnTo>
                    <a:pt x="7222" y="4179"/>
                  </a:lnTo>
                  <a:cubicBezTo>
                    <a:pt x="7372" y="4390"/>
                    <a:pt x="7478" y="4631"/>
                    <a:pt x="7523" y="4886"/>
                  </a:cubicBezTo>
                  <a:lnTo>
                    <a:pt x="7974" y="4886"/>
                  </a:lnTo>
                  <a:cubicBezTo>
                    <a:pt x="8200" y="4886"/>
                    <a:pt x="8381" y="5066"/>
                    <a:pt x="8381" y="5293"/>
                  </a:cubicBezTo>
                  <a:cubicBezTo>
                    <a:pt x="8381" y="5518"/>
                    <a:pt x="8200" y="5698"/>
                    <a:pt x="7974" y="5698"/>
                  </a:cubicBezTo>
                  <a:lnTo>
                    <a:pt x="7523" y="5698"/>
                  </a:lnTo>
                  <a:cubicBezTo>
                    <a:pt x="7448" y="6059"/>
                    <a:pt x="7282" y="6406"/>
                    <a:pt x="7027" y="6677"/>
                  </a:cubicBezTo>
                  <a:cubicBezTo>
                    <a:pt x="6907" y="6812"/>
                    <a:pt x="6756" y="7008"/>
                    <a:pt x="6756" y="7249"/>
                  </a:cubicBezTo>
                  <a:lnTo>
                    <a:pt x="6756" y="7730"/>
                  </a:lnTo>
                  <a:cubicBezTo>
                    <a:pt x="6756" y="7955"/>
                    <a:pt x="6576" y="8136"/>
                    <a:pt x="6349" y="8136"/>
                  </a:cubicBezTo>
                  <a:lnTo>
                    <a:pt x="4724" y="8136"/>
                  </a:lnTo>
                  <a:cubicBezTo>
                    <a:pt x="4499" y="8136"/>
                    <a:pt x="4319" y="7955"/>
                    <a:pt x="4319" y="7730"/>
                  </a:cubicBezTo>
                  <a:lnTo>
                    <a:pt x="4319" y="7339"/>
                  </a:lnTo>
                  <a:cubicBezTo>
                    <a:pt x="4319" y="7113"/>
                    <a:pt x="4213" y="6857"/>
                    <a:pt x="4002" y="6617"/>
                  </a:cubicBezTo>
                  <a:cubicBezTo>
                    <a:pt x="3761" y="6346"/>
                    <a:pt x="3627" y="6029"/>
                    <a:pt x="3551" y="5698"/>
                  </a:cubicBezTo>
                  <a:lnTo>
                    <a:pt x="3099" y="5698"/>
                  </a:lnTo>
                  <a:cubicBezTo>
                    <a:pt x="2874" y="5698"/>
                    <a:pt x="2694" y="5518"/>
                    <a:pt x="2694" y="5293"/>
                  </a:cubicBezTo>
                  <a:cubicBezTo>
                    <a:pt x="2694" y="5066"/>
                    <a:pt x="2874" y="4886"/>
                    <a:pt x="3099" y="4886"/>
                  </a:cubicBezTo>
                  <a:lnTo>
                    <a:pt x="3551" y="4886"/>
                  </a:lnTo>
                  <a:cubicBezTo>
                    <a:pt x="3566" y="4841"/>
                    <a:pt x="3566" y="4811"/>
                    <a:pt x="3566" y="4781"/>
                  </a:cubicBezTo>
                  <a:cubicBezTo>
                    <a:pt x="3627" y="4555"/>
                    <a:pt x="3731" y="4360"/>
                    <a:pt x="3852" y="4179"/>
                  </a:cubicBezTo>
                  <a:lnTo>
                    <a:pt x="3521" y="3848"/>
                  </a:lnTo>
                  <a:cubicBezTo>
                    <a:pt x="3370" y="3698"/>
                    <a:pt x="3370" y="3427"/>
                    <a:pt x="3521" y="3277"/>
                  </a:cubicBezTo>
                  <a:cubicBezTo>
                    <a:pt x="3604" y="3194"/>
                    <a:pt x="3709" y="3152"/>
                    <a:pt x="3814" y="3152"/>
                  </a:cubicBezTo>
                  <a:cubicBezTo>
                    <a:pt x="3920" y="3152"/>
                    <a:pt x="4025" y="3194"/>
                    <a:pt x="4108" y="3277"/>
                  </a:cubicBezTo>
                  <a:lnTo>
                    <a:pt x="4423" y="3608"/>
                  </a:lnTo>
                  <a:cubicBezTo>
                    <a:pt x="4634" y="3472"/>
                    <a:pt x="4860" y="3351"/>
                    <a:pt x="5101" y="3307"/>
                  </a:cubicBezTo>
                  <a:cubicBezTo>
                    <a:pt x="5108" y="3299"/>
                    <a:pt x="5112" y="3299"/>
                    <a:pt x="5116" y="3299"/>
                  </a:cubicBezTo>
                  <a:cubicBezTo>
                    <a:pt x="5119" y="3299"/>
                    <a:pt x="5123" y="3299"/>
                    <a:pt x="5131" y="3291"/>
                  </a:cubicBezTo>
                  <a:lnTo>
                    <a:pt x="5131" y="2840"/>
                  </a:lnTo>
                  <a:cubicBezTo>
                    <a:pt x="5131" y="2629"/>
                    <a:pt x="5312" y="2434"/>
                    <a:pt x="5537" y="2434"/>
                  </a:cubicBezTo>
                  <a:close/>
                  <a:moveTo>
                    <a:pt x="6349" y="8948"/>
                  </a:moveTo>
                  <a:cubicBezTo>
                    <a:pt x="6576" y="8948"/>
                    <a:pt x="6756" y="9129"/>
                    <a:pt x="6756" y="9355"/>
                  </a:cubicBezTo>
                  <a:cubicBezTo>
                    <a:pt x="6756" y="9580"/>
                    <a:pt x="6576" y="9761"/>
                    <a:pt x="6349" y="9761"/>
                  </a:cubicBezTo>
                  <a:lnTo>
                    <a:pt x="4724" y="9761"/>
                  </a:lnTo>
                  <a:cubicBezTo>
                    <a:pt x="4499" y="9761"/>
                    <a:pt x="4319" y="9580"/>
                    <a:pt x="4319" y="9355"/>
                  </a:cubicBezTo>
                  <a:cubicBezTo>
                    <a:pt x="4319" y="9129"/>
                    <a:pt x="4499" y="8948"/>
                    <a:pt x="4724" y="8948"/>
                  </a:cubicBezTo>
                  <a:close/>
                  <a:moveTo>
                    <a:pt x="5534" y="0"/>
                  </a:moveTo>
                  <a:cubicBezTo>
                    <a:pt x="5166" y="0"/>
                    <a:pt x="4789" y="38"/>
                    <a:pt x="4409" y="117"/>
                  </a:cubicBezTo>
                  <a:cubicBezTo>
                    <a:pt x="2407" y="538"/>
                    <a:pt x="782" y="2163"/>
                    <a:pt x="361" y="4179"/>
                  </a:cubicBezTo>
                  <a:cubicBezTo>
                    <a:pt x="0" y="6015"/>
                    <a:pt x="557" y="7835"/>
                    <a:pt x="1881" y="9099"/>
                  </a:cubicBezTo>
                  <a:lnTo>
                    <a:pt x="1881" y="13477"/>
                  </a:lnTo>
                  <a:cubicBezTo>
                    <a:pt x="1881" y="13702"/>
                    <a:pt x="2062" y="13883"/>
                    <a:pt x="2287" y="13883"/>
                  </a:cubicBezTo>
                  <a:lnTo>
                    <a:pt x="7162" y="13883"/>
                  </a:lnTo>
                  <a:cubicBezTo>
                    <a:pt x="7388" y="13883"/>
                    <a:pt x="7569" y="13702"/>
                    <a:pt x="7569" y="13477"/>
                  </a:cubicBezTo>
                  <a:lnTo>
                    <a:pt x="7569" y="11385"/>
                  </a:lnTo>
                  <a:lnTo>
                    <a:pt x="9599" y="11385"/>
                  </a:lnTo>
                  <a:cubicBezTo>
                    <a:pt x="10277" y="11385"/>
                    <a:pt x="10818" y="10844"/>
                    <a:pt x="10818" y="10167"/>
                  </a:cubicBezTo>
                  <a:lnTo>
                    <a:pt x="10818" y="8783"/>
                  </a:lnTo>
                  <a:lnTo>
                    <a:pt x="12233" y="8091"/>
                  </a:lnTo>
                  <a:cubicBezTo>
                    <a:pt x="12337" y="8031"/>
                    <a:pt x="12413" y="7941"/>
                    <a:pt x="12443" y="7835"/>
                  </a:cubicBezTo>
                  <a:cubicBezTo>
                    <a:pt x="12473" y="7714"/>
                    <a:pt x="12443" y="7594"/>
                    <a:pt x="12383" y="7504"/>
                  </a:cubicBezTo>
                  <a:lnTo>
                    <a:pt x="10818" y="5157"/>
                  </a:lnTo>
                  <a:cubicBezTo>
                    <a:pt x="10751" y="2266"/>
                    <a:pt x="8384" y="0"/>
                    <a:pt x="5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" name="Google Shape;785;p43"/>
          <p:cNvGrpSpPr/>
          <p:nvPr/>
        </p:nvGrpSpPr>
        <p:grpSpPr>
          <a:xfrm>
            <a:off x="5333850" y="1819468"/>
            <a:ext cx="198987" cy="199001"/>
            <a:chOff x="6428843" y="2117468"/>
            <a:chExt cx="384962" cy="384989"/>
          </a:xfrm>
        </p:grpSpPr>
        <p:sp>
          <p:nvSpPr>
            <p:cNvPr id="786" name="Google Shape;786;p43"/>
            <p:cNvSpPr/>
            <p:nvPr/>
          </p:nvSpPr>
          <p:spPr>
            <a:xfrm>
              <a:off x="6610176" y="2254183"/>
              <a:ext cx="22296" cy="22727"/>
            </a:xfrm>
            <a:custGeom>
              <a:avLst/>
              <a:gdLst/>
              <a:ahLst/>
              <a:cxnLst/>
              <a:rect l="l" t="t" r="r" b="b"/>
              <a:pathLst>
                <a:path w="827" h="843" extrusionOk="0">
                  <a:moveTo>
                    <a:pt x="421" y="0"/>
                  </a:moveTo>
                  <a:cubicBezTo>
                    <a:pt x="181" y="0"/>
                    <a:pt x="0" y="195"/>
                    <a:pt x="0" y="422"/>
                  </a:cubicBezTo>
                  <a:cubicBezTo>
                    <a:pt x="0" y="647"/>
                    <a:pt x="181" y="843"/>
                    <a:pt x="421" y="843"/>
                  </a:cubicBezTo>
                  <a:cubicBezTo>
                    <a:pt x="646" y="843"/>
                    <a:pt x="827" y="647"/>
                    <a:pt x="827" y="422"/>
                  </a:cubicBezTo>
                  <a:cubicBezTo>
                    <a:pt x="827" y="195"/>
                    <a:pt x="646" y="0"/>
                    <a:pt x="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6428843" y="2254182"/>
              <a:ext cx="384962" cy="248275"/>
            </a:xfrm>
            <a:custGeom>
              <a:avLst/>
              <a:gdLst/>
              <a:ahLst/>
              <a:cxnLst/>
              <a:rect l="l" t="t" r="r" b="b"/>
              <a:pathLst>
                <a:path w="14279" h="9209" extrusionOk="0">
                  <a:moveTo>
                    <a:pt x="452" y="0"/>
                  </a:moveTo>
                  <a:cubicBezTo>
                    <a:pt x="211" y="0"/>
                    <a:pt x="0" y="195"/>
                    <a:pt x="0" y="422"/>
                  </a:cubicBezTo>
                  <a:lnTo>
                    <a:pt x="0" y="2091"/>
                  </a:lnTo>
                  <a:cubicBezTo>
                    <a:pt x="0" y="2332"/>
                    <a:pt x="211" y="2512"/>
                    <a:pt x="452" y="2512"/>
                  </a:cubicBezTo>
                  <a:lnTo>
                    <a:pt x="888" y="2512"/>
                  </a:lnTo>
                  <a:cubicBezTo>
                    <a:pt x="1023" y="4665"/>
                    <a:pt x="2257" y="6514"/>
                    <a:pt x="4018" y="7538"/>
                  </a:cubicBezTo>
                  <a:lnTo>
                    <a:pt x="2543" y="7538"/>
                  </a:lnTo>
                  <a:lnTo>
                    <a:pt x="2543" y="7116"/>
                  </a:lnTo>
                  <a:cubicBezTo>
                    <a:pt x="2543" y="6891"/>
                    <a:pt x="2347" y="6695"/>
                    <a:pt x="2122" y="6695"/>
                  </a:cubicBezTo>
                  <a:lnTo>
                    <a:pt x="452" y="6695"/>
                  </a:lnTo>
                  <a:cubicBezTo>
                    <a:pt x="211" y="6695"/>
                    <a:pt x="0" y="6891"/>
                    <a:pt x="0" y="7116"/>
                  </a:cubicBezTo>
                  <a:lnTo>
                    <a:pt x="0" y="8787"/>
                  </a:lnTo>
                  <a:cubicBezTo>
                    <a:pt x="0" y="9028"/>
                    <a:pt x="211" y="9208"/>
                    <a:pt x="452" y="9208"/>
                  </a:cubicBezTo>
                  <a:lnTo>
                    <a:pt x="2122" y="9208"/>
                  </a:lnTo>
                  <a:cubicBezTo>
                    <a:pt x="2347" y="9208"/>
                    <a:pt x="2543" y="9028"/>
                    <a:pt x="2543" y="8787"/>
                  </a:cubicBezTo>
                  <a:lnTo>
                    <a:pt x="2543" y="8380"/>
                  </a:lnTo>
                  <a:lnTo>
                    <a:pt x="11751" y="8380"/>
                  </a:lnTo>
                  <a:lnTo>
                    <a:pt x="11751" y="8787"/>
                  </a:lnTo>
                  <a:cubicBezTo>
                    <a:pt x="11751" y="9028"/>
                    <a:pt x="11932" y="9208"/>
                    <a:pt x="12157" y="9208"/>
                  </a:cubicBezTo>
                  <a:lnTo>
                    <a:pt x="13842" y="9208"/>
                  </a:lnTo>
                  <a:cubicBezTo>
                    <a:pt x="14068" y="9208"/>
                    <a:pt x="14279" y="9028"/>
                    <a:pt x="14279" y="8787"/>
                  </a:cubicBezTo>
                  <a:lnTo>
                    <a:pt x="14279" y="7116"/>
                  </a:lnTo>
                  <a:cubicBezTo>
                    <a:pt x="14279" y="6891"/>
                    <a:pt x="14068" y="6695"/>
                    <a:pt x="13842" y="6695"/>
                  </a:cubicBezTo>
                  <a:lnTo>
                    <a:pt x="12157" y="6695"/>
                  </a:lnTo>
                  <a:cubicBezTo>
                    <a:pt x="11932" y="6695"/>
                    <a:pt x="11751" y="6891"/>
                    <a:pt x="11751" y="7116"/>
                  </a:cubicBezTo>
                  <a:lnTo>
                    <a:pt x="11751" y="7538"/>
                  </a:lnTo>
                  <a:lnTo>
                    <a:pt x="10261" y="7538"/>
                  </a:lnTo>
                  <a:cubicBezTo>
                    <a:pt x="12036" y="6514"/>
                    <a:pt x="13256" y="4665"/>
                    <a:pt x="13391" y="2512"/>
                  </a:cubicBezTo>
                  <a:lnTo>
                    <a:pt x="13842" y="2512"/>
                  </a:lnTo>
                  <a:cubicBezTo>
                    <a:pt x="14068" y="2512"/>
                    <a:pt x="14279" y="2332"/>
                    <a:pt x="14279" y="2091"/>
                  </a:cubicBezTo>
                  <a:lnTo>
                    <a:pt x="14279" y="422"/>
                  </a:lnTo>
                  <a:cubicBezTo>
                    <a:pt x="14279" y="195"/>
                    <a:pt x="14068" y="0"/>
                    <a:pt x="13842" y="0"/>
                  </a:cubicBezTo>
                  <a:lnTo>
                    <a:pt x="12157" y="0"/>
                  </a:lnTo>
                  <a:cubicBezTo>
                    <a:pt x="11932" y="0"/>
                    <a:pt x="11751" y="195"/>
                    <a:pt x="11751" y="422"/>
                  </a:cubicBezTo>
                  <a:lnTo>
                    <a:pt x="11751" y="2091"/>
                  </a:lnTo>
                  <a:cubicBezTo>
                    <a:pt x="11751" y="2332"/>
                    <a:pt x="11932" y="2512"/>
                    <a:pt x="12157" y="2512"/>
                  </a:cubicBezTo>
                  <a:lnTo>
                    <a:pt x="12564" y="2512"/>
                  </a:lnTo>
                  <a:cubicBezTo>
                    <a:pt x="12353" y="5327"/>
                    <a:pt x="10006" y="7538"/>
                    <a:pt x="7147" y="7538"/>
                  </a:cubicBezTo>
                  <a:cubicBezTo>
                    <a:pt x="4289" y="7538"/>
                    <a:pt x="1942" y="5327"/>
                    <a:pt x="1715" y="2512"/>
                  </a:cubicBezTo>
                  <a:lnTo>
                    <a:pt x="2122" y="2512"/>
                  </a:lnTo>
                  <a:cubicBezTo>
                    <a:pt x="2347" y="2512"/>
                    <a:pt x="2543" y="2332"/>
                    <a:pt x="2543" y="2091"/>
                  </a:cubicBezTo>
                  <a:lnTo>
                    <a:pt x="2543" y="422"/>
                  </a:lnTo>
                  <a:cubicBezTo>
                    <a:pt x="2543" y="195"/>
                    <a:pt x="2347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6565126" y="2117468"/>
              <a:ext cx="112801" cy="46695"/>
            </a:xfrm>
            <a:custGeom>
              <a:avLst/>
              <a:gdLst/>
              <a:ahLst/>
              <a:cxnLst/>
              <a:rect l="l" t="t" r="r" b="b"/>
              <a:pathLst>
                <a:path w="4184" h="1732" extrusionOk="0">
                  <a:moveTo>
                    <a:pt x="407" y="1"/>
                  </a:moveTo>
                  <a:cubicBezTo>
                    <a:pt x="181" y="1"/>
                    <a:pt x="0" y="181"/>
                    <a:pt x="0" y="422"/>
                  </a:cubicBezTo>
                  <a:lnTo>
                    <a:pt x="0" y="1731"/>
                  </a:lnTo>
                  <a:lnTo>
                    <a:pt x="4183" y="1731"/>
                  </a:lnTo>
                  <a:lnTo>
                    <a:pt x="4183" y="422"/>
                  </a:lnTo>
                  <a:cubicBezTo>
                    <a:pt x="4183" y="181"/>
                    <a:pt x="3988" y="1"/>
                    <a:pt x="3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6518890" y="2186432"/>
              <a:ext cx="205273" cy="247870"/>
            </a:xfrm>
            <a:custGeom>
              <a:avLst/>
              <a:gdLst/>
              <a:ahLst/>
              <a:cxnLst/>
              <a:rect l="l" t="t" r="r" b="b"/>
              <a:pathLst>
                <a:path w="7614" h="9194" extrusionOk="0">
                  <a:moveTo>
                    <a:pt x="1294" y="0"/>
                  </a:moveTo>
                  <a:cubicBezTo>
                    <a:pt x="1053" y="0"/>
                    <a:pt x="873" y="196"/>
                    <a:pt x="873" y="422"/>
                  </a:cubicBezTo>
                  <a:cubicBezTo>
                    <a:pt x="873" y="662"/>
                    <a:pt x="1053" y="843"/>
                    <a:pt x="1294" y="843"/>
                  </a:cubicBezTo>
                  <a:lnTo>
                    <a:pt x="1581" y="843"/>
                  </a:lnTo>
                  <a:cubicBezTo>
                    <a:pt x="1370" y="1836"/>
                    <a:pt x="889" y="2739"/>
                    <a:pt x="151" y="3476"/>
                  </a:cubicBezTo>
                  <a:cubicBezTo>
                    <a:pt x="0" y="3641"/>
                    <a:pt x="0" y="3898"/>
                    <a:pt x="151" y="4063"/>
                  </a:cubicBezTo>
                  <a:cubicBezTo>
                    <a:pt x="1415" y="5326"/>
                    <a:pt x="1942" y="6771"/>
                    <a:pt x="2558" y="8441"/>
                  </a:cubicBezTo>
                  <a:cubicBezTo>
                    <a:pt x="2648" y="8652"/>
                    <a:pt x="2739" y="8877"/>
                    <a:pt x="2814" y="9103"/>
                  </a:cubicBezTo>
                  <a:cubicBezTo>
                    <a:pt x="2995" y="9148"/>
                    <a:pt x="3190" y="9178"/>
                    <a:pt x="3386" y="9194"/>
                  </a:cubicBezTo>
                  <a:lnTo>
                    <a:pt x="3386" y="4108"/>
                  </a:lnTo>
                  <a:cubicBezTo>
                    <a:pt x="2889" y="3942"/>
                    <a:pt x="2544" y="3476"/>
                    <a:pt x="2544" y="2935"/>
                  </a:cubicBezTo>
                  <a:cubicBezTo>
                    <a:pt x="2544" y="2243"/>
                    <a:pt x="3115" y="1685"/>
                    <a:pt x="3807" y="1685"/>
                  </a:cubicBezTo>
                  <a:cubicBezTo>
                    <a:pt x="4499" y="1685"/>
                    <a:pt x="5056" y="2243"/>
                    <a:pt x="5056" y="2935"/>
                  </a:cubicBezTo>
                  <a:cubicBezTo>
                    <a:pt x="5056" y="3476"/>
                    <a:pt x="4710" y="3942"/>
                    <a:pt x="4213" y="4108"/>
                  </a:cubicBezTo>
                  <a:lnTo>
                    <a:pt x="4213" y="9194"/>
                  </a:lnTo>
                  <a:cubicBezTo>
                    <a:pt x="4409" y="9178"/>
                    <a:pt x="4604" y="9148"/>
                    <a:pt x="4785" y="9103"/>
                  </a:cubicBezTo>
                  <a:cubicBezTo>
                    <a:pt x="4875" y="8877"/>
                    <a:pt x="4951" y="8652"/>
                    <a:pt x="5041" y="8441"/>
                  </a:cubicBezTo>
                  <a:cubicBezTo>
                    <a:pt x="5657" y="6771"/>
                    <a:pt x="6185" y="5326"/>
                    <a:pt x="7448" y="4063"/>
                  </a:cubicBezTo>
                  <a:cubicBezTo>
                    <a:pt x="7613" y="3898"/>
                    <a:pt x="7613" y="3641"/>
                    <a:pt x="7448" y="3476"/>
                  </a:cubicBezTo>
                  <a:cubicBezTo>
                    <a:pt x="6711" y="2739"/>
                    <a:pt x="6229" y="1836"/>
                    <a:pt x="6018" y="843"/>
                  </a:cubicBezTo>
                  <a:lnTo>
                    <a:pt x="6305" y="843"/>
                  </a:lnTo>
                  <a:cubicBezTo>
                    <a:pt x="6546" y="843"/>
                    <a:pt x="6726" y="662"/>
                    <a:pt x="6726" y="422"/>
                  </a:cubicBezTo>
                  <a:cubicBezTo>
                    <a:pt x="6726" y="196"/>
                    <a:pt x="6546" y="0"/>
                    <a:pt x="6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0" name="Google Shape;790;p43"/>
          <p:cNvGrpSpPr/>
          <p:nvPr/>
        </p:nvGrpSpPr>
        <p:grpSpPr>
          <a:xfrm>
            <a:off x="6646674" y="3449814"/>
            <a:ext cx="199009" cy="195174"/>
            <a:chOff x="7220227" y="2734286"/>
            <a:chExt cx="373585" cy="366386"/>
          </a:xfrm>
        </p:grpSpPr>
        <p:sp>
          <p:nvSpPr>
            <p:cNvPr id="791" name="Google Shape;791;p43"/>
            <p:cNvSpPr/>
            <p:nvPr/>
          </p:nvSpPr>
          <p:spPr>
            <a:xfrm>
              <a:off x="7485891" y="2958351"/>
              <a:ext cx="107921" cy="121293"/>
            </a:xfrm>
            <a:custGeom>
              <a:avLst/>
              <a:gdLst/>
              <a:ahLst/>
              <a:cxnLst/>
              <a:rect l="l" t="t" r="r" b="b"/>
              <a:pathLst>
                <a:path w="4003" h="4499" extrusionOk="0">
                  <a:moveTo>
                    <a:pt x="843" y="0"/>
                  </a:moveTo>
                  <a:lnTo>
                    <a:pt x="0" y="843"/>
                  </a:lnTo>
                  <a:lnTo>
                    <a:pt x="3657" y="4498"/>
                  </a:lnTo>
                  <a:cubicBezTo>
                    <a:pt x="4002" y="3882"/>
                    <a:pt x="3928" y="3084"/>
                    <a:pt x="3401" y="257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7448174" y="2996472"/>
              <a:ext cx="120916" cy="104200"/>
            </a:xfrm>
            <a:custGeom>
              <a:avLst/>
              <a:gdLst/>
              <a:ahLst/>
              <a:cxnLst/>
              <a:rect l="l" t="t" r="r" b="b"/>
              <a:pathLst>
                <a:path w="4485" h="3865" extrusionOk="0">
                  <a:moveTo>
                    <a:pt x="843" y="0"/>
                  </a:moveTo>
                  <a:lnTo>
                    <a:pt x="1" y="843"/>
                  </a:lnTo>
                  <a:lnTo>
                    <a:pt x="2559" y="3401"/>
                  </a:lnTo>
                  <a:cubicBezTo>
                    <a:pt x="2869" y="3711"/>
                    <a:pt x="3273" y="3864"/>
                    <a:pt x="3676" y="3864"/>
                  </a:cubicBezTo>
                  <a:cubicBezTo>
                    <a:pt x="3957" y="3864"/>
                    <a:pt x="4237" y="3790"/>
                    <a:pt x="4484" y="3641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7398271" y="2909877"/>
              <a:ext cx="95358" cy="94306"/>
            </a:xfrm>
            <a:custGeom>
              <a:avLst/>
              <a:gdLst/>
              <a:ahLst/>
              <a:cxnLst/>
              <a:rect l="l" t="t" r="r" b="b"/>
              <a:pathLst>
                <a:path w="3537" h="3498" extrusionOk="0">
                  <a:moveTo>
                    <a:pt x="2130" y="0"/>
                  </a:moveTo>
                  <a:cubicBezTo>
                    <a:pt x="2028" y="0"/>
                    <a:pt x="1927" y="38"/>
                    <a:pt x="1852" y="113"/>
                  </a:cubicBezTo>
                  <a:lnTo>
                    <a:pt x="151" y="1798"/>
                  </a:lnTo>
                  <a:cubicBezTo>
                    <a:pt x="1" y="1963"/>
                    <a:pt x="1" y="2204"/>
                    <a:pt x="151" y="2370"/>
                  </a:cubicBezTo>
                  <a:lnTo>
                    <a:pt x="1280" y="3498"/>
                  </a:lnTo>
                  <a:lnTo>
                    <a:pt x="3537" y="1241"/>
                  </a:lnTo>
                  <a:lnTo>
                    <a:pt x="2408" y="113"/>
                  </a:lnTo>
                  <a:cubicBezTo>
                    <a:pt x="2333" y="38"/>
                    <a:pt x="2231" y="0"/>
                    <a:pt x="21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7221845" y="2734286"/>
              <a:ext cx="203656" cy="201364"/>
            </a:xfrm>
            <a:custGeom>
              <a:avLst/>
              <a:gdLst/>
              <a:ahLst/>
              <a:cxnLst/>
              <a:rect l="l" t="t" r="r" b="b"/>
              <a:pathLst>
                <a:path w="7554" h="7469" extrusionOk="0">
                  <a:moveTo>
                    <a:pt x="2444" y="0"/>
                  </a:moveTo>
                  <a:cubicBezTo>
                    <a:pt x="2336" y="0"/>
                    <a:pt x="2228" y="7"/>
                    <a:pt x="2121" y="21"/>
                  </a:cubicBezTo>
                  <a:cubicBezTo>
                    <a:pt x="1971" y="51"/>
                    <a:pt x="1850" y="157"/>
                    <a:pt x="1806" y="291"/>
                  </a:cubicBezTo>
                  <a:cubicBezTo>
                    <a:pt x="1760" y="442"/>
                    <a:pt x="1790" y="592"/>
                    <a:pt x="1896" y="698"/>
                  </a:cubicBezTo>
                  <a:lnTo>
                    <a:pt x="3024" y="1826"/>
                  </a:lnTo>
                  <a:lnTo>
                    <a:pt x="1896" y="2955"/>
                  </a:lnTo>
                  <a:lnTo>
                    <a:pt x="783" y="1826"/>
                  </a:lnTo>
                  <a:cubicBezTo>
                    <a:pt x="709" y="1753"/>
                    <a:pt x="605" y="1716"/>
                    <a:pt x="503" y="1716"/>
                  </a:cubicBezTo>
                  <a:cubicBezTo>
                    <a:pt x="460" y="1716"/>
                    <a:pt x="417" y="1722"/>
                    <a:pt x="376" y="1736"/>
                  </a:cubicBezTo>
                  <a:cubicBezTo>
                    <a:pt x="226" y="1781"/>
                    <a:pt x="121" y="1902"/>
                    <a:pt x="105" y="2052"/>
                  </a:cubicBezTo>
                  <a:cubicBezTo>
                    <a:pt x="0" y="2774"/>
                    <a:pt x="226" y="3527"/>
                    <a:pt x="767" y="4068"/>
                  </a:cubicBezTo>
                  <a:cubicBezTo>
                    <a:pt x="1234" y="4535"/>
                    <a:pt x="1840" y="4766"/>
                    <a:pt x="2447" y="4766"/>
                  </a:cubicBezTo>
                  <a:cubicBezTo>
                    <a:pt x="2798" y="4766"/>
                    <a:pt x="3150" y="4689"/>
                    <a:pt x="3475" y="4534"/>
                  </a:cubicBezTo>
                  <a:lnTo>
                    <a:pt x="6424" y="7469"/>
                  </a:lnTo>
                  <a:lnTo>
                    <a:pt x="7553" y="6340"/>
                  </a:lnTo>
                  <a:lnTo>
                    <a:pt x="4604" y="3406"/>
                  </a:lnTo>
                  <a:cubicBezTo>
                    <a:pt x="5026" y="2518"/>
                    <a:pt x="4890" y="1435"/>
                    <a:pt x="4153" y="698"/>
                  </a:cubicBezTo>
                  <a:cubicBezTo>
                    <a:pt x="3678" y="224"/>
                    <a:pt x="3062" y="0"/>
                    <a:pt x="2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7220227" y="2958351"/>
              <a:ext cx="107921" cy="121293"/>
            </a:xfrm>
            <a:custGeom>
              <a:avLst/>
              <a:gdLst/>
              <a:ahLst/>
              <a:cxnLst/>
              <a:rect l="l" t="t" r="r" b="b"/>
              <a:pathLst>
                <a:path w="4003" h="4499" extrusionOk="0">
                  <a:moveTo>
                    <a:pt x="3160" y="0"/>
                  </a:moveTo>
                  <a:lnTo>
                    <a:pt x="602" y="2572"/>
                  </a:lnTo>
                  <a:cubicBezTo>
                    <a:pt x="75" y="3084"/>
                    <a:pt x="0" y="3882"/>
                    <a:pt x="361" y="4498"/>
                  </a:cubicBezTo>
                  <a:lnTo>
                    <a:pt x="4002" y="843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7244950" y="2996472"/>
              <a:ext cx="121320" cy="104200"/>
            </a:xfrm>
            <a:custGeom>
              <a:avLst/>
              <a:gdLst/>
              <a:ahLst/>
              <a:cxnLst/>
              <a:rect l="l" t="t" r="r" b="b"/>
              <a:pathLst>
                <a:path w="4500" h="3865" extrusionOk="0">
                  <a:moveTo>
                    <a:pt x="3657" y="0"/>
                  </a:moveTo>
                  <a:lnTo>
                    <a:pt x="0" y="3641"/>
                  </a:lnTo>
                  <a:cubicBezTo>
                    <a:pt x="254" y="3790"/>
                    <a:pt x="538" y="3864"/>
                    <a:pt x="821" y="3864"/>
                  </a:cubicBezTo>
                  <a:cubicBezTo>
                    <a:pt x="1227" y="3864"/>
                    <a:pt x="1631" y="3711"/>
                    <a:pt x="1942" y="3401"/>
                  </a:cubicBezTo>
                  <a:lnTo>
                    <a:pt x="4500" y="843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7422212" y="2734421"/>
              <a:ext cx="168770" cy="157015"/>
            </a:xfrm>
            <a:custGeom>
              <a:avLst/>
              <a:gdLst/>
              <a:ahLst/>
              <a:cxnLst/>
              <a:rect l="l" t="t" r="r" b="b"/>
              <a:pathLst>
                <a:path w="6260" h="5824" extrusionOk="0">
                  <a:moveTo>
                    <a:pt x="5127" y="1"/>
                  </a:moveTo>
                  <a:cubicBezTo>
                    <a:pt x="5060" y="1"/>
                    <a:pt x="4995" y="16"/>
                    <a:pt x="4936" y="46"/>
                  </a:cubicBezTo>
                  <a:lnTo>
                    <a:pt x="2829" y="1219"/>
                  </a:lnTo>
                  <a:cubicBezTo>
                    <a:pt x="2724" y="1279"/>
                    <a:pt x="2649" y="1385"/>
                    <a:pt x="2633" y="1490"/>
                  </a:cubicBezTo>
                  <a:lnTo>
                    <a:pt x="2378" y="2724"/>
                  </a:lnTo>
                  <a:lnTo>
                    <a:pt x="1" y="5101"/>
                  </a:lnTo>
                  <a:lnTo>
                    <a:pt x="723" y="5823"/>
                  </a:lnTo>
                  <a:cubicBezTo>
                    <a:pt x="888" y="5748"/>
                    <a:pt x="1054" y="5703"/>
                    <a:pt x="1235" y="5703"/>
                  </a:cubicBezTo>
                  <a:cubicBezTo>
                    <a:pt x="1355" y="5703"/>
                    <a:pt x="1475" y="5733"/>
                    <a:pt x="1596" y="5763"/>
                  </a:cubicBezTo>
                  <a:lnTo>
                    <a:pt x="3506" y="3853"/>
                  </a:lnTo>
                  <a:lnTo>
                    <a:pt x="4740" y="3596"/>
                  </a:lnTo>
                  <a:cubicBezTo>
                    <a:pt x="4846" y="3582"/>
                    <a:pt x="4950" y="3506"/>
                    <a:pt x="5010" y="3401"/>
                  </a:cubicBezTo>
                  <a:lnTo>
                    <a:pt x="6184" y="1295"/>
                  </a:lnTo>
                  <a:cubicBezTo>
                    <a:pt x="6260" y="1145"/>
                    <a:pt x="6244" y="948"/>
                    <a:pt x="6109" y="814"/>
                  </a:cubicBezTo>
                  <a:lnTo>
                    <a:pt x="5417" y="122"/>
                  </a:lnTo>
                  <a:cubicBezTo>
                    <a:pt x="5334" y="39"/>
                    <a:pt x="5230" y="1"/>
                    <a:pt x="5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7320384" y="2917345"/>
              <a:ext cx="71417" cy="86838"/>
            </a:xfrm>
            <a:custGeom>
              <a:avLst/>
              <a:gdLst/>
              <a:ahLst/>
              <a:cxnLst/>
              <a:rect l="l" t="t" r="r" b="b"/>
              <a:pathLst>
                <a:path w="2649" h="3221" extrusionOk="0">
                  <a:moveTo>
                    <a:pt x="964" y="1"/>
                  </a:moveTo>
                  <a:lnTo>
                    <a:pt x="1" y="964"/>
                  </a:lnTo>
                  <a:lnTo>
                    <a:pt x="2258" y="3221"/>
                  </a:lnTo>
                  <a:lnTo>
                    <a:pt x="2649" y="2815"/>
                  </a:lnTo>
                  <a:lnTo>
                    <a:pt x="2484" y="2649"/>
                  </a:lnTo>
                  <a:cubicBezTo>
                    <a:pt x="2123" y="2288"/>
                    <a:pt x="2047" y="1746"/>
                    <a:pt x="2258" y="1295"/>
                  </a:cubicBezTo>
                  <a:lnTo>
                    <a:pt x="9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 Website đáp ứng nhiều màn hình</a:t>
            </a:r>
            <a:endParaRPr lang="en-GB"/>
          </a:p>
        </p:txBody>
      </p:sp>
      <p:pic>
        <p:nvPicPr>
          <p:cNvPr id="804" name="Google Shape;804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34900" y="1517525"/>
            <a:ext cx="5058650" cy="25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63275" y="1197313"/>
            <a:ext cx="18288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5"/>
          <p:cNvSpPr/>
          <p:nvPr/>
        </p:nvSpPr>
        <p:spPr>
          <a:xfrm>
            <a:off x="7483250" y="153242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1" name="Google Shape;811;p45"/>
          <p:cNvSpPr txBox="1"/>
          <p:nvPr>
            <p:ph type="title"/>
          </p:nvPr>
        </p:nvSpPr>
        <p:spPr>
          <a:xfrm>
            <a:off x="3512600" y="2146575"/>
            <a:ext cx="51819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Các chức năng</a:t>
            </a:r>
            <a:endParaRPr sz="4800"/>
          </a:p>
        </p:txBody>
      </p:sp>
      <p:sp>
        <p:nvSpPr>
          <p:cNvPr id="812" name="Google Shape;812;p45"/>
          <p:cNvSpPr txBox="1"/>
          <p:nvPr>
            <p:ph type="title" idx="2"/>
          </p:nvPr>
        </p:nvSpPr>
        <p:spPr>
          <a:xfrm>
            <a:off x="6897050" y="1660275"/>
            <a:ext cx="14775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tx2">
                    <a:lumMod val="75000"/>
                  </a:schemeClr>
                </a:solidFill>
              </a:rPr>
              <a:t>04.</a:t>
            </a:r>
            <a:endParaRPr lang="en-GB" sz="360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14" name="Google Shape;814;p45"/>
          <p:cNvGrpSpPr/>
          <p:nvPr/>
        </p:nvGrpSpPr>
        <p:grpSpPr>
          <a:xfrm>
            <a:off x="713188" y="1179125"/>
            <a:ext cx="3595988" cy="3169927"/>
            <a:chOff x="713188" y="1179125"/>
            <a:chExt cx="3595988" cy="3169927"/>
          </a:xfrm>
        </p:grpSpPr>
        <p:grpSp>
          <p:nvGrpSpPr>
            <p:cNvPr id="815" name="Google Shape;815;p45"/>
            <p:cNvGrpSpPr/>
            <p:nvPr/>
          </p:nvGrpSpPr>
          <p:grpSpPr>
            <a:xfrm>
              <a:off x="927869" y="1365135"/>
              <a:ext cx="3228903" cy="2983918"/>
              <a:chOff x="927869" y="1365135"/>
              <a:chExt cx="3228903" cy="2983918"/>
            </a:xfrm>
          </p:grpSpPr>
          <p:sp>
            <p:nvSpPr>
              <p:cNvPr id="816" name="Google Shape;816;p45"/>
              <p:cNvSpPr/>
              <p:nvPr/>
            </p:nvSpPr>
            <p:spPr>
              <a:xfrm>
                <a:off x="1202878" y="1365135"/>
                <a:ext cx="2679256" cy="2983918"/>
              </a:xfrm>
              <a:custGeom>
                <a:avLst/>
                <a:gdLst/>
                <a:ahLst/>
                <a:cxnLst/>
                <a:rect l="l" t="t" r="r" b="b"/>
                <a:pathLst>
                  <a:path w="188117" h="209508" extrusionOk="0">
                    <a:moveTo>
                      <a:pt x="10696" y="0"/>
                    </a:moveTo>
                    <a:cubicBezTo>
                      <a:pt x="4792" y="0"/>
                      <a:pt x="0" y="4793"/>
                      <a:pt x="0" y="10719"/>
                    </a:cubicBezTo>
                    <a:lnTo>
                      <a:pt x="0" y="198812"/>
                    </a:lnTo>
                    <a:cubicBezTo>
                      <a:pt x="0" y="204716"/>
                      <a:pt x="4792" y="209507"/>
                      <a:pt x="10696" y="209507"/>
                    </a:cubicBezTo>
                    <a:lnTo>
                      <a:pt x="177421" y="209507"/>
                    </a:lnTo>
                    <a:cubicBezTo>
                      <a:pt x="183324" y="209507"/>
                      <a:pt x="188116" y="204716"/>
                      <a:pt x="188116" y="198812"/>
                    </a:cubicBezTo>
                    <a:lnTo>
                      <a:pt x="188116" y="10719"/>
                    </a:lnTo>
                    <a:cubicBezTo>
                      <a:pt x="188116" y="4793"/>
                      <a:pt x="183324" y="0"/>
                      <a:pt x="177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7" name="Google Shape;817;p45"/>
              <p:cNvSpPr/>
              <p:nvPr/>
            </p:nvSpPr>
            <p:spPr>
              <a:xfrm>
                <a:off x="1974408" y="1565271"/>
                <a:ext cx="1606369" cy="93972"/>
              </a:xfrm>
              <a:custGeom>
                <a:avLst/>
                <a:gdLst/>
                <a:ahLst/>
                <a:cxnLst/>
                <a:rect l="l" t="t" r="r" b="b"/>
                <a:pathLst>
                  <a:path w="112787" h="6598" extrusionOk="0">
                    <a:moveTo>
                      <a:pt x="3287" y="1"/>
                    </a:moveTo>
                    <a:cubicBezTo>
                      <a:pt x="1482" y="1"/>
                      <a:pt x="0" y="1483"/>
                      <a:pt x="0" y="3310"/>
                    </a:cubicBezTo>
                    <a:cubicBezTo>
                      <a:pt x="0" y="5140"/>
                      <a:pt x="1482" y="6598"/>
                      <a:pt x="3287" y="6598"/>
                    </a:cubicBezTo>
                    <a:lnTo>
                      <a:pt x="109475" y="6598"/>
                    </a:lnTo>
                    <a:cubicBezTo>
                      <a:pt x="111305" y="6598"/>
                      <a:pt x="112786" y="5140"/>
                      <a:pt x="112786" y="3310"/>
                    </a:cubicBezTo>
                    <a:cubicBezTo>
                      <a:pt x="112786" y="1483"/>
                      <a:pt x="111305" y="1"/>
                      <a:pt x="1094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8" name="Google Shape;818;p45"/>
              <p:cNvSpPr/>
              <p:nvPr/>
            </p:nvSpPr>
            <p:spPr>
              <a:xfrm>
                <a:off x="1974408" y="1767372"/>
                <a:ext cx="1336659" cy="94314"/>
              </a:xfrm>
              <a:custGeom>
                <a:avLst/>
                <a:gdLst/>
                <a:ahLst/>
                <a:cxnLst/>
                <a:rect l="l" t="t" r="r" b="b"/>
                <a:pathLst>
                  <a:path w="93850" h="6622" extrusionOk="0">
                    <a:moveTo>
                      <a:pt x="3287" y="1"/>
                    </a:moveTo>
                    <a:cubicBezTo>
                      <a:pt x="1482" y="1"/>
                      <a:pt x="0" y="1483"/>
                      <a:pt x="0" y="3312"/>
                    </a:cubicBezTo>
                    <a:cubicBezTo>
                      <a:pt x="0" y="5140"/>
                      <a:pt x="1482" y="6622"/>
                      <a:pt x="3287" y="6622"/>
                    </a:cubicBezTo>
                    <a:lnTo>
                      <a:pt x="90539" y="6622"/>
                    </a:lnTo>
                    <a:cubicBezTo>
                      <a:pt x="92368" y="6622"/>
                      <a:pt x="93850" y="5140"/>
                      <a:pt x="93850" y="3312"/>
                    </a:cubicBezTo>
                    <a:cubicBezTo>
                      <a:pt x="93850" y="1483"/>
                      <a:pt x="92368" y="1"/>
                      <a:pt x="90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9" name="Google Shape;819;p45"/>
              <p:cNvSpPr/>
              <p:nvPr/>
            </p:nvSpPr>
            <p:spPr>
              <a:xfrm>
                <a:off x="2385546" y="3810629"/>
                <a:ext cx="1195231" cy="93972"/>
              </a:xfrm>
              <a:custGeom>
                <a:avLst/>
                <a:gdLst/>
                <a:ahLst/>
                <a:cxnLst/>
                <a:rect l="l" t="t" r="r" b="b"/>
                <a:pathLst>
                  <a:path w="83920" h="6598" extrusionOk="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6"/>
                      <a:pt x="1482" y="6597"/>
                      <a:pt x="3312" y="6597"/>
                    </a:cubicBezTo>
                    <a:lnTo>
                      <a:pt x="80608" y="6597"/>
                    </a:lnTo>
                    <a:cubicBezTo>
                      <a:pt x="82438" y="6597"/>
                      <a:pt x="83919" y="5116"/>
                      <a:pt x="83919" y="3288"/>
                    </a:cubicBezTo>
                    <a:cubicBezTo>
                      <a:pt x="83919" y="1482"/>
                      <a:pt x="82438" y="0"/>
                      <a:pt x="80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45"/>
              <p:cNvSpPr/>
              <p:nvPr/>
            </p:nvSpPr>
            <p:spPr>
              <a:xfrm>
                <a:off x="2385546" y="4012730"/>
                <a:ext cx="925520" cy="94000"/>
              </a:xfrm>
              <a:custGeom>
                <a:avLst/>
                <a:gdLst/>
                <a:ahLst/>
                <a:cxnLst/>
                <a:rect l="l" t="t" r="r" b="b"/>
                <a:pathLst>
                  <a:path w="64983" h="6600" extrusionOk="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7"/>
                      <a:pt x="1482" y="6599"/>
                      <a:pt x="3312" y="6599"/>
                    </a:cubicBezTo>
                    <a:lnTo>
                      <a:pt x="61672" y="6599"/>
                    </a:lnTo>
                    <a:cubicBezTo>
                      <a:pt x="63501" y="6599"/>
                      <a:pt x="64983" y="5117"/>
                      <a:pt x="64983" y="3288"/>
                    </a:cubicBezTo>
                    <a:cubicBezTo>
                      <a:pt x="64983" y="1482"/>
                      <a:pt x="63501" y="0"/>
                      <a:pt x="61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1" name="Google Shape;821;p45"/>
              <p:cNvSpPr/>
              <p:nvPr/>
            </p:nvSpPr>
            <p:spPr>
              <a:xfrm>
                <a:off x="1880109" y="3804348"/>
                <a:ext cx="308621" cy="308635"/>
              </a:xfrm>
              <a:custGeom>
                <a:avLst/>
                <a:gdLst/>
                <a:ahLst/>
                <a:cxnLst/>
                <a:rect l="l" t="t" r="r" b="b"/>
                <a:pathLst>
                  <a:path w="21669" h="21670" extrusionOk="0">
                    <a:moveTo>
                      <a:pt x="10834" y="1"/>
                    </a:moveTo>
                    <a:cubicBezTo>
                      <a:pt x="4862" y="1"/>
                      <a:pt x="0" y="4840"/>
                      <a:pt x="0" y="10835"/>
                    </a:cubicBezTo>
                    <a:cubicBezTo>
                      <a:pt x="0" y="16808"/>
                      <a:pt x="4862" y="21669"/>
                      <a:pt x="10834" y="21669"/>
                    </a:cubicBezTo>
                    <a:cubicBezTo>
                      <a:pt x="16829" y="21669"/>
                      <a:pt x="21669" y="16808"/>
                      <a:pt x="21669" y="10835"/>
                    </a:cubicBezTo>
                    <a:cubicBezTo>
                      <a:pt x="21669" y="4840"/>
                      <a:pt x="16829" y="1"/>
                      <a:pt x="10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2" name="Google Shape;822;p45"/>
              <p:cNvSpPr/>
              <p:nvPr/>
            </p:nvSpPr>
            <p:spPr>
              <a:xfrm>
                <a:off x="1961220" y="3884733"/>
                <a:ext cx="153976" cy="140887"/>
              </a:xfrm>
              <a:custGeom>
                <a:avLst/>
                <a:gdLst/>
                <a:ahLst/>
                <a:cxnLst/>
                <a:rect l="l" t="t" r="r" b="b"/>
                <a:pathLst>
                  <a:path w="10811" h="9892" extrusionOk="0">
                    <a:moveTo>
                      <a:pt x="5382" y="0"/>
                    </a:moveTo>
                    <a:cubicBezTo>
                      <a:pt x="4114" y="0"/>
                      <a:pt x="2847" y="480"/>
                      <a:pt x="1874" y="1441"/>
                    </a:cubicBezTo>
                    <a:cubicBezTo>
                      <a:pt x="232" y="3085"/>
                      <a:pt x="0" y="5585"/>
                      <a:pt x="1158" y="7484"/>
                    </a:cubicBezTo>
                    <a:lnTo>
                      <a:pt x="509" y="9891"/>
                    </a:lnTo>
                    <a:lnTo>
                      <a:pt x="2963" y="9243"/>
                    </a:lnTo>
                    <a:cubicBezTo>
                      <a:pt x="3726" y="9671"/>
                      <a:pt x="4572" y="9886"/>
                      <a:pt x="5415" y="9886"/>
                    </a:cubicBezTo>
                    <a:cubicBezTo>
                      <a:pt x="6670" y="9886"/>
                      <a:pt x="7921" y="9411"/>
                      <a:pt x="8890" y="8456"/>
                    </a:cubicBezTo>
                    <a:cubicBezTo>
                      <a:pt x="10810" y="6511"/>
                      <a:pt x="10810" y="3385"/>
                      <a:pt x="8890" y="1441"/>
                    </a:cubicBezTo>
                    <a:cubicBezTo>
                      <a:pt x="7917" y="480"/>
                      <a:pt x="6650" y="0"/>
                      <a:pt x="5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45"/>
              <p:cNvSpPr/>
              <p:nvPr/>
            </p:nvSpPr>
            <p:spPr>
              <a:xfrm>
                <a:off x="2005058" y="3943483"/>
                <a:ext cx="23429" cy="23443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646" extrusionOk="0">
                    <a:moveTo>
                      <a:pt x="811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1" y="1646"/>
                    </a:cubicBezTo>
                    <a:cubicBezTo>
                      <a:pt x="1274" y="1646"/>
                      <a:pt x="1645" y="1275"/>
                      <a:pt x="1645" y="834"/>
                    </a:cubicBezTo>
                    <a:cubicBezTo>
                      <a:pt x="1645" y="371"/>
                      <a:pt x="1274" y="1"/>
                      <a:pt x="811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45"/>
              <p:cNvSpPr/>
              <p:nvPr/>
            </p:nvSpPr>
            <p:spPr>
              <a:xfrm>
                <a:off x="2047600" y="3943483"/>
                <a:ext cx="23087" cy="23443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46" extrusionOk="0">
                    <a:moveTo>
                      <a:pt x="810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0" y="1646"/>
                    </a:cubicBezTo>
                    <a:cubicBezTo>
                      <a:pt x="1251" y="1646"/>
                      <a:pt x="1621" y="1275"/>
                      <a:pt x="1621" y="834"/>
                    </a:cubicBezTo>
                    <a:cubicBezTo>
                      <a:pt x="1621" y="371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45"/>
              <p:cNvSpPr/>
              <p:nvPr/>
            </p:nvSpPr>
            <p:spPr>
              <a:xfrm>
                <a:off x="1403996" y="2065125"/>
                <a:ext cx="2277020" cy="1521626"/>
              </a:xfrm>
              <a:custGeom>
                <a:avLst/>
                <a:gdLst/>
                <a:ahLst/>
                <a:cxnLst/>
                <a:rect l="l" t="t" r="r" b="b"/>
                <a:pathLst>
                  <a:path w="159875" h="106837" extrusionOk="0">
                    <a:moveTo>
                      <a:pt x="5649" y="0"/>
                    </a:moveTo>
                    <a:cubicBezTo>
                      <a:pt x="2523" y="0"/>
                      <a:pt x="1" y="2523"/>
                      <a:pt x="1" y="5649"/>
                    </a:cubicBezTo>
                    <a:lnTo>
                      <a:pt x="1" y="101188"/>
                    </a:lnTo>
                    <a:cubicBezTo>
                      <a:pt x="1" y="104314"/>
                      <a:pt x="2523" y="106837"/>
                      <a:pt x="5649" y="106837"/>
                    </a:cubicBezTo>
                    <a:lnTo>
                      <a:pt x="154248" y="106837"/>
                    </a:lnTo>
                    <a:cubicBezTo>
                      <a:pt x="157350" y="106837"/>
                      <a:pt x="159874" y="104314"/>
                      <a:pt x="159874" y="101188"/>
                    </a:cubicBezTo>
                    <a:lnTo>
                      <a:pt x="159874" y="5649"/>
                    </a:lnTo>
                    <a:cubicBezTo>
                      <a:pt x="159874" y="2523"/>
                      <a:pt x="157350" y="0"/>
                      <a:pt x="154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6" name="Google Shape;826;p45"/>
              <p:cNvSpPr/>
              <p:nvPr/>
            </p:nvSpPr>
            <p:spPr>
              <a:xfrm>
                <a:off x="1403996" y="1559004"/>
                <a:ext cx="308635" cy="308621"/>
              </a:xfrm>
              <a:custGeom>
                <a:avLst/>
                <a:gdLst/>
                <a:ahLst/>
                <a:cxnLst/>
                <a:rect l="l" t="t" r="r" b="b"/>
                <a:pathLst>
                  <a:path w="21670" h="21669" extrusionOk="0">
                    <a:moveTo>
                      <a:pt x="10835" y="0"/>
                    </a:moveTo>
                    <a:cubicBezTo>
                      <a:pt x="4838" y="0"/>
                      <a:pt x="1" y="4862"/>
                      <a:pt x="1" y="10834"/>
                    </a:cubicBezTo>
                    <a:cubicBezTo>
                      <a:pt x="1" y="16831"/>
                      <a:pt x="4838" y="21669"/>
                      <a:pt x="10835" y="21669"/>
                    </a:cubicBezTo>
                    <a:cubicBezTo>
                      <a:pt x="16808" y="21669"/>
                      <a:pt x="21669" y="16831"/>
                      <a:pt x="21669" y="10834"/>
                    </a:cubicBezTo>
                    <a:cubicBezTo>
                      <a:pt x="21669" y="4862"/>
                      <a:pt x="16808" y="0"/>
                      <a:pt x="10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7" name="Google Shape;827;p45"/>
              <p:cNvSpPr/>
              <p:nvPr/>
            </p:nvSpPr>
            <p:spPr>
              <a:xfrm>
                <a:off x="1403996" y="3804348"/>
                <a:ext cx="308635" cy="308635"/>
              </a:xfrm>
              <a:custGeom>
                <a:avLst/>
                <a:gdLst/>
                <a:ahLst/>
                <a:cxnLst/>
                <a:rect l="l" t="t" r="r" b="b"/>
                <a:pathLst>
                  <a:path w="21670" h="21670" extrusionOk="0">
                    <a:moveTo>
                      <a:pt x="10835" y="1"/>
                    </a:moveTo>
                    <a:cubicBezTo>
                      <a:pt x="4838" y="1"/>
                      <a:pt x="1" y="4840"/>
                      <a:pt x="1" y="10835"/>
                    </a:cubicBezTo>
                    <a:cubicBezTo>
                      <a:pt x="1" y="16808"/>
                      <a:pt x="4838" y="21669"/>
                      <a:pt x="10835" y="21669"/>
                    </a:cubicBezTo>
                    <a:cubicBezTo>
                      <a:pt x="16808" y="21669"/>
                      <a:pt x="21669" y="16808"/>
                      <a:pt x="21669" y="10835"/>
                    </a:cubicBezTo>
                    <a:cubicBezTo>
                      <a:pt x="21669" y="4840"/>
                      <a:pt x="16808" y="1"/>
                      <a:pt x="10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45"/>
              <p:cNvSpPr/>
              <p:nvPr/>
            </p:nvSpPr>
            <p:spPr>
              <a:xfrm>
                <a:off x="1490391" y="3896355"/>
                <a:ext cx="135845" cy="124650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8752" extrusionOk="0">
                    <a:moveTo>
                      <a:pt x="2615" y="0"/>
                    </a:moveTo>
                    <a:cubicBezTo>
                      <a:pt x="1158" y="0"/>
                      <a:pt x="0" y="1158"/>
                      <a:pt x="0" y="2615"/>
                    </a:cubicBezTo>
                    <a:cubicBezTo>
                      <a:pt x="0" y="4421"/>
                      <a:pt x="1621" y="5880"/>
                      <a:pt x="4074" y="8125"/>
                    </a:cubicBezTo>
                    <a:lnTo>
                      <a:pt x="4769" y="8751"/>
                    </a:lnTo>
                    <a:lnTo>
                      <a:pt x="5463" y="8125"/>
                    </a:lnTo>
                    <a:cubicBezTo>
                      <a:pt x="7917" y="5880"/>
                      <a:pt x="9538" y="4421"/>
                      <a:pt x="9538" y="2615"/>
                    </a:cubicBezTo>
                    <a:cubicBezTo>
                      <a:pt x="9538" y="1158"/>
                      <a:pt x="8380" y="0"/>
                      <a:pt x="6899" y="0"/>
                    </a:cubicBezTo>
                    <a:cubicBezTo>
                      <a:pt x="6088" y="0"/>
                      <a:pt x="5278" y="393"/>
                      <a:pt x="4769" y="995"/>
                    </a:cubicBezTo>
                    <a:cubicBezTo>
                      <a:pt x="4236" y="393"/>
                      <a:pt x="3449" y="0"/>
                      <a:pt x="2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9" name="Google Shape;829;p45"/>
              <p:cNvSpPr/>
              <p:nvPr/>
            </p:nvSpPr>
            <p:spPr>
              <a:xfrm>
                <a:off x="1690512" y="2297905"/>
                <a:ext cx="38255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74149" extrusionOk="0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6" y="73547"/>
                      <a:pt x="2686" y="72806"/>
                    </a:cubicBezTo>
                    <a:lnTo>
                      <a:pt x="2686" y="1343"/>
                    </a:lnTo>
                    <a:cubicBezTo>
                      <a:pt x="2686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0" name="Google Shape;830;p45"/>
              <p:cNvSpPr/>
              <p:nvPr/>
            </p:nvSpPr>
            <p:spPr>
              <a:xfrm>
                <a:off x="2023858" y="2297905"/>
                <a:ext cx="37914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74149" extrusionOk="0">
                    <a:moveTo>
                      <a:pt x="1319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45"/>
              <p:cNvSpPr/>
              <p:nvPr/>
            </p:nvSpPr>
            <p:spPr>
              <a:xfrm>
                <a:off x="2356876" y="2297905"/>
                <a:ext cx="38255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74149" extrusionOk="0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5" y="73547"/>
                      <a:pt x="2685" y="72806"/>
                    </a:cubicBezTo>
                    <a:lnTo>
                      <a:pt x="2685" y="1343"/>
                    </a:lnTo>
                    <a:cubicBezTo>
                      <a:pt x="2685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45"/>
              <p:cNvSpPr/>
              <p:nvPr/>
            </p:nvSpPr>
            <p:spPr>
              <a:xfrm>
                <a:off x="2690194" y="2297905"/>
                <a:ext cx="37942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74149" extrusionOk="0">
                    <a:moveTo>
                      <a:pt x="1321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21" y="74149"/>
                    </a:cubicBezTo>
                    <a:cubicBezTo>
                      <a:pt x="2062" y="74149"/>
                      <a:pt x="2664" y="73547"/>
                      <a:pt x="2664" y="72806"/>
                    </a:cubicBezTo>
                    <a:lnTo>
                      <a:pt x="2664" y="1343"/>
                    </a:lnTo>
                    <a:cubicBezTo>
                      <a:pt x="2664" y="602"/>
                      <a:pt x="2062" y="0"/>
                      <a:pt x="1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45"/>
              <p:cNvSpPr/>
              <p:nvPr/>
            </p:nvSpPr>
            <p:spPr>
              <a:xfrm>
                <a:off x="3023212" y="2297905"/>
                <a:ext cx="37942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74149" extrusionOk="0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63" y="73547"/>
                      <a:pt x="2663" y="72806"/>
                    </a:cubicBezTo>
                    <a:lnTo>
                      <a:pt x="2663" y="1343"/>
                    </a:lnTo>
                    <a:cubicBezTo>
                      <a:pt x="2663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4" name="Google Shape;834;p45"/>
              <p:cNvSpPr/>
              <p:nvPr/>
            </p:nvSpPr>
            <p:spPr>
              <a:xfrm>
                <a:off x="3356557" y="2297905"/>
                <a:ext cx="37914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74149" extrusionOk="0">
                    <a:moveTo>
                      <a:pt x="1319" y="0"/>
                    </a:moveTo>
                    <a:cubicBezTo>
                      <a:pt x="578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578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5" name="Google Shape;835;p45"/>
              <p:cNvSpPr/>
              <p:nvPr/>
            </p:nvSpPr>
            <p:spPr>
              <a:xfrm>
                <a:off x="927869" y="2173083"/>
                <a:ext cx="3228903" cy="673214"/>
              </a:xfrm>
              <a:custGeom>
                <a:avLst/>
                <a:gdLst/>
                <a:ahLst/>
                <a:cxnLst/>
                <a:rect l="l" t="t" r="r" b="b"/>
                <a:pathLst>
                  <a:path w="226709" h="47268" extrusionOk="0">
                    <a:moveTo>
                      <a:pt x="213069" y="1"/>
                    </a:moveTo>
                    <a:cubicBezTo>
                      <a:pt x="210959" y="1"/>
                      <a:pt x="208862" y="194"/>
                      <a:pt x="206777" y="499"/>
                    </a:cubicBezTo>
                    <a:cubicBezTo>
                      <a:pt x="201499" y="1264"/>
                      <a:pt x="196452" y="3347"/>
                      <a:pt x="191845" y="6008"/>
                    </a:cubicBezTo>
                    <a:cubicBezTo>
                      <a:pt x="186983" y="8811"/>
                      <a:pt x="182585" y="12398"/>
                      <a:pt x="178418" y="16126"/>
                    </a:cubicBezTo>
                    <a:cubicBezTo>
                      <a:pt x="174229" y="19876"/>
                      <a:pt x="170037" y="24136"/>
                      <a:pt x="165732" y="27423"/>
                    </a:cubicBezTo>
                    <a:cubicBezTo>
                      <a:pt x="156959" y="34044"/>
                      <a:pt x="147514" y="38511"/>
                      <a:pt x="136748" y="40480"/>
                    </a:cubicBezTo>
                    <a:cubicBezTo>
                      <a:pt x="133159" y="41135"/>
                      <a:pt x="129220" y="41443"/>
                      <a:pt x="125270" y="41443"/>
                    </a:cubicBezTo>
                    <a:cubicBezTo>
                      <a:pt x="123642" y="41443"/>
                      <a:pt x="122012" y="41391"/>
                      <a:pt x="120404" y="41289"/>
                    </a:cubicBezTo>
                    <a:cubicBezTo>
                      <a:pt x="114455" y="40943"/>
                      <a:pt x="108875" y="39739"/>
                      <a:pt x="103112" y="37887"/>
                    </a:cubicBezTo>
                    <a:cubicBezTo>
                      <a:pt x="91374" y="34137"/>
                      <a:pt x="80216" y="28673"/>
                      <a:pt x="67854" y="27238"/>
                    </a:cubicBezTo>
                    <a:cubicBezTo>
                      <a:pt x="66373" y="27068"/>
                      <a:pt x="64899" y="26992"/>
                      <a:pt x="63432" y="26992"/>
                    </a:cubicBezTo>
                    <a:cubicBezTo>
                      <a:pt x="53691" y="26992"/>
                      <a:pt x="44243" y="30366"/>
                      <a:pt x="34727" y="32238"/>
                    </a:cubicBezTo>
                    <a:cubicBezTo>
                      <a:pt x="30805" y="33016"/>
                      <a:pt x="26949" y="33563"/>
                      <a:pt x="22914" y="33563"/>
                    </a:cubicBezTo>
                    <a:cubicBezTo>
                      <a:pt x="21663" y="33563"/>
                      <a:pt x="20394" y="33511"/>
                      <a:pt x="19100" y="33396"/>
                    </a:cubicBezTo>
                    <a:cubicBezTo>
                      <a:pt x="17874" y="33303"/>
                      <a:pt x="17156" y="33164"/>
                      <a:pt x="15767" y="32862"/>
                    </a:cubicBezTo>
                    <a:cubicBezTo>
                      <a:pt x="14494" y="32609"/>
                      <a:pt x="13244" y="32238"/>
                      <a:pt x="12040" y="31798"/>
                    </a:cubicBezTo>
                    <a:cubicBezTo>
                      <a:pt x="9957" y="31057"/>
                      <a:pt x="7294" y="29575"/>
                      <a:pt x="5395" y="28094"/>
                    </a:cubicBezTo>
                    <a:cubicBezTo>
                      <a:pt x="4738" y="27571"/>
                      <a:pt x="3965" y="27259"/>
                      <a:pt x="3202" y="27259"/>
                    </a:cubicBezTo>
                    <a:cubicBezTo>
                      <a:pt x="2514" y="27259"/>
                      <a:pt x="1834" y="27512"/>
                      <a:pt x="1252" y="28094"/>
                    </a:cubicBezTo>
                    <a:cubicBezTo>
                      <a:pt x="232" y="29112"/>
                      <a:pt x="1" y="31242"/>
                      <a:pt x="1252" y="32238"/>
                    </a:cubicBezTo>
                    <a:cubicBezTo>
                      <a:pt x="6044" y="36011"/>
                      <a:pt x="11461" y="38280"/>
                      <a:pt x="17504" y="39091"/>
                    </a:cubicBezTo>
                    <a:cubicBezTo>
                      <a:pt x="19251" y="39322"/>
                      <a:pt x="21005" y="39422"/>
                      <a:pt x="22759" y="39422"/>
                    </a:cubicBezTo>
                    <a:cubicBezTo>
                      <a:pt x="26630" y="39422"/>
                      <a:pt x="30503" y="38933"/>
                      <a:pt x="34311" y="38280"/>
                    </a:cubicBezTo>
                    <a:cubicBezTo>
                      <a:pt x="39750" y="37307"/>
                      <a:pt x="45098" y="35872"/>
                      <a:pt x="50491" y="34622"/>
                    </a:cubicBezTo>
                    <a:cubicBezTo>
                      <a:pt x="54990" y="33588"/>
                      <a:pt x="58936" y="32858"/>
                      <a:pt x="63315" y="32858"/>
                    </a:cubicBezTo>
                    <a:cubicBezTo>
                      <a:pt x="64322" y="32858"/>
                      <a:pt x="65353" y="32897"/>
                      <a:pt x="66419" y="32979"/>
                    </a:cubicBezTo>
                    <a:cubicBezTo>
                      <a:pt x="78179" y="33881"/>
                      <a:pt x="89592" y="39600"/>
                      <a:pt x="100843" y="43326"/>
                    </a:cubicBezTo>
                    <a:cubicBezTo>
                      <a:pt x="108799" y="45931"/>
                      <a:pt x="116986" y="47267"/>
                      <a:pt x="125237" y="47267"/>
                    </a:cubicBezTo>
                    <a:cubicBezTo>
                      <a:pt x="128942" y="47267"/>
                      <a:pt x="132661" y="46998"/>
                      <a:pt x="136378" y="46452"/>
                    </a:cubicBezTo>
                    <a:cubicBezTo>
                      <a:pt x="147236" y="44832"/>
                      <a:pt x="157537" y="40363"/>
                      <a:pt x="166496" y="34066"/>
                    </a:cubicBezTo>
                    <a:cubicBezTo>
                      <a:pt x="175849" y="27516"/>
                      <a:pt x="183279" y="18463"/>
                      <a:pt x="192656" y="12398"/>
                    </a:cubicBezTo>
                    <a:cubicBezTo>
                      <a:pt x="197123" y="9481"/>
                      <a:pt x="201290" y="7583"/>
                      <a:pt x="206475" y="6496"/>
                    </a:cubicBezTo>
                    <a:cubicBezTo>
                      <a:pt x="208585" y="6054"/>
                      <a:pt x="210623" y="5856"/>
                      <a:pt x="212939" y="5856"/>
                    </a:cubicBezTo>
                    <a:cubicBezTo>
                      <a:pt x="213293" y="5856"/>
                      <a:pt x="213654" y="5860"/>
                      <a:pt x="214022" y="5870"/>
                    </a:cubicBezTo>
                    <a:cubicBezTo>
                      <a:pt x="215204" y="5916"/>
                      <a:pt x="216800" y="6033"/>
                      <a:pt x="217726" y="6171"/>
                    </a:cubicBezTo>
                    <a:cubicBezTo>
                      <a:pt x="218445" y="6264"/>
                      <a:pt x="219162" y="6379"/>
                      <a:pt x="219856" y="6518"/>
                    </a:cubicBezTo>
                    <a:cubicBezTo>
                      <a:pt x="220551" y="6657"/>
                      <a:pt x="221569" y="6518"/>
                      <a:pt x="221940" y="6703"/>
                    </a:cubicBezTo>
                    <a:cubicBezTo>
                      <a:pt x="222455" y="6921"/>
                      <a:pt x="222993" y="7040"/>
                      <a:pt x="223512" y="7040"/>
                    </a:cubicBezTo>
                    <a:cubicBezTo>
                      <a:pt x="224486" y="7040"/>
                      <a:pt x="225394" y="6620"/>
                      <a:pt x="225968" y="5638"/>
                    </a:cubicBezTo>
                    <a:cubicBezTo>
                      <a:pt x="226708" y="4388"/>
                      <a:pt x="226362" y="2282"/>
                      <a:pt x="224903" y="1634"/>
                    </a:cubicBezTo>
                    <a:cubicBezTo>
                      <a:pt x="223930" y="1193"/>
                      <a:pt x="223097" y="915"/>
                      <a:pt x="222032" y="823"/>
                    </a:cubicBezTo>
                    <a:cubicBezTo>
                      <a:pt x="221291" y="754"/>
                      <a:pt x="221014" y="801"/>
                      <a:pt x="220343" y="684"/>
                    </a:cubicBezTo>
                    <a:cubicBezTo>
                      <a:pt x="218699" y="384"/>
                      <a:pt x="217032" y="199"/>
                      <a:pt x="215389" y="82"/>
                    </a:cubicBezTo>
                    <a:cubicBezTo>
                      <a:pt x="214614" y="27"/>
                      <a:pt x="213841" y="1"/>
                      <a:pt x="213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6" name="Google Shape;836;p45"/>
            <p:cNvGrpSpPr/>
            <p:nvPr/>
          </p:nvGrpSpPr>
          <p:grpSpPr>
            <a:xfrm rot="-5400000">
              <a:off x="3356235" y="3093745"/>
              <a:ext cx="825591" cy="825591"/>
              <a:chOff x="4881798" y="287074"/>
              <a:chExt cx="801000" cy="801000"/>
            </a:xfrm>
          </p:grpSpPr>
          <p:sp>
            <p:nvSpPr>
              <p:cNvPr id="837" name="Google Shape;837;p45"/>
              <p:cNvSpPr/>
              <p:nvPr/>
            </p:nvSpPr>
            <p:spPr>
              <a:xfrm>
                <a:off x="4881798" y="287074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" name="Google Shape;838;p45"/>
              <p:cNvSpPr/>
              <p:nvPr/>
            </p:nvSpPr>
            <p:spPr>
              <a:xfrm rot="10800000" flipH="1">
                <a:off x="4881798" y="287074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9" name="Google Shape;839;p45"/>
            <p:cNvGrpSpPr/>
            <p:nvPr/>
          </p:nvGrpSpPr>
          <p:grpSpPr>
            <a:xfrm rot="5400000">
              <a:off x="3817373" y="1296095"/>
              <a:ext cx="608773" cy="374833"/>
              <a:chOff x="6686629" y="3192836"/>
              <a:chExt cx="608773" cy="374833"/>
            </a:xfrm>
          </p:grpSpPr>
          <p:sp>
            <p:nvSpPr>
              <p:cNvPr id="840" name="Google Shape;840;p45"/>
              <p:cNvSpPr/>
              <p:nvPr/>
            </p:nvSpPr>
            <p:spPr>
              <a:xfrm>
                <a:off x="7174802" y="31928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45"/>
              <p:cNvSpPr/>
              <p:nvPr/>
            </p:nvSpPr>
            <p:spPr>
              <a:xfrm>
                <a:off x="6686629" y="3455169"/>
                <a:ext cx="112500" cy="1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42" name="Google Shape;842;p45"/>
            <p:cNvGrpSpPr/>
            <p:nvPr/>
          </p:nvGrpSpPr>
          <p:grpSpPr>
            <a:xfrm rot="5400000">
              <a:off x="520045" y="3286905"/>
              <a:ext cx="575161" cy="188875"/>
              <a:chOff x="6872640" y="3345236"/>
              <a:chExt cx="575161" cy="188875"/>
            </a:xfrm>
          </p:grpSpPr>
          <p:sp>
            <p:nvSpPr>
              <p:cNvPr id="843" name="Google Shape;843;p45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4" name="Google Shape;844;p45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45" name="Google Shape;845;p45"/>
          <p:cNvGrpSpPr/>
          <p:nvPr/>
        </p:nvGrpSpPr>
        <p:grpSpPr>
          <a:xfrm>
            <a:off x="6436949" y="1856424"/>
            <a:ext cx="825589" cy="93999"/>
            <a:chOff x="5718423" y="809024"/>
            <a:chExt cx="830071" cy="94500"/>
          </a:xfrm>
        </p:grpSpPr>
        <p:sp>
          <p:nvSpPr>
            <p:cNvPr id="846" name="Google Shape;846;p4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6"/>
          <p:cNvSpPr txBox="1"/>
          <p:nvPr>
            <p:ph type="title"/>
          </p:nvPr>
        </p:nvSpPr>
        <p:spPr>
          <a:xfrm>
            <a:off x="720000" y="996900"/>
            <a:ext cx="4404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Chức năng đăng ký</a:t>
            </a:r>
            <a:endParaRPr lang="en-GB"/>
          </a:p>
        </p:txBody>
      </p:sp>
      <p:sp>
        <p:nvSpPr>
          <p:cNvPr id="855" name="Google Shape;855;p46"/>
          <p:cNvSpPr txBox="1"/>
          <p:nvPr>
            <p:ph type="subTitle" idx="1"/>
          </p:nvPr>
        </p:nvSpPr>
        <p:spPr>
          <a:xfrm>
            <a:off x="720000" y="1871600"/>
            <a:ext cx="33234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GB" sz="1700" b="1">
                <a:latin typeface="Darker Grotesque"/>
                <a:ea typeface="Darker Grotesque"/>
                <a:cs typeface="Darker Grotesque"/>
                <a:sym typeface="Darker Grotesque"/>
              </a:rPr>
              <a:t>Chức năng đăng ký bao gồm:</a:t>
            </a:r>
            <a:br>
              <a:rPr lang="en-GB"/>
            </a:br>
            <a:endParaRPr lang="en-GB"/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GB"/>
              <a:t>Kiểm tra các dữ liệu trong các trường</a:t>
            </a:r>
            <a:endParaRPr lang="en-GB"/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Medium"/>
              <a:buChar char="●"/>
            </a:pPr>
            <a:r>
              <a:rPr lang="en-GB"/>
              <a:t>Đăng ký thành công, lưu các dữ liệu trên Local Storage</a:t>
            </a:r>
            <a:endParaRPr lang="en-GB"/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</a:pPr>
            <a:r>
              <a:rPr lang="en-GB"/>
              <a:t>Sử dụng jQuery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</a:p>
        </p:txBody>
      </p:sp>
      <p:pic>
        <p:nvPicPr>
          <p:cNvPr id="856" name="Google Shape;856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96000" y="544725"/>
            <a:ext cx="2290000" cy="40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7"/>
          <p:cNvSpPr txBox="1"/>
          <p:nvPr>
            <p:ph type="title"/>
          </p:nvPr>
        </p:nvSpPr>
        <p:spPr>
          <a:xfrm>
            <a:off x="2258850" y="832850"/>
            <a:ext cx="4626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Chức năng đăng nhập</a:t>
            </a:r>
            <a:endParaRPr lang="en-GB"/>
          </a:p>
        </p:txBody>
      </p:sp>
      <p:sp>
        <p:nvSpPr>
          <p:cNvPr id="862" name="Google Shape;862;p47"/>
          <p:cNvSpPr txBox="1"/>
          <p:nvPr>
            <p:ph type="subTitle" idx="1"/>
          </p:nvPr>
        </p:nvSpPr>
        <p:spPr>
          <a:xfrm>
            <a:off x="691050" y="1688250"/>
            <a:ext cx="33234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GB" sz="1700" b="1">
                <a:latin typeface="Darker Grotesque"/>
                <a:ea typeface="Darker Grotesque"/>
                <a:cs typeface="Darker Grotesque"/>
                <a:sym typeface="Darker Grotesque"/>
              </a:rPr>
              <a:t>Chức năng đăng nhập bao gồm:</a:t>
            </a:r>
            <a:br>
              <a:rPr lang="en-GB"/>
            </a:br>
            <a:endParaRPr lang="en-GB"/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GB"/>
              <a:t>Kiểm tra email và mật khẩu</a:t>
            </a:r>
            <a:endParaRPr lang="en-GB"/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Medium"/>
              <a:buChar char="●"/>
            </a:pPr>
            <a:r>
              <a:rPr lang="en-GB"/>
              <a:t>Dữ liệu lấy từ Local Storage để kiểm tra</a:t>
            </a:r>
            <a:endParaRPr lang="en-GB"/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</a:pPr>
            <a:r>
              <a:rPr lang="en-GB"/>
              <a:t>Sử dụng jQuery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GB"/>
              <a:t>Đăng nhập thành công, người dùng sẽ được chuyển về trang chủ</a:t>
            </a:r>
            <a:endParaRPr lang="en-GB"/>
          </a:p>
        </p:txBody>
      </p:sp>
      <p:pic>
        <p:nvPicPr>
          <p:cNvPr id="863" name="Google Shape;863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14450" y="1688250"/>
            <a:ext cx="4576125" cy="23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2447</Words>
  <Application>WPS Presentation</Application>
  <PresentationFormat/>
  <Paragraphs>169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Arial</vt:lpstr>
      <vt:lpstr>Montserrat</vt:lpstr>
      <vt:lpstr>Darker Grotesque</vt:lpstr>
      <vt:lpstr>Darker Grotesque Medium</vt:lpstr>
      <vt:lpstr>Roboto Condensed Light</vt:lpstr>
      <vt:lpstr>Segoe Print</vt:lpstr>
      <vt:lpstr>Open Sans</vt:lpstr>
      <vt:lpstr>PT Sans</vt:lpstr>
      <vt:lpstr>Microsoft YaHei</vt:lpstr>
      <vt:lpstr>Arial Unicode MS</vt:lpstr>
      <vt:lpstr>Multi-Business Company Website by Slidesgo</vt:lpstr>
      <vt:lpstr>Bán hàng online</vt:lpstr>
      <vt:lpstr>01</vt:lpstr>
      <vt:lpstr>Giới thiệu Website</vt:lpstr>
      <vt:lpstr>Trình duyệt</vt:lpstr>
      <vt:lpstr>jQuery</vt:lpstr>
      <vt:lpstr>03. Website đáp ứng nhiều màn hình</vt:lpstr>
      <vt:lpstr>04.</vt:lpstr>
      <vt:lpstr>Chức năng đăng ký</vt:lpstr>
      <vt:lpstr>Chức năng đăng nhập</vt:lpstr>
      <vt:lpstr>Thông báo thanh toán thành công</vt:lpstr>
      <vt:lpstr>05. Sitemap</vt:lpstr>
      <vt:lpstr>Hướng phát triển</vt:lpstr>
      <vt:lpstr>Tài liệu tham khảo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BTL Thiết kế Web WebsiteBán hàng online</dc:title>
  <dc:creator/>
  <cp:lastModifiedBy>mduc1</cp:lastModifiedBy>
  <cp:revision>2</cp:revision>
  <dcterms:created xsi:type="dcterms:W3CDTF">2022-05-01T12:37:32Z</dcterms:created>
  <dcterms:modified xsi:type="dcterms:W3CDTF">2022-05-01T12:47:00Z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99EFEC2352AA4D58AB4034FD1556CA6E</vt:lpwstr>
  </property>
  <property fmtid="{D5CDD505-2E9C-101B-9397-08002B2CF9AE}" pid="3" name="KSOProductBuildVer">
    <vt:lpwstr>1033-11.2.0.11074</vt:lpwstr>
  </property>
</Properties>
</file>