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84" r:id="rId2"/>
    <p:sldId id="256" r:id="rId3"/>
    <p:sldId id="288" r:id="rId4"/>
    <p:sldId id="257" r:id="rId5"/>
    <p:sldId id="287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9" r:id="rId14"/>
    <p:sldId id="261" r:id="rId15"/>
    <p:sldId id="299" r:id="rId16"/>
    <p:sldId id="300" r:id="rId17"/>
    <p:sldId id="303" r:id="rId18"/>
    <p:sldId id="263" r:id="rId19"/>
    <p:sldId id="304" r:id="rId20"/>
    <p:sldId id="305" r:id="rId21"/>
    <p:sldId id="266" r:id="rId22"/>
    <p:sldId id="267" r:id="rId23"/>
    <p:sldId id="306" r:id="rId24"/>
    <p:sldId id="268" r:id="rId25"/>
    <p:sldId id="282" r:id="rId26"/>
    <p:sldId id="283" r:id="rId27"/>
  </p:sldIdLst>
  <p:sldSz cx="9144000" cy="6858000" type="screen4x3"/>
  <p:notesSz cx="6858000" cy="9144000"/>
  <p:embeddedFontLst>
    <p:embeddedFont>
      <p:font typeface="Montserrat" panose="020B0604020202020204" charset="0"/>
      <p:regular r:id="rId29"/>
      <p:bold r:id="rId30"/>
    </p:embeddedFont>
    <p:embeddedFont>
      <p:font typeface="Muli" panose="020B0604020202020204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7DD7B4-5A65-454A-856D-E50D6DEA8C99}">
  <a:tblStyle styleId="{E57DD7B4-5A65-454A-856D-E50D6DEA8C9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36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526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858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272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783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621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287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004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41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704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978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2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75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062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070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368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94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Robin templat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sheet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632275"/>
            <a:ext cx="3547800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1pPr>
            <a:lvl2pPr lvl="1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2pPr>
            <a:lvl3pPr lvl="2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3pPr>
            <a:lvl4pPr lvl="3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4pPr>
            <a:lvl5pPr lvl="4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5pPr>
            <a:lvl6pPr lvl="5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6pPr>
            <a:lvl7pPr lvl="6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7pPr>
            <a:lvl8pPr lvl="7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8pPr>
            <a:lvl9pPr lvl="8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sheet3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3638224"/>
            <a:ext cx="7772400" cy="87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1pPr>
            <a:lvl2pPr lvl="1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2pPr>
            <a:lvl3pPr lvl="2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3pPr>
            <a:lvl4pPr lvl="3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4pPr>
            <a:lvl5pPr lvl="4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5pPr>
            <a:lvl6pPr lvl="5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6pPr>
            <a:lvl7pPr lvl="6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7pPr>
            <a:lvl8pPr lvl="7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8pPr>
            <a:lvl9pPr lvl="8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85800" y="43232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photo background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 descr="sheet2.png"/>
          <p:cNvPicPr preferRelativeResize="0"/>
          <p:nvPr/>
        </p:nvPicPr>
        <p:blipFill rotWithShape="1">
          <a:blip r:embed="rId2">
            <a:alphaModFix/>
          </a:blip>
          <a:srcRect l="3642" t="45921" r="60330" b="4732"/>
          <a:stretch/>
        </p:blipFill>
        <p:spPr>
          <a:xfrm>
            <a:off x="2924887" y="1736950"/>
            <a:ext cx="3294225" cy="338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05300" y="2007000"/>
            <a:ext cx="2933400" cy="2844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 descr="sheet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37325" y="1339875"/>
            <a:ext cx="7642800" cy="485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sheet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00750" y="1308175"/>
            <a:ext cx="3660899" cy="502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82228" y="1308175"/>
            <a:ext cx="3660899" cy="502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 descr="sheet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 descr="sheet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FA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37325" y="1339875"/>
            <a:ext cx="7642800" cy="48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9D9D9"/>
              </a:buClr>
              <a:buSzPct val="100000"/>
              <a:buFont typeface="Muli"/>
              <a:buChar char="￭"/>
              <a:defRPr sz="30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D9D9D9"/>
              </a:buClr>
              <a:buSzPct val="100000"/>
              <a:buFont typeface="Muli"/>
              <a:buChar char="￭"/>
              <a:defRPr sz="24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D9D9D9"/>
              </a:buClr>
              <a:buSzPct val="100000"/>
              <a:buFont typeface="Muli"/>
              <a:buChar char="￭"/>
              <a:defRPr sz="24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9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ết quả hình ảnh cho bách khoa đà nẵng">
            <a:extLst>
              <a:ext uri="{FF2B5EF4-FFF2-40B4-BE49-F238E27FC236}">
                <a16:creationId xmlns:a16="http://schemas.microsoft.com/office/drawing/2014/main" id="{71752DFB-2D05-4383-8492-4F24D6283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448" y="299513"/>
            <a:ext cx="1771650" cy="169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8CAAE350-8ADB-4361-B4E3-B0C899CC1AC8}"/>
              </a:ext>
            </a:extLst>
          </p:cNvPr>
          <p:cNvSpPr txBox="1"/>
          <p:nvPr/>
        </p:nvSpPr>
        <p:spPr>
          <a:xfrm>
            <a:off x="2121428" y="461914"/>
            <a:ext cx="490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 ĐÀ NẴNG</a:t>
            </a:r>
            <a:endParaRPr lang="vi-V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C114E95-3D1A-49D2-B83B-3006CAD5D7EE}"/>
              </a:ext>
            </a:extLst>
          </p:cNvPr>
          <p:cNvSpPr txBox="1"/>
          <p:nvPr/>
        </p:nvSpPr>
        <p:spPr>
          <a:xfrm>
            <a:off x="2705398" y="1090012"/>
            <a:ext cx="373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vi-V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4028F96-DDD5-47BC-8BFA-90FD8436BD60}"/>
              </a:ext>
            </a:extLst>
          </p:cNvPr>
          <p:cNvSpPr txBox="1"/>
          <p:nvPr/>
        </p:nvSpPr>
        <p:spPr>
          <a:xfrm>
            <a:off x="2267280" y="1718110"/>
            <a:ext cx="46093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CÔNG NGHỆ PHẦN MỀM</a:t>
            </a:r>
            <a:endParaRPr lang="vi-V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CD25727-D420-4A04-BEDE-87E63B5CA2CD}"/>
              </a:ext>
            </a:extLst>
          </p:cNvPr>
          <p:cNvSpPr txBox="1"/>
          <p:nvPr/>
        </p:nvSpPr>
        <p:spPr>
          <a:xfrm>
            <a:off x="619432" y="2925045"/>
            <a:ext cx="741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Cafe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EC3CF8F3-698A-4E9D-B112-3C8B466B2952}"/>
              </a:ext>
            </a:extLst>
          </p:cNvPr>
          <p:cNvSpPr txBox="1"/>
          <p:nvPr/>
        </p:nvSpPr>
        <p:spPr>
          <a:xfrm>
            <a:off x="4223175" y="3788767"/>
            <a:ext cx="443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Văn </a:t>
            </a:r>
            <a:r>
              <a:rPr lang="vi-V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indent="-228600" algn="l"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Phước Vĩnh Phúc: 102190183</a:t>
            </a:r>
          </a:p>
          <a:p>
            <a:pPr indent="-228600" algn="l"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Nguyễn Quang </a:t>
            </a:r>
            <a:r>
              <a:rPr lang="en-US" sz="20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102190188</a:t>
            </a:r>
          </a:p>
          <a:p>
            <a:pPr indent="-228600" algn="l"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Minh </a:t>
            </a:r>
            <a:r>
              <a:rPr lang="en-US" sz="20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102190158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19.11A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92A646CF-1B1B-46E6-B054-20ADA9503D55}"/>
              </a:ext>
            </a:extLst>
          </p:cNvPr>
          <p:cNvSpPr txBox="1"/>
          <p:nvPr/>
        </p:nvSpPr>
        <p:spPr>
          <a:xfrm>
            <a:off x="3412438" y="5995976"/>
            <a:ext cx="2318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ĐÀ NẴNG 08/2021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84DCEFDC-FCBB-40EF-A567-972B40F5D86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855" y="555483"/>
            <a:ext cx="1476715" cy="1438692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605140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8">
            <a:extLst>
              <a:ext uri="{FF2B5EF4-FFF2-40B4-BE49-F238E27FC236}">
                <a16:creationId xmlns:a16="http://schemas.microsoft.com/office/drawing/2014/main" id="{AC499128-5470-4E8A-86C7-01CF4DE36664}"/>
              </a:ext>
            </a:extLst>
          </p:cNvPr>
          <p:cNvSpPr/>
          <p:nvPr/>
        </p:nvSpPr>
        <p:spPr>
          <a:xfrm>
            <a:off x="742230" y="6336015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</p:txBody>
      </p:sp>
      <p:sp>
        <p:nvSpPr>
          <p:cNvPr id="13" name="Shape 179">
            <a:extLst>
              <a:ext uri="{FF2B5EF4-FFF2-40B4-BE49-F238E27FC236}">
                <a16:creationId xmlns:a16="http://schemas.microsoft.com/office/drawing/2014/main" id="{E560381D-6BA3-4A87-AE00-C9E384C9C306}"/>
              </a:ext>
            </a:extLst>
          </p:cNvPr>
          <p:cNvSpPr/>
          <p:nvPr/>
        </p:nvSpPr>
        <p:spPr>
          <a:xfrm>
            <a:off x="1987880" y="6341640"/>
            <a:ext cx="1421400" cy="356398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14" name="Shape 180">
            <a:extLst>
              <a:ext uri="{FF2B5EF4-FFF2-40B4-BE49-F238E27FC236}">
                <a16:creationId xmlns:a16="http://schemas.microsoft.com/office/drawing/2014/main" id="{14E9ABB0-2319-41F7-8333-4EB9A28658ED}"/>
              </a:ext>
            </a:extLst>
          </p:cNvPr>
          <p:cNvSpPr/>
          <p:nvPr/>
        </p:nvSpPr>
        <p:spPr>
          <a:xfrm>
            <a:off x="3485432" y="6336015"/>
            <a:ext cx="18633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</p:txBody>
      </p:sp>
      <p:sp>
        <p:nvSpPr>
          <p:cNvPr id="15" name="Shape 181">
            <a:extLst>
              <a:ext uri="{FF2B5EF4-FFF2-40B4-BE49-F238E27FC236}">
                <a16:creationId xmlns:a16="http://schemas.microsoft.com/office/drawing/2014/main" id="{9DF98376-EC52-4B78-8A87-49F88D064261}"/>
              </a:ext>
            </a:extLst>
          </p:cNvPr>
          <p:cNvSpPr/>
          <p:nvPr/>
        </p:nvSpPr>
        <p:spPr>
          <a:xfrm>
            <a:off x="5424885" y="6341640"/>
            <a:ext cx="1768199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</p:txBody>
      </p:sp>
      <p:sp>
        <p:nvSpPr>
          <p:cNvPr id="16" name="Shape 182">
            <a:extLst>
              <a:ext uri="{FF2B5EF4-FFF2-40B4-BE49-F238E27FC236}">
                <a16:creationId xmlns:a16="http://schemas.microsoft.com/office/drawing/2014/main" id="{F7CAF779-7BB4-4D62-B121-A391AD27E044}"/>
              </a:ext>
            </a:extLst>
          </p:cNvPr>
          <p:cNvSpPr/>
          <p:nvPr/>
        </p:nvSpPr>
        <p:spPr>
          <a:xfrm>
            <a:off x="7269280" y="6341640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C52ABA2-0D42-452D-98C2-68A44AF0EB2F}"/>
              </a:ext>
            </a:extLst>
          </p:cNvPr>
          <p:cNvSpPr txBox="1"/>
          <p:nvPr/>
        </p:nvSpPr>
        <p:spPr>
          <a:xfrm>
            <a:off x="2090393" y="391563"/>
            <a:ext cx="4963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537A5FC-921F-4A7B-AC36-7537C96C8F6A}"/>
              </a:ext>
            </a:extLst>
          </p:cNvPr>
          <p:cNvSpPr txBox="1"/>
          <p:nvPr/>
        </p:nvSpPr>
        <p:spPr>
          <a:xfrm>
            <a:off x="3602273" y="5779041"/>
            <a:ext cx="1939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814C5A7C-8B32-4B87-AC5D-F4BB974D75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453" y="985030"/>
            <a:ext cx="6249092" cy="4794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678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8">
            <a:extLst>
              <a:ext uri="{FF2B5EF4-FFF2-40B4-BE49-F238E27FC236}">
                <a16:creationId xmlns:a16="http://schemas.microsoft.com/office/drawing/2014/main" id="{AC499128-5470-4E8A-86C7-01CF4DE36664}"/>
              </a:ext>
            </a:extLst>
          </p:cNvPr>
          <p:cNvSpPr/>
          <p:nvPr/>
        </p:nvSpPr>
        <p:spPr>
          <a:xfrm>
            <a:off x="742230" y="6336015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</p:txBody>
      </p:sp>
      <p:sp>
        <p:nvSpPr>
          <p:cNvPr id="13" name="Shape 179">
            <a:extLst>
              <a:ext uri="{FF2B5EF4-FFF2-40B4-BE49-F238E27FC236}">
                <a16:creationId xmlns:a16="http://schemas.microsoft.com/office/drawing/2014/main" id="{E560381D-6BA3-4A87-AE00-C9E384C9C306}"/>
              </a:ext>
            </a:extLst>
          </p:cNvPr>
          <p:cNvSpPr/>
          <p:nvPr/>
        </p:nvSpPr>
        <p:spPr>
          <a:xfrm>
            <a:off x="1987880" y="6341640"/>
            <a:ext cx="1421400" cy="356398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14" name="Shape 180">
            <a:extLst>
              <a:ext uri="{FF2B5EF4-FFF2-40B4-BE49-F238E27FC236}">
                <a16:creationId xmlns:a16="http://schemas.microsoft.com/office/drawing/2014/main" id="{14E9ABB0-2319-41F7-8333-4EB9A28658ED}"/>
              </a:ext>
            </a:extLst>
          </p:cNvPr>
          <p:cNvSpPr/>
          <p:nvPr/>
        </p:nvSpPr>
        <p:spPr>
          <a:xfrm>
            <a:off x="3485432" y="6336015"/>
            <a:ext cx="18633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</p:txBody>
      </p:sp>
      <p:sp>
        <p:nvSpPr>
          <p:cNvPr id="15" name="Shape 181">
            <a:extLst>
              <a:ext uri="{FF2B5EF4-FFF2-40B4-BE49-F238E27FC236}">
                <a16:creationId xmlns:a16="http://schemas.microsoft.com/office/drawing/2014/main" id="{9DF98376-EC52-4B78-8A87-49F88D064261}"/>
              </a:ext>
            </a:extLst>
          </p:cNvPr>
          <p:cNvSpPr/>
          <p:nvPr/>
        </p:nvSpPr>
        <p:spPr>
          <a:xfrm>
            <a:off x="5424885" y="6341640"/>
            <a:ext cx="1768199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</p:txBody>
      </p:sp>
      <p:sp>
        <p:nvSpPr>
          <p:cNvPr id="16" name="Shape 182">
            <a:extLst>
              <a:ext uri="{FF2B5EF4-FFF2-40B4-BE49-F238E27FC236}">
                <a16:creationId xmlns:a16="http://schemas.microsoft.com/office/drawing/2014/main" id="{F7CAF779-7BB4-4D62-B121-A391AD27E044}"/>
              </a:ext>
            </a:extLst>
          </p:cNvPr>
          <p:cNvSpPr/>
          <p:nvPr/>
        </p:nvSpPr>
        <p:spPr>
          <a:xfrm>
            <a:off x="7269280" y="6341640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C52ABA2-0D42-452D-98C2-68A44AF0EB2F}"/>
              </a:ext>
            </a:extLst>
          </p:cNvPr>
          <p:cNvSpPr txBox="1"/>
          <p:nvPr/>
        </p:nvSpPr>
        <p:spPr>
          <a:xfrm>
            <a:off x="2090393" y="391563"/>
            <a:ext cx="4963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84D9CE4-B3E9-4512-8477-54F3C5A6B092}"/>
              </a:ext>
            </a:extLst>
          </p:cNvPr>
          <p:cNvSpPr txBox="1"/>
          <p:nvPr/>
        </p:nvSpPr>
        <p:spPr>
          <a:xfrm>
            <a:off x="3940403" y="5764986"/>
            <a:ext cx="126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BC9E822D-6725-4EE4-A09A-8394D08A15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1026795"/>
            <a:ext cx="5760720" cy="480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005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8">
            <a:extLst>
              <a:ext uri="{FF2B5EF4-FFF2-40B4-BE49-F238E27FC236}">
                <a16:creationId xmlns:a16="http://schemas.microsoft.com/office/drawing/2014/main" id="{AC499128-5470-4E8A-86C7-01CF4DE36664}"/>
              </a:ext>
            </a:extLst>
          </p:cNvPr>
          <p:cNvSpPr/>
          <p:nvPr/>
        </p:nvSpPr>
        <p:spPr>
          <a:xfrm>
            <a:off x="742230" y="6336015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</p:txBody>
      </p:sp>
      <p:sp>
        <p:nvSpPr>
          <p:cNvPr id="13" name="Shape 179">
            <a:extLst>
              <a:ext uri="{FF2B5EF4-FFF2-40B4-BE49-F238E27FC236}">
                <a16:creationId xmlns:a16="http://schemas.microsoft.com/office/drawing/2014/main" id="{E560381D-6BA3-4A87-AE00-C9E384C9C306}"/>
              </a:ext>
            </a:extLst>
          </p:cNvPr>
          <p:cNvSpPr/>
          <p:nvPr/>
        </p:nvSpPr>
        <p:spPr>
          <a:xfrm>
            <a:off x="1987880" y="6341640"/>
            <a:ext cx="1421400" cy="356398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14" name="Shape 180">
            <a:extLst>
              <a:ext uri="{FF2B5EF4-FFF2-40B4-BE49-F238E27FC236}">
                <a16:creationId xmlns:a16="http://schemas.microsoft.com/office/drawing/2014/main" id="{14E9ABB0-2319-41F7-8333-4EB9A28658ED}"/>
              </a:ext>
            </a:extLst>
          </p:cNvPr>
          <p:cNvSpPr/>
          <p:nvPr/>
        </p:nvSpPr>
        <p:spPr>
          <a:xfrm>
            <a:off x="3485432" y="6336015"/>
            <a:ext cx="18633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</p:txBody>
      </p:sp>
      <p:sp>
        <p:nvSpPr>
          <p:cNvPr id="15" name="Shape 181">
            <a:extLst>
              <a:ext uri="{FF2B5EF4-FFF2-40B4-BE49-F238E27FC236}">
                <a16:creationId xmlns:a16="http://schemas.microsoft.com/office/drawing/2014/main" id="{9DF98376-EC52-4B78-8A87-49F88D064261}"/>
              </a:ext>
            </a:extLst>
          </p:cNvPr>
          <p:cNvSpPr/>
          <p:nvPr/>
        </p:nvSpPr>
        <p:spPr>
          <a:xfrm>
            <a:off x="5424885" y="6341640"/>
            <a:ext cx="1768199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</p:txBody>
      </p:sp>
      <p:sp>
        <p:nvSpPr>
          <p:cNvPr id="16" name="Shape 182">
            <a:extLst>
              <a:ext uri="{FF2B5EF4-FFF2-40B4-BE49-F238E27FC236}">
                <a16:creationId xmlns:a16="http://schemas.microsoft.com/office/drawing/2014/main" id="{F7CAF779-7BB4-4D62-B121-A391AD27E044}"/>
              </a:ext>
            </a:extLst>
          </p:cNvPr>
          <p:cNvSpPr/>
          <p:nvPr/>
        </p:nvSpPr>
        <p:spPr>
          <a:xfrm>
            <a:off x="7269280" y="6341640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C52ABA2-0D42-452D-98C2-68A44AF0EB2F}"/>
              </a:ext>
            </a:extLst>
          </p:cNvPr>
          <p:cNvSpPr txBox="1"/>
          <p:nvPr/>
        </p:nvSpPr>
        <p:spPr>
          <a:xfrm>
            <a:off x="2477729" y="372710"/>
            <a:ext cx="4277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  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429F1FB2-68AC-4266-8C3B-B555E8E450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84" y="1002889"/>
            <a:ext cx="6351639" cy="496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373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3638224"/>
            <a:ext cx="7772400" cy="87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PROCESS MANAGEMENT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685800" y="43232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94425" y="5371369"/>
            <a:ext cx="7663800" cy="87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30536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Process</a:t>
            </a:r>
          </a:p>
        </p:txBody>
      </p:sp>
      <p:sp>
        <p:nvSpPr>
          <p:cNvPr id="4" name="Shape 178">
            <a:extLst>
              <a:ext uri="{FF2B5EF4-FFF2-40B4-BE49-F238E27FC236}">
                <a16:creationId xmlns:a16="http://schemas.microsoft.com/office/drawing/2014/main" id="{6BEA8EAF-8E83-4029-B7A0-4D864638C733}"/>
              </a:ext>
            </a:extLst>
          </p:cNvPr>
          <p:cNvSpPr/>
          <p:nvPr/>
        </p:nvSpPr>
        <p:spPr>
          <a:xfrm>
            <a:off x="742230" y="6336015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</p:txBody>
      </p:sp>
      <p:sp>
        <p:nvSpPr>
          <p:cNvPr id="5" name="Shape 179">
            <a:extLst>
              <a:ext uri="{FF2B5EF4-FFF2-40B4-BE49-F238E27FC236}">
                <a16:creationId xmlns:a16="http://schemas.microsoft.com/office/drawing/2014/main" id="{FF8005B0-D1F8-4B67-806D-9DF0F227B4F4}"/>
              </a:ext>
            </a:extLst>
          </p:cNvPr>
          <p:cNvSpPr/>
          <p:nvPr/>
        </p:nvSpPr>
        <p:spPr>
          <a:xfrm>
            <a:off x="1987880" y="6341640"/>
            <a:ext cx="14214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6" name="Shape 180">
            <a:extLst>
              <a:ext uri="{FF2B5EF4-FFF2-40B4-BE49-F238E27FC236}">
                <a16:creationId xmlns:a16="http://schemas.microsoft.com/office/drawing/2014/main" id="{36CE7D58-59B0-4098-A875-BCF2F1552C6E}"/>
              </a:ext>
            </a:extLst>
          </p:cNvPr>
          <p:cNvSpPr/>
          <p:nvPr/>
        </p:nvSpPr>
        <p:spPr>
          <a:xfrm>
            <a:off x="3485432" y="6336015"/>
            <a:ext cx="1863300" cy="356398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</p:txBody>
      </p:sp>
      <p:sp>
        <p:nvSpPr>
          <p:cNvPr id="7" name="Shape 181">
            <a:extLst>
              <a:ext uri="{FF2B5EF4-FFF2-40B4-BE49-F238E27FC236}">
                <a16:creationId xmlns:a16="http://schemas.microsoft.com/office/drawing/2014/main" id="{5A3CF761-788C-44C1-AC9A-760C5AA80FBC}"/>
              </a:ext>
            </a:extLst>
          </p:cNvPr>
          <p:cNvSpPr/>
          <p:nvPr/>
        </p:nvSpPr>
        <p:spPr>
          <a:xfrm>
            <a:off x="5424885" y="6341640"/>
            <a:ext cx="1768199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</p:txBody>
      </p:sp>
      <p:sp>
        <p:nvSpPr>
          <p:cNvPr id="8" name="Shape 182">
            <a:extLst>
              <a:ext uri="{FF2B5EF4-FFF2-40B4-BE49-F238E27FC236}">
                <a16:creationId xmlns:a16="http://schemas.microsoft.com/office/drawing/2014/main" id="{6FD3A81D-59B2-4471-ABC4-DCC55DB05609}"/>
              </a:ext>
            </a:extLst>
          </p:cNvPr>
          <p:cNvSpPr/>
          <p:nvPr/>
        </p:nvSpPr>
        <p:spPr>
          <a:xfrm>
            <a:off x="7269280" y="6341640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pic>
        <p:nvPicPr>
          <p:cNvPr id="9" name="Shape 388">
            <a:extLst>
              <a:ext uri="{FF2B5EF4-FFF2-40B4-BE49-F238E27FC236}">
                <a16:creationId xmlns:a16="http://schemas.microsoft.com/office/drawing/2014/main" id="{F7E1ED80-1D6B-4CF0-A164-3AA650262F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56" y="975150"/>
            <a:ext cx="8401200" cy="518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Project Plan</a:t>
            </a:r>
          </a:p>
        </p:txBody>
      </p:sp>
      <p:sp>
        <p:nvSpPr>
          <p:cNvPr id="4" name="Shape 178">
            <a:extLst>
              <a:ext uri="{FF2B5EF4-FFF2-40B4-BE49-F238E27FC236}">
                <a16:creationId xmlns:a16="http://schemas.microsoft.com/office/drawing/2014/main" id="{6BEA8EAF-8E83-4029-B7A0-4D864638C733}"/>
              </a:ext>
            </a:extLst>
          </p:cNvPr>
          <p:cNvSpPr/>
          <p:nvPr/>
        </p:nvSpPr>
        <p:spPr>
          <a:xfrm>
            <a:off x="742230" y="6336015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</p:txBody>
      </p:sp>
      <p:sp>
        <p:nvSpPr>
          <p:cNvPr id="5" name="Shape 179">
            <a:extLst>
              <a:ext uri="{FF2B5EF4-FFF2-40B4-BE49-F238E27FC236}">
                <a16:creationId xmlns:a16="http://schemas.microsoft.com/office/drawing/2014/main" id="{FF8005B0-D1F8-4B67-806D-9DF0F227B4F4}"/>
              </a:ext>
            </a:extLst>
          </p:cNvPr>
          <p:cNvSpPr/>
          <p:nvPr/>
        </p:nvSpPr>
        <p:spPr>
          <a:xfrm>
            <a:off x="1987880" y="6341640"/>
            <a:ext cx="14214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6" name="Shape 180">
            <a:extLst>
              <a:ext uri="{FF2B5EF4-FFF2-40B4-BE49-F238E27FC236}">
                <a16:creationId xmlns:a16="http://schemas.microsoft.com/office/drawing/2014/main" id="{36CE7D58-59B0-4098-A875-BCF2F1552C6E}"/>
              </a:ext>
            </a:extLst>
          </p:cNvPr>
          <p:cNvSpPr/>
          <p:nvPr/>
        </p:nvSpPr>
        <p:spPr>
          <a:xfrm>
            <a:off x="3485432" y="6336015"/>
            <a:ext cx="1863300" cy="356398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</p:txBody>
      </p:sp>
      <p:sp>
        <p:nvSpPr>
          <p:cNvPr id="7" name="Shape 181">
            <a:extLst>
              <a:ext uri="{FF2B5EF4-FFF2-40B4-BE49-F238E27FC236}">
                <a16:creationId xmlns:a16="http://schemas.microsoft.com/office/drawing/2014/main" id="{5A3CF761-788C-44C1-AC9A-760C5AA80FBC}"/>
              </a:ext>
            </a:extLst>
          </p:cNvPr>
          <p:cNvSpPr/>
          <p:nvPr/>
        </p:nvSpPr>
        <p:spPr>
          <a:xfrm>
            <a:off x="5424885" y="6341640"/>
            <a:ext cx="1768199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</p:txBody>
      </p:sp>
      <p:sp>
        <p:nvSpPr>
          <p:cNvPr id="8" name="Shape 182">
            <a:extLst>
              <a:ext uri="{FF2B5EF4-FFF2-40B4-BE49-F238E27FC236}">
                <a16:creationId xmlns:a16="http://schemas.microsoft.com/office/drawing/2014/main" id="{6FD3A81D-59B2-4471-ABC4-DCC55DB05609}"/>
              </a:ext>
            </a:extLst>
          </p:cNvPr>
          <p:cNvSpPr/>
          <p:nvPr/>
        </p:nvSpPr>
        <p:spPr>
          <a:xfrm>
            <a:off x="7269280" y="6341640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9" name="Shape 411">
            <a:extLst>
              <a:ext uri="{FF2B5EF4-FFF2-40B4-BE49-F238E27FC236}">
                <a16:creationId xmlns:a16="http://schemas.microsoft.com/office/drawing/2014/main" id="{9FAEA05A-4417-40A1-85E9-DB9BAC189AB9}"/>
              </a:ext>
            </a:extLst>
          </p:cNvPr>
          <p:cNvSpPr/>
          <p:nvPr/>
        </p:nvSpPr>
        <p:spPr>
          <a:xfrm>
            <a:off x="1551331" y="4875032"/>
            <a:ext cx="2195841" cy="7195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Duration: 18 days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Effort: 456 hours</a:t>
            </a:r>
          </a:p>
        </p:txBody>
      </p:sp>
      <p:sp>
        <p:nvSpPr>
          <p:cNvPr id="10" name="Shape 412">
            <a:extLst>
              <a:ext uri="{FF2B5EF4-FFF2-40B4-BE49-F238E27FC236}">
                <a16:creationId xmlns:a16="http://schemas.microsoft.com/office/drawing/2014/main" id="{36A7A3E9-AF73-45FA-B4F2-8A2865D35178}"/>
              </a:ext>
            </a:extLst>
          </p:cNvPr>
          <p:cNvSpPr/>
          <p:nvPr/>
        </p:nvSpPr>
        <p:spPr>
          <a:xfrm>
            <a:off x="1587568" y="5604997"/>
            <a:ext cx="1472129" cy="449726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</a:p>
        </p:txBody>
      </p:sp>
      <p:sp>
        <p:nvSpPr>
          <p:cNvPr id="11" name="Shape 413">
            <a:extLst>
              <a:ext uri="{FF2B5EF4-FFF2-40B4-BE49-F238E27FC236}">
                <a16:creationId xmlns:a16="http://schemas.microsoft.com/office/drawing/2014/main" id="{FD288098-F868-4EDD-A404-C8AF913CC2F0}"/>
              </a:ext>
            </a:extLst>
          </p:cNvPr>
          <p:cNvSpPr/>
          <p:nvPr/>
        </p:nvSpPr>
        <p:spPr>
          <a:xfrm rot="11006865">
            <a:off x="906014" y="3724045"/>
            <a:ext cx="2048008" cy="1053629"/>
          </a:xfrm>
          <a:prstGeom prst="arc">
            <a:avLst>
              <a:gd name="adj1" fmla="val 16200000"/>
              <a:gd name="adj2" fmla="val 526508"/>
            </a:avLst>
          </a:prstGeom>
          <a:noFill/>
          <a:ln w="38100" cap="flat" cmpd="sng">
            <a:solidFill>
              <a:srgbClr val="85B1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85B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414">
            <a:extLst>
              <a:ext uri="{FF2B5EF4-FFF2-40B4-BE49-F238E27FC236}">
                <a16:creationId xmlns:a16="http://schemas.microsoft.com/office/drawing/2014/main" id="{35060A03-A95D-4060-AA41-6C7AF3AF6CA4}"/>
              </a:ext>
            </a:extLst>
          </p:cNvPr>
          <p:cNvSpPr/>
          <p:nvPr/>
        </p:nvSpPr>
        <p:spPr>
          <a:xfrm>
            <a:off x="4637997" y="3214514"/>
            <a:ext cx="2195840" cy="71400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Duration: 20 days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Effort: 680 hours</a:t>
            </a:r>
          </a:p>
        </p:txBody>
      </p:sp>
      <p:sp>
        <p:nvSpPr>
          <p:cNvPr id="13" name="Shape 415">
            <a:extLst>
              <a:ext uri="{FF2B5EF4-FFF2-40B4-BE49-F238E27FC236}">
                <a16:creationId xmlns:a16="http://schemas.microsoft.com/office/drawing/2014/main" id="{09DEE0B6-22E8-4CF0-8B39-C928DF09E7AC}"/>
              </a:ext>
            </a:extLst>
          </p:cNvPr>
          <p:cNvSpPr/>
          <p:nvPr/>
        </p:nvSpPr>
        <p:spPr>
          <a:xfrm>
            <a:off x="4705921" y="3919437"/>
            <a:ext cx="1412163" cy="446152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</a:p>
        </p:txBody>
      </p:sp>
      <p:sp>
        <p:nvSpPr>
          <p:cNvPr id="14" name="Shape 416">
            <a:extLst>
              <a:ext uri="{FF2B5EF4-FFF2-40B4-BE49-F238E27FC236}">
                <a16:creationId xmlns:a16="http://schemas.microsoft.com/office/drawing/2014/main" id="{1A1B848B-C2B4-449C-896B-6D973F92DDAC}"/>
              </a:ext>
            </a:extLst>
          </p:cNvPr>
          <p:cNvSpPr/>
          <p:nvPr/>
        </p:nvSpPr>
        <p:spPr>
          <a:xfrm rot="-5400000">
            <a:off x="3666048" y="3313086"/>
            <a:ext cx="1462838" cy="2675539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85B1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85B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417">
            <a:extLst>
              <a:ext uri="{FF2B5EF4-FFF2-40B4-BE49-F238E27FC236}">
                <a16:creationId xmlns:a16="http://schemas.microsoft.com/office/drawing/2014/main" id="{7432B0A7-DC0A-4E82-81A7-C691A69D6579}"/>
              </a:ext>
            </a:extLst>
          </p:cNvPr>
          <p:cNvSpPr/>
          <p:nvPr/>
        </p:nvSpPr>
        <p:spPr>
          <a:xfrm>
            <a:off x="6565996" y="4838303"/>
            <a:ext cx="2195841" cy="700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Duration: 18 days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Effort: 635 hours</a:t>
            </a:r>
          </a:p>
        </p:txBody>
      </p:sp>
      <p:sp>
        <p:nvSpPr>
          <p:cNvPr id="16" name="Shape 423">
            <a:extLst>
              <a:ext uri="{FF2B5EF4-FFF2-40B4-BE49-F238E27FC236}">
                <a16:creationId xmlns:a16="http://schemas.microsoft.com/office/drawing/2014/main" id="{FDA97C63-BEC6-4F49-A972-58AD037FFAED}"/>
              </a:ext>
            </a:extLst>
          </p:cNvPr>
          <p:cNvSpPr/>
          <p:nvPr/>
        </p:nvSpPr>
        <p:spPr>
          <a:xfrm>
            <a:off x="337972" y="2793681"/>
            <a:ext cx="2195841" cy="7195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Duration: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Effort: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630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hours</a:t>
            </a:r>
          </a:p>
        </p:txBody>
      </p:sp>
      <p:sp>
        <p:nvSpPr>
          <p:cNvPr id="17" name="Shape 424">
            <a:extLst>
              <a:ext uri="{FF2B5EF4-FFF2-40B4-BE49-F238E27FC236}">
                <a16:creationId xmlns:a16="http://schemas.microsoft.com/office/drawing/2014/main" id="{2192C90C-C796-45D2-92A7-F71EB263711A}"/>
              </a:ext>
            </a:extLst>
          </p:cNvPr>
          <p:cNvSpPr/>
          <p:nvPr/>
        </p:nvSpPr>
        <p:spPr>
          <a:xfrm>
            <a:off x="347399" y="3525869"/>
            <a:ext cx="1472129" cy="449726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TART UP</a:t>
            </a:r>
          </a:p>
        </p:txBody>
      </p:sp>
      <p:sp>
        <p:nvSpPr>
          <p:cNvPr id="18" name="Shape 425">
            <a:extLst>
              <a:ext uri="{FF2B5EF4-FFF2-40B4-BE49-F238E27FC236}">
                <a16:creationId xmlns:a16="http://schemas.microsoft.com/office/drawing/2014/main" id="{3BEB87F4-893C-4C8F-BAC1-E859BF80BDE3}"/>
              </a:ext>
            </a:extLst>
          </p:cNvPr>
          <p:cNvSpPr/>
          <p:nvPr/>
        </p:nvSpPr>
        <p:spPr>
          <a:xfrm rot="539635">
            <a:off x="5469238" y="4008249"/>
            <a:ext cx="2461358" cy="1284948"/>
          </a:xfrm>
          <a:prstGeom prst="arc">
            <a:avLst>
              <a:gd name="adj1" fmla="val 15720514"/>
              <a:gd name="adj2" fmla="val 21578608"/>
            </a:avLst>
          </a:prstGeom>
          <a:noFill/>
          <a:ln w="38100" cap="flat" cmpd="sng">
            <a:solidFill>
              <a:srgbClr val="85B1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85B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415">
            <a:extLst>
              <a:ext uri="{FF2B5EF4-FFF2-40B4-BE49-F238E27FC236}">
                <a16:creationId xmlns:a16="http://schemas.microsoft.com/office/drawing/2014/main" id="{35AE55AC-36D9-4DDC-8450-C2AEE306813B}"/>
              </a:ext>
            </a:extLst>
          </p:cNvPr>
          <p:cNvSpPr/>
          <p:nvPr/>
        </p:nvSpPr>
        <p:spPr>
          <a:xfrm>
            <a:off x="6603740" y="5538802"/>
            <a:ext cx="1412163" cy="446152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</a:p>
        </p:txBody>
      </p:sp>
      <p:sp>
        <p:nvSpPr>
          <p:cNvPr id="20" name="Shape 419">
            <a:extLst>
              <a:ext uri="{FF2B5EF4-FFF2-40B4-BE49-F238E27FC236}">
                <a16:creationId xmlns:a16="http://schemas.microsoft.com/office/drawing/2014/main" id="{EEF61D60-3C38-4ED7-8442-8C1604A1FB24}"/>
              </a:ext>
            </a:extLst>
          </p:cNvPr>
          <p:cNvSpPr txBox="1"/>
          <p:nvPr/>
        </p:nvSpPr>
        <p:spPr>
          <a:xfrm>
            <a:off x="332697" y="1145204"/>
            <a:ext cx="5454000" cy="5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ct val="100000"/>
              <a:buFont typeface="Times New Roman"/>
              <a:buChar char="❖"/>
            </a:pPr>
            <a:r>
              <a:rPr lang="en-US" sz="1800" b="0" i="0" u="none" strike="noStrike" cap="none" dirty="0">
                <a:solidFill>
                  <a:srgbClr val="395E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Time: From </a:t>
            </a:r>
            <a:r>
              <a:rPr lang="en-US" sz="1800" dirty="0">
                <a:solidFill>
                  <a:srgbClr val="395E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January</a:t>
            </a:r>
            <a:r>
              <a:rPr lang="en-US" sz="1800" b="0" i="0" u="none" strike="noStrike" cap="none" dirty="0">
                <a:solidFill>
                  <a:srgbClr val="395E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29th To May 6th</a:t>
            </a:r>
          </a:p>
        </p:txBody>
      </p:sp>
      <p:sp>
        <p:nvSpPr>
          <p:cNvPr id="21" name="Shape 421">
            <a:extLst>
              <a:ext uri="{FF2B5EF4-FFF2-40B4-BE49-F238E27FC236}">
                <a16:creationId xmlns:a16="http://schemas.microsoft.com/office/drawing/2014/main" id="{247A509F-A3C3-4B6F-9849-B59BA4CEDDED}"/>
              </a:ext>
            </a:extLst>
          </p:cNvPr>
          <p:cNvSpPr txBox="1"/>
          <p:nvPr/>
        </p:nvSpPr>
        <p:spPr>
          <a:xfrm>
            <a:off x="332697" y="1708143"/>
            <a:ext cx="3801300" cy="5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ct val="100000"/>
              <a:buFont typeface="Times New Roman"/>
              <a:buChar char="❖"/>
            </a:pPr>
            <a:r>
              <a:rPr lang="en-US" sz="1800" b="0" i="0" u="none" strike="noStrike" cap="none" dirty="0">
                <a:solidFill>
                  <a:srgbClr val="395E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Members: 3 people</a:t>
            </a:r>
          </a:p>
        </p:txBody>
      </p:sp>
      <p:sp>
        <p:nvSpPr>
          <p:cNvPr id="22" name="Shape 420">
            <a:extLst>
              <a:ext uri="{FF2B5EF4-FFF2-40B4-BE49-F238E27FC236}">
                <a16:creationId xmlns:a16="http://schemas.microsoft.com/office/drawing/2014/main" id="{D0FE7E55-4B60-4ECE-9F96-9802E0EAA291}"/>
              </a:ext>
            </a:extLst>
          </p:cNvPr>
          <p:cNvSpPr txBox="1"/>
          <p:nvPr/>
        </p:nvSpPr>
        <p:spPr>
          <a:xfrm>
            <a:off x="5632221" y="1144110"/>
            <a:ext cx="3355200" cy="56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ct val="100000"/>
              <a:buFont typeface="Times New Roman"/>
              <a:buChar char="❖"/>
            </a:pPr>
            <a:r>
              <a:rPr lang="en-US" sz="1800" b="0" i="0" u="none" strike="noStrike" cap="none" dirty="0">
                <a:solidFill>
                  <a:srgbClr val="395E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Duration: </a:t>
            </a:r>
            <a:r>
              <a:rPr lang="en-US" sz="1800" dirty="0">
                <a:solidFill>
                  <a:srgbClr val="395E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72</a:t>
            </a:r>
            <a:r>
              <a:rPr lang="en-US" sz="1800" b="0" i="0" u="none" strike="noStrike" cap="none" dirty="0">
                <a:solidFill>
                  <a:srgbClr val="395E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days</a:t>
            </a:r>
          </a:p>
        </p:txBody>
      </p:sp>
      <p:sp>
        <p:nvSpPr>
          <p:cNvPr id="23" name="Shape 422">
            <a:extLst>
              <a:ext uri="{FF2B5EF4-FFF2-40B4-BE49-F238E27FC236}">
                <a16:creationId xmlns:a16="http://schemas.microsoft.com/office/drawing/2014/main" id="{064C8D42-5B5E-4A39-ABA6-0F2C118A63D7}"/>
              </a:ext>
            </a:extLst>
          </p:cNvPr>
          <p:cNvSpPr txBox="1"/>
          <p:nvPr/>
        </p:nvSpPr>
        <p:spPr>
          <a:xfrm>
            <a:off x="5632221" y="1668242"/>
            <a:ext cx="3801300" cy="56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ct val="100000"/>
              <a:buFont typeface="Times New Roman"/>
              <a:buChar char="❖"/>
            </a:pPr>
            <a:r>
              <a:rPr lang="en-US" sz="1800" b="0" i="0" u="none" strike="noStrike" cap="none" dirty="0">
                <a:solidFill>
                  <a:srgbClr val="395E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Workload: </a:t>
            </a:r>
            <a:r>
              <a:rPr lang="en-US" sz="1800" dirty="0">
                <a:solidFill>
                  <a:srgbClr val="395E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2190</a:t>
            </a:r>
            <a:r>
              <a:rPr lang="en-US" sz="1800" b="0" i="0" u="none" strike="noStrike" cap="none" dirty="0">
                <a:solidFill>
                  <a:srgbClr val="395E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hours</a:t>
            </a:r>
          </a:p>
        </p:txBody>
      </p:sp>
    </p:spTree>
    <p:extLst>
      <p:ext uri="{BB962C8B-B14F-4D97-AF65-F5344CB8AC3E}">
        <p14:creationId xmlns:p14="http://schemas.microsoft.com/office/powerpoint/2010/main" val="303634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thử</a:t>
            </a:r>
            <a:endParaRPr lang="en" dirty="0"/>
          </a:p>
        </p:txBody>
      </p:sp>
      <p:sp>
        <p:nvSpPr>
          <p:cNvPr id="4" name="Shape 178">
            <a:extLst>
              <a:ext uri="{FF2B5EF4-FFF2-40B4-BE49-F238E27FC236}">
                <a16:creationId xmlns:a16="http://schemas.microsoft.com/office/drawing/2014/main" id="{6BEA8EAF-8E83-4029-B7A0-4D864638C733}"/>
              </a:ext>
            </a:extLst>
          </p:cNvPr>
          <p:cNvSpPr/>
          <p:nvPr/>
        </p:nvSpPr>
        <p:spPr>
          <a:xfrm>
            <a:off x="742230" y="6336015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</p:txBody>
      </p:sp>
      <p:sp>
        <p:nvSpPr>
          <p:cNvPr id="5" name="Shape 179">
            <a:extLst>
              <a:ext uri="{FF2B5EF4-FFF2-40B4-BE49-F238E27FC236}">
                <a16:creationId xmlns:a16="http://schemas.microsoft.com/office/drawing/2014/main" id="{FF8005B0-D1F8-4B67-806D-9DF0F227B4F4}"/>
              </a:ext>
            </a:extLst>
          </p:cNvPr>
          <p:cNvSpPr/>
          <p:nvPr/>
        </p:nvSpPr>
        <p:spPr>
          <a:xfrm>
            <a:off x="1987880" y="6341640"/>
            <a:ext cx="14214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6" name="Shape 180">
            <a:extLst>
              <a:ext uri="{FF2B5EF4-FFF2-40B4-BE49-F238E27FC236}">
                <a16:creationId xmlns:a16="http://schemas.microsoft.com/office/drawing/2014/main" id="{36CE7D58-59B0-4098-A875-BCF2F1552C6E}"/>
              </a:ext>
            </a:extLst>
          </p:cNvPr>
          <p:cNvSpPr/>
          <p:nvPr/>
        </p:nvSpPr>
        <p:spPr>
          <a:xfrm>
            <a:off x="3485432" y="6336015"/>
            <a:ext cx="1863300" cy="356398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</p:txBody>
      </p:sp>
      <p:sp>
        <p:nvSpPr>
          <p:cNvPr id="7" name="Shape 181">
            <a:extLst>
              <a:ext uri="{FF2B5EF4-FFF2-40B4-BE49-F238E27FC236}">
                <a16:creationId xmlns:a16="http://schemas.microsoft.com/office/drawing/2014/main" id="{5A3CF761-788C-44C1-AC9A-760C5AA80FBC}"/>
              </a:ext>
            </a:extLst>
          </p:cNvPr>
          <p:cNvSpPr/>
          <p:nvPr/>
        </p:nvSpPr>
        <p:spPr>
          <a:xfrm>
            <a:off x="5424885" y="6341640"/>
            <a:ext cx="1768199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</p:txBody>
      </p:sp>
      <p:sp>
        <p:nvSpPr>
          <p:cNvPr id="8" name="Shape 182">
            <a:extLst>
              <a:ext uri="{FF2B5EF4-FFF2-40B4-BE49-F238E27FC236}">
                <a16:creationId xmlns:a16="http://schemas.microsoft.com/office/drawing/2014/main" id="{6FD3A81D-59B2-4471-ABC4-DCC55DB05609}"/>
              </a:ext>
            </a:extLst>
          </p:cNvPr>
          <p:cNvSpPr/>
          <p:nvPr/>
        </p:nvSpPr>
        <p:spPr>
          <a:xfrm>
            <a:off x="7269280" y="6341640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24" name="Shape 494">
            <a:extLst>
              <a:ext uri="{FF2B5EF4-FFF2-40B4-BE49-F238E27FC236}">
                <a16:creationId xmlns:a16="http://schemas.microsoft.com/office/drawing/2014/main" id="{A9B51E0C-0D74-4EA2-9DFB-CDD13722A696}"/>
              </a:ext>
            </a:extLst>
          </p:cNvPr>
          <p:cNvSpPr/>
          <p:nvPr/>
        </p:nvSpPr>
        <p:spPr>
          <a:xfrm>
            <a:off x="432619" y="3549754"/>
            <a:ext cx="2439029" cy="700500"/>
          </a:xfrm>
          <a:prstGeom prst="roundRect">
            <a:avLst>
              <a:gd name="adj" fmla="val 16667"/>
            </a:avLst>
          </a:prstGeom>
          <a:solidFill>
            <a:srgbClr val="85B1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</a:t>
            </a:r>
            <a:r>
              <a:rPr lang="vi-VN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vi-V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vi-VN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vi-V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Shape 495">
            <a:extLst>
              <a:ext uri="{FF2B5EF4-FFF2-40B4-BE49-F238E27FC236}">
                <a16:creationId xmlns:a16="http://schemas.microsoft.com/office/drawing/2014/main" id="{55B1411E-C648-4297-9261-BC33E006F817}"/>
              </a:ext>
            </a:extLst>
          </p:cNvPr>
          <p:cNvSpPr/>
          <p:nvPr/>
        </p:nvSpPr>
        <p:spPr>
          <a:xfrm>
            <a:off x="3231722" y="5136761"/>
            <a:ext cx="2680556" cy="700500"/>
          </a:xfrm>
          <a:prstGeom prst="roundRect">
            <a:avLst>
              <a:gd name="adj" fmla="val 16667"/>
            </a:avLst>
          </a:prstGeom>
          <a:solidFill>
            <a:srgbClr val="85B1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vi-VN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vi-V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vi-V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năng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Shape 496">
            <a:extLst>
              <a:ext uri="{FF2B5EF4-FFF2-40B4-BE49-F238E27FC236}">
                <a16:creationId xmlns:a16="http://schemas.microsoft.com/office/drawing/2014/main" id="{30808E58-A7CE-4690-99DE-51E4D44B105C}"/>
              </a:ext>
            </a:extLst>
          </p:cNvPr>
          <p:cNvSpPr/>
          <p:nvPr/>
        </p:nvSpPr>
        <p:spPr>
          <a:xfrm>
            <a:off x="6196292" y="3589301"/>
            <a:ext cx="2589998" cy="700500"/>
          </a:xfrm>
          <a:prstGeom prst="roundRect">
            <a:avLst>
              <a:gd name="adj" fmla="val 16667"/>
            </a:avLst>
          </a:prstGeom>
          <a:solidFill>
            <a:srgbClr val="85B1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vi-VN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vi-V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năng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Shape 498">
            <a:extLst>
              <a:ext uri="{FF2B5EF4-FFF2-40B4-BE49-F238E27FC236}">
                <a16:creationId xmlns:a16="http://schemas.microsoft.com/office/drawing/2014/main" id="{36BF0596-A8E3-43F6-9853-6251CE7BCAB4}"/>
              </a:ext>
            </a:extLst>
          </p:cNvPr>
          <p:cNvSpPr/>
          <p:nvPr/>
        </p:nvSpPr>
        <p:spPr>
          <a:xfrm rot="10799362">
            <a:off x="2947743" y="3704555"/>
            <a:ext cx="1443479" cy="374900"/>
          </a:xfrm>
          <a:prstGeom prst="bentArrow">
            <a:avLst>
              <a:gd name="adj1" fmla="val 13432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" name="Shape 499">
            <a:extLst>
              <a:ext uri="{FF2B5EF4-FFF2-40B4-BE49-F238E27FC236}">
                <a16:creationId xmlns:a16="http://schemas.microsoft.com/office/drawing/2014/main" id="{662185BD-0745-454E-9527-5B2270627C35}"/>
              </a:ext>
            </a:extLst>
          </p:cNvPr>
          <p:cNvSpPr/>
          <p:nvPr/>
        </p:nvSpPr>
        <p:spPr>
          <a:xfrm rot="10799345" flipH="1">
            <a:off x="4713438" y="3704557"/>
            <a:ext cx="1406756" cy="390895"/>
          </a:xfrm>
          <a:prstGeom prst="bentArrow">
            <a:avLst>
              <a:gd name="adj1" fmla="val 13432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500">
            <a:extLst>
              <a:ext uri="{FF2B5EF4-FFF2-40B4-BE49-F238E27FC236}">
                <a16:creationId xmlns:a16="http://schemas.microsoft.com/office/drawing/2014/main" id="{C86D33AA-BCFE-47D9-AAF7-5868522AD7EA}"/>
              </a:ext>
            </a:extLst>
          </p:cNvPr>
          <p:cNvSpPr/>
          <p:nvPr/>
        </p:nvSpPr>
        <p:spPr>
          <a:xfrm>
            <a:off x="4486025" y="4109170"/>
            <a:ext cx="161101" cy="98183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" name="Shape 497">
            <a:extLst>
              <a:ext uri="{FF2B5EF4-FFF2-40B4-BE49-F238E27FC236}">
                <a16:creationId xmlns:a16="http://schemas.microsoft.com/office/drawing/2014/main" id="{B10DBC20-5F70-4BDC-8794-94D24D607FD7}"/>
              </a:ext>
            </a:extLst>
          </p:cNvPr>
          <p:cNvSpPr/>
          <p:nvPr/>
        </p:nvSpPr>
        <p:spPr>
          <a:xfrm>
            <a:off x="2912792" y="1672135"/>
            <a:ext cx="3283500" cy="1703400"/>
          </a:xfrm>
          <a:prstGeom prst="ellipse">
            <a:avLst/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vi-VN" sz="25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vi-VN" sz="25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5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vi-VN" sz="25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5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kiểm</a:t>
            </a:r>
            <a:r>
              <a:rPr lang="vi-VN" sz="25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5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thử</a:t>
            </a:r>
            <a:endParaRPr lang="en-US"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1108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3638224"/>
            <a:ext cx="7772400" cy="87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Luận</a:t>
            </a:r>
            <a:endParaRPr lang="en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685800" y="43232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94425" y="5371369"/>
            <a:ext cx="7663800" cy="87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3739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gặp</a:t>
            </a:r>
            <a:r>
              <a:rPr lang="vi-VN" dirty="0"/>
              <a:t> </a:t>
            </a:r>
            <a:r>
              <a:rPr lang="vi-VN" dirty="0" err="1"/>
              <a:t>phải</a:t>
            </a:r>
            <a:endParaRPr lang="en" dirty="0"/>
          </a:p>
        </p:txBody>
      </p:sp>
      <p:sp>
        <p:nvSpPr>
          <p:cNvPr id="9" name="Shape 178">
            <a:extLst>
              <a:ext uri="{FF2B5EF4-FFF2-40B4-BE49-F238E27FC236}">
                <a16:creationId xmlns:a16="http://schemas.microsoft.com/office/drawing/2014/main" id="{778E523D-A4F4-4709-AFDA-2F59B302BA18}"/>
              </a:ext>
            </a:extLst>
          </p:cNvPr>
          <p:cNvSpPr/>
          <p:nvPr/>
        </p:nvSpPr>
        <p:spPr>
          <a:xfrm>
            <a:off x="742230" y="6336015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</p:txBody>
      </p:sp>
      <p:sp>
        <p:nvSpPr>
          <p:cNvPr id="10" name="Shape 179">
            <a:extLst>
              <a:ext uri="{FF2B5EF4-FFF2-40B4-BE49-F238E27FC236}">
                <a16:creationId xmlns:a16="http://schemas.microsoft.com/office/drawing/2014/main" id="{DEB12BB3-146C-49CF-8548-70E82E23C0DE}"/>
              </a:ext>
            </a:extLst>
          </p:cNvPr>
          <p:cNvSpPr/>
          <p:nvPr/>
        </p:nvSpPr>
        <p:spPr>
          <a:xfrm>
            <a:off x="1987880" y="6341640"/>
            <a:ext cx="14214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11" name="Shape 180">
            <a:extLst>
              <a:ext uri="{FF2B5EF4-FFF2-40B4-BE49-F238E27FC236}">
                <a16:creationId xmlns:a16="http://schemas.microsoft.com/office/drawing/2014/main" id="{A25E764B-814A-4C30-843C-FCE55A24B5A3}"/>
              </a:ext>
            </a:extLst>
          </p:cNvPr>
          <p:cNvSpPr/>
          <p:nvPr/>
        </p:nvSpPr>
        <p:spPr>
          <a:xfrm>
            <a:off x="3485432" y="6336015"/>
            <a:ext cx="18633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</p:txBody>
      </p:sp>
      <p:sp>
        <p:nvSpPr>
          <p:cNvPr id="12" name="Shape 181">
            <a:extLst>
              <a:ext uri="{FF2B5EF4-FFF2-40B4-BE49-F238E27FC236}">
                <a16:creationId xmlns:a16="http://schemas.microsoft.com/office/drawing/2014/main" id="{D9E66871-4C8D-468B-8439-F4F1479C4CD0}"/>
              </a:ext>
            </a:extLst>
          </p:cNvPr>
          <p:cNvSpPr/>
          <p:nvPr/>
        </p:nvSpPr>
        <p:spPr>
          <a:xfrm>
            <a:off x="5424885" y="6341640"/>
            <a:ext cx="1768199" cy="356398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</p:txBody>
      </p:sp>
      <p:sp>
        <p:nvSpPr>
          <p:cNvPr id="13" name="Shape 182">
            <a:extLst>
              <a:ext uri="{FF2B5EF4-FFF2-40B4-BE49-F238E27FC236}">
                <a16:creationId xmlns:a16="http://schemas.microsoft.com/office/drawing/2014/main" id="{D2AFC6AF-88E4-4D1D-BE5E-1949E37F09BC}"/>
              </a:ext>
            </a:extLst>
          </p:cNvPr>
          <p:cNvSpPr/>
          <p:nvPr/>
        </p:nvSpPr>
        <p:spPr>
          <a:xfrm>
            <a:off x="7269280" y="6341640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0823A88-2491-4BB5-89C8-0136527873E3}"/>
              </a:ext>
            </a:extLst>
          </p:cNvPr>
          <p:cNvSpPr txBox="1"/>
          <p:nvPr/>
        </p:nvSpPr>
        <p:spPr>
          <a:xfrm>
            <a:off x="742230" y="1446356"/>
            <a:ext cx="779845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sz="3200" dirty="0" err="1"/>
              <a:t>Vấn</a:t>
            </a:r>
            <a:r>
              <a:rPr lang="vi-VN" sz="3200" dirty="0"/>
              <a:t> </a:t>
            </a:r>
            <a:r>
              <a:rPr lang="vi-VN" sz="3200" dirty="0" err="1"/>
              <a:t>đề</a:t>
            </a:r>
            <a:r>
              <a:rPr lang="vi-VN" sz="3200" dirty="0"/>
              <a:t> </a:t>
            </a:r>
            <a:r>
              <a:rPr lang="vi-VN" sz="3200" dirty="0" err="1"/>
              <a:t>gặp</a:t>
            </a:r>
            <a:r>
              <a:rPr lang="vi-VN" sz="3200" dirty="0"/>
              <a:t> </a:t>
            </a:r>
            <a:r>
              <a:rPr lang="vi-VN" sz="3200" dirty="0" err="1"/>
              <a:t>phải</a:t>
            </a:r>
            <a:endParaRPr lang="en" sz="3200" dirty="0"/>
          </a:p>
        </p:txBody>
      </p:sp>
      <p:sp>
        <p:nvSpPr>
          <p:cNvPr id="9" name="Shape 178">
            <a:extLst>
              <a:ext uri="{FF2B5EF4-FFF2-40B4-BE49-F238E27FC236}">
                <a16:creationId xmlns:a16="http://schemas.microsoft.com/office/drawing/2014/main" id="{778E523D-A4F4-4709-AFDA-2F59B302BA18}"/>
              </a:ext>
            </a:extLst>
          </p:cNvPr>
          <p:cNvSpPr/>
          <p:nvPr/>
        </p:nvSpPr>
        <p:spPr>
          <a:xfrm>
            <a:off x="742230" y="6336015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</p:txBody>
      </p:sp>
      <p:sp>
        <p:nvSpPr>
          <p:cNvPr id="10" name="Shape 179">
            <a:extLst>
              <a:ext uri="{FF2B5EF4-FFF2-40B4-BE49-F238E27FC236}">
                <a16:creationId xmlns:a16="http://schemas.microsoft.com/office/drawing/2014/main" id="{DEB12BB3-146C-49CF-8548-70E82E23C0DE}"/>
              </a:ext>
            </a:extLst>
          </p:cNvPr>
          <p:cNvSpPr/>
          <p:nvPr/>
        </p:nvSpPr>
        <p:spPr>
          <a:xfrm>
            <a:off x="1987880" y="6341640"/>
            <a:ext cx="14214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11" name="Shape 180">
            <a:extLst>
              <a:ext uri="{FF2B5EF4-FFF2-40B4-BE49-F238E27FC236}">
                <a16:creationId xmlns:a16="http://schemas.microsoft.com/office/drawing/2014/main" id="{A25E764B-814A-4C30-843C-FCE55A24B5A3}"/>
              </a:ext>
            </a:extLst>
          </p:cNvPr>
          <p:cNvSpPr/>
          <p:nvPr/>
        </p:nvSpPr>
        <p:spPr>
          <a:xfrm>
            <a:off x="3485432" y="6336015"/>
            <a:ext cx="18633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</p:txBody>
      </p:sp>
      <p:sp>
        <p:nvSpPr>
          <p:cNvPr id="12" name="Shape 181">
            <a:extLst>
              <a:ext uri="{FF2B5EF4-FFF2-40B4-BE49-F238E27FC236}">
                <a16:creationId xmlns:a16="http://schemas.microsoft.com/office/drawing/2014/main" id="{D9E66871-4C8D-468B-8439-F4F1479C4CD0}"/>
              </a:ext>
            </a:extLst>
          </p:cNvPr>
          <p:cNvSpPr/>
          <p:nvPr/>
        </p:nvSpPr>
        <p:spPr>
          <a:xfrm>
            <a:off x="5424885" y="6341640"/>
            <a:ext cx="1768199" cy="356398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</p:txBody>
      </p:sp>
      <p:sp>
        <p:nvSpPr>
          <p:cNvPr id="13" name="Shape 182">
            <a:extLst>
              <a:ext uri="{FF2B5EF4-FFF2-40B4-BE49-F238E27FC236}">
                <a16:creationId xmlns:a16="http://schemas.microsoft.com/office/drawing/2014/main" id="{D2AFC6AF-88E4-4D1D-BE5E-1949E37F09BC}"/>
              </a:ext>
            </a:extLst>
          </p:cNvPr>
          <p:cNvSpPr/>
          <p:nvPr/>
        </p:nvSpPr>
        <p:spPr>
          <a:xfrm>
            <a:off x="7269280" y="6341640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0823A88-2491-4BB5-89C8-0136527873E3}"/>
              </a:ext>
            </a:extLst>
          </p:cNvPr>
          <p:cNvSpPr txBox="1"/>
          <p:nvPr/>
        </p:nvSpPr>
        <p:spPr>
          <a:xfrm>
            <a:off x="672772" y="1767007"/>
            <a:ext cx="77984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32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695227" y="588671"/>
            <a:ext cx="3547800" cy="48800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b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</a:br>
            <a:b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NỘI </a:t>
            </a:r>
            <a:b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DUNG </a:t>
            </a:r>
            <a:b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vi-VN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CHÍNH </a:t>
            </a:r>
            <a:endParaRPr lang="en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C7D95ACA-E1F2-4A7C-B542-BA5D8E1268FC}"/>
              </a:ext>
            </a:extLst>
          </p:cNvPr>
          <p:cNvSpPr/>
          <p:nvPr/>
        </p:nvSpPr>
        <p:spPr>
          <a:xfrm>
            <a:off x="5033913" y="424206"/>
            <a:ext cx="3547800" cy="10086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GIỚI THIỆU NHÓM</a:t>
            </a: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19F02A8-0132-4315-99DA-F80C11DD7BF5}"/>
              </a:ext>
            </a:extLst>
          </p:cNvPr>
          <p:cNvSpPr/>
          <p:nvPr/>
        </p:nvSpPr>
        <p:spPr>
          <a:xfrm>
            <a:off x="5033913" y="1760093"/>
            <a:ext cx="3547800" cy="10086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TỔNG QUAN VỀ DỰ ÁN</a:t>
            </a: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A78CE844-BA30-4C4D-AD31-E0598D84271A}"/>
              </a:ext>
            </a:extLst>
          </p:cNvPr>
          <p:cNvSpPr/>
          <p:nvPr/>
        </p:nvSpPr>
        <p:spPr>
          <a:xfrm>
            <a:off x="5033913" y="3100236"/>
            <a:ext cx="3547800" cy="10086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QUẢN LÍ DỰ ÁN</a:t>
            </a:r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2649DCCD-CD0E-40E0-905D-2F71A1DBBE92}"/>
              </a:ext>
            </a:extLst>
          </p:cNvPr>
          <p:cNvSpPr/>
          <p:nvPr/>
        </p:nvSpPr>
        <p:spPr>
          <a:xfrm>
            <a:off x="5033913" y="4460043"/>
            <a:ext cx="3547800" cy="10086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KẾT LUẬN </a:t>
            </a: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08319DBD-7948-420C-A5CD-38113C178849}"/>
              </a:ext>
            </a:extLst>
          </p:cNvPr>
          <p:cNvSpPr/>
          <p:nvPr/>
        </p:nvSpPr>
        <p:spPr>
          <a:xfrm>
            <a:off x="5033913" y="5819850"/>
            <a:ext cx="3547800" cy="10086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CHẠY CHƯƠNG TRÌNH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85425" y="0"/>
            <a:ext cx="8401200" cy="975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sz="2800" dirty="0" err="1"/>
              <a:t>Bài</a:t>
            </a:r>
            <a:r>
              <a:rPr lang="vi-VN" sz="2800" dirty="0"/>
              <a:t> </a:t>
            </a:r>
            <a:r>
              <a:rPr lang="vi-VN" sz="2800" dirty="0" err="1"/>
              <a:t>học</a:t>
            </a:r>
            <a:r>
              <a:rPr lang="vi-VN" sz="2800" dirty="0"/>
              <a:t> kinh </a:t>
            </a:r>
            <a:r>
              <a:rPr lang="vi-VN" sz="2800" dirty="0" err="1"/>
              <a:t>nghiệm</a:t>
            </a:r>
            <a:endParaRPr lang="en" sz="2800" dirty="0"/>
          </a:p>
        </p:txBody>
      </p:sp>
      <p:sp>
        <p:nvSpPr>
          <p:cNvPr id="9" name="Shape 178">
            <a:extLst>
              <a:ext uri="{FF2B5EF4-FFF2-40B4-BE49-F238E27FC236}">
                <a16:creationId xmlns:a16="http://schemas.microsoft.com/office/drawing/2014/main" id="{778E523D-A4F4-4709-AFDA-2F59B302BA18}"/>
              </a:ext>
            </a:extLst>
          </p:cNvPr>
          <p:cNvSpPr/>
          <p:nvPr/>
        </p:nvSpPr>
        <p:spPr>
          <a:xfrm>
            <a:off x="742230" y="6336015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</p:txBody>
      </p:sp>
      <p:sp>
        <p:nvSpPr>
          <p:cNvPr id="10" name="Shape 179">
            <a:extLst>
              <a:ext uri="{FF2B5EF4-FFF2-40B4-BE49-F238E27FC236}">
                <a16:creationId xmlns:a16="http://schemas.microsoft.com/office/drawing/2014/main" id="{DEB12BB3-146C-49CF-8548-70E82E23C0DE}"/>
              </a:ext>
            </a:extLst>
          </p:cNvPr>
          <p:cNvSpPr/>
          <p:nvPr/>
        </p:nvSpPr>
        <p:spPr>
          <a:xfrm>
            <a:off x="1987880" y="6341640"/>
            <a:ext cx="14214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11" name="Shape 180">
            <a:extLst>
              <a:ext uri="{FF2B5EF4-FFF2-40B4-BE49-F238E27FC236}">
                <a16:creationId xmlns:a16="http://schemas.microsoft.com/office/drawing/2014/main" id="{A25E764B-814A-4C30-843C-FCE55A24B5A3}"/>
              </a:ext>
            </a:extLst>
          </p:cNvPr>
          <p:cNvSpPr/>
          <p:nvPr/>
        </p:nvSpPr>
        <p:spPr>
          <a:xfrm>
            <a:off x="3485432" y="6336015"/>
            <a:ext cx="18633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</p:txBody>
      </p:sp>
      <p:sp>
        <p:nvSpPr>
          <p:cNvPr id="12" name="Shape 181">
            <a:extLst>
              <a:ext uri="{FF2B5EF4-FFF2-40B4-BE49-F238E27FC236}">
                <a16:creationId xmlns:a16="http://schemas.microsoft.com/office/drawing/2014/main" id="{D9E66871-4C8D-468B-8439-F4F1479C4CD0}"/>
              </a:ext>
            </a:extLst>
          </p:cNvPr>
          <p:cNvSpPr/>
          <p:nvPr/>
        </p:nvSpPr>
        <p:spPr>
          <a:xfrm>
            <a:off x="5424885" y="6341640"/>
            <a:ext cx="1768199" cy="356398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</p:txBody>
      </p:sp>
      <p:sp>
        <p:nvSpPr>
          <p:cNvPr id="13" name="Shape 182">
            <a:extLst>
              <a:ext uri="{FF2B5EF4-FFF2-40B4-BE49-F238E27FC236}">
                <a16:creationId xmlns:a16="http://schemas.microsoft.com/office/drawing/2014/main" id="{D2AFC6AF-88E4-4D1D-BE5E-1949E37F09BC}"/>
              </a:ext>
            </a:extLst>
          </p:cNvPr>
          <p:cNvSpPr/>
          <p:nvPr/>
        </p:nvSpPr>
        <p:spPr>
          <a:xfrm>
            <a:off x="7269280" y="6341640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A92B0415-0593-4DCF-A7AA-A87B728FEFEA}"/>
              </a:ext>
            </a:extLst>
          </p:cNvPr>
          <p:cNvSpPr/>
          <p:nvPr/>
        </p:nvSpPr>
        <p:spPr>
          <a:xfrm>
            <a:off x="2482829" y="1102936"/>
            <a:ext cx="4006392" cy="961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 err="1"/>
              <a:t>Cải</a:t>
            </a:r>
            <a:r>
              <a:rPr lang="vi-VN" sz="1800" dirty="0"/>
              <a:t> </a:t>
            </a:r>
            <a:r>
              <a:rPr lang="vi-VN" sz="1800" dirty="0" err="1"/>
              <a:t>thiện</a:t>
            </a:r>
            <a:r>
              <a:rPr lang="vi-VN" sz="1800" dirty="0"/>
              <a:t> </a:t>
            </a:r>
            <a:r>
              <a:rPr lang="vi-VN" sz="1800" dirty="0" err="1"/>
              <a:t>kỹ</a:t>
            </a:r>
            <a:r>
              <a:rPr lang="vi-VN" sz="1800" dirty="0"/>
              <a:t> năng </a:t>
            </a:r>
            <a:r>
              <a:rPr lang="vi-VN" sz="1800" dirty="0" err="1"/>
              <a:t>Code</a:t>
            </a:r>
            <a:endParaRPr lang="vi-VN" sz="1800" dirty="0"/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6E85DE83-58CB-4519-B903-A6AB375569A6}"/>
              </a:ext>
            </a:extLst>
          </p:cNvPr>
          <p:cNvSpPr/>
          <p:nvPr/>
        </p:nvSpPr>
        <p:spPr>
          <a:xfrm>
            <a:off x="2482829" y="2348845"/>
            <a:ext cx="4006392" cy="961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 err="1"/>
              <a:t>Cải</a:t>
            </a:r>
            <a:r>
              <a:rPr lang="vi-VN" sz="1800" dirty="0"/>
              <a:t> </a:t>
            </a:r>
            <a:r>
              <a:rPr lang="vi-VN" sz="1800" dirty="0" err="1"/>
              <a:t>thiện</a:t>
            </a:r>
            <a:r>
              <a:rPr lang="vi-VN" sz="1800" dirty="0"/>
              <a:t> </a:t>
            </a:r>
            <a:r>
              <a:rPr lang="vi-VN" sz="1800" dirty="0" err="1"/>
              <a:t>kỹ</a:t>
            </a:r>
            <a:r>
              <a:rPr lang="vi-VN" sz="1800" dirty="0"/>
              <a:t> năng giao </a:t>
            </a:r>
            <a:r>
              <a:rPr lang="vi-VN" sz="1800" dirty="0" err="1"/>
              <a:t>tiếp</a:t>
            </a:r>
            <a:r>
              <a:rPr lang="vi-VN" sz="1800" dirty="0"/>
              <a:t> </a:t>
            </a:r>
            <a:r>
              <a:rPr lang="vi-VN" sz="1800" dirty="0" err="1"/>
              <a:t>nhóm</a:t>
            </a:r>
            <a:endParaRPr lang="vi-VN" sz="1800" dirty="0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C2A6A865-EFC8-4EC8-ACE1-F2BC6EA568D4}"/>
              </a:ext>
            </a:extLst>
          </p:cNvPr>
          <p:cNvSpPr/>
          <p:nvPr/>
        </p:nvSpPr>
        <p:spPr>
          <a:xfrm>
            <a:off x="2482829" y="3594754"/>
            <a:ext cx="4006392" cy="961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/>
              <a:t>Nâng cao </a:t>
            </a:r>
            <a:r>
              <a:rPr lang="vi-VN" sz="1800" dirty="0" err="1"/>
              <a:t>các</a:t>
            </a:r>
            <a:r>
              <a:rPr lang="vi-VN" sz="1800" dirty="0"/>
              <a:t> </a:t>
            </a:r>
            <a:r>
              <a:rPr lang="vi-VN" sz="1800" dirty="0" err="1"/>
              <a:t>kỹ</a:t>
            </a:r>
            <a:r>
              <a:rPr lang="vi-VN" sz="1800" dirty="0"/>
              <a:t> năng </a:t>
            </a:r>
            <a:r>
              <a:rPr lang="vi-VN" sz="1800" dirty="0" err="1"/>
              <a:t>về</a:t>
            </a:r>
            <a:r>
              <a:rPr lang="vi-VN" sz="1800" dirty="0"/>
              <a:t> Office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F31F6434-ACA2-4666-9BB8-F8BD1B4AD9F9}"/>
              </a:ext>
            </a:extLst>
          </p:cNvPr>
          <p:cNvSpPr/>
          <p:nvPr/>
        </p:nvSpPr>
        <p:spPr>
          <a:xfrm>
            <a:off x="2482829" y="4793530"/>
            <a:ext cx="4006392" cy="961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 err="1"/>
              <a:t>Giúp</a:t>
            </a:r>
            <a:r>
              <a:rPr lang="vi-VN" sz="1800" dirty="0"/>
              <a:t> </a:t>
            </a:r>
            <a:r>
              <a:rPr lang="vi-VN" sz="1800" dirty="0" err="1"/>
              <a:t>phát</a:t>
            </a:r>
            <a:r>
              <a:rPr lang="vi-VN" sz="1800" dirty="0"/>
              <a:t> </a:t>
            </a:r>
            <a:r>
              <a:rPr lang="vi-VN" sz="1800" dirty="0" err="1"/>
              <a:t>triển</a:t>
            </a:r>
            <a:r>
              <a:rPr lang="vi-VN" sz="1800" dirty="0"/>
              <a:t> thêm </a:t>
            </a:r>
            <a:r>
              <a:rPr lang="vi-VN" sz="1800" dirty="0" err="1"/>
              <a:t>kỹ</a:t>
            </a:r>
            <a:r>
              <a:rPr lang="vi-VN" sz="1800" dirty="0"/>
              <a:t> năng </a:t>
            </a:r>
            <a:r>
              <a:rPr lang="vi-VN" sz="1800" dirty="0" err="1"/>
              <a:t>làm</a:t>
            </a:r>
            <a:r>
              <a:rPr lang="vi-VN" sz="1800" dirty="0"/>
              <a:t> </a:t>
            </a:r>
            <a:r>
              <a:rPr lang="vi-VN" sz="1800" dirty="0" err="1"/>
              <a:t>việc</a:t>
            </a:r>
            <a:r>
              <a:rPr lang="vi-VN" sz="1800" dirty="0"/>
              <a:t> </a:t>
            </a:r>
            <a:r>
              <a:rPr lang="vi-VN" sz="1800" dirty="0" err="1"/>
              <a:t>nhóm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4103283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sz="2800" dirty="0" err="1"/>
              <a:t>Hướng</a:t>
            </a:r>
            <a:r>
              <a:rPr lang="vi-VN" sz="2800" dirty="0"/>
              <a:t> </a:t>
            </a:r>
            <a:r>
              <a:rPr lang="vi-VN" sz="2800" dirty="0" err="1"/>
              <a:t>phát</a:t>
            </a:r>
            <a:r>
              <a:rPr lang="vi-VN" sz="2800" dirty="0"/>
              <a:t> </a:t>
            </a:r>
            <a:r>
              <a:rPr lang="vi-VN" sz="2800" dirty="0" err="1"/>
              <a:t>triển</a:t>
            </a:r>
            <a:endParaRPr lang="en" sz="2800" dirty="0"/>
          </a:p>
        </p:txBody>
      </p:sp>
      <p:pic>
        <p:nvPicPr>
          <p:cNvPr id="8" name="Shape 577">
            <a:extLst>
              <a:ext uri="{FF2B5EF4-FFF2-40B4-BE49-F238E27FC236}">
                <a16:creationId xmlns:a16="http://schemas.microsoft.com/office/drawing/2014/main" id="{186F708B-9A66-41D5-9F39-FF0CD8F6BA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80" y="2442091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578">
            <a:extLst>
              <a:ext uri="{FF2B5EF4-FFF2-40B4-BE49-F238E27FC236}">
                <a16:creationId xmlns:a16="http://schemas.microsoft.com/office/drawing/2014/main" id="{6C24829A-A092-45F8-B979-DA2C6FA8F9C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732" y="2454721"/>
            <a:ext cx="2286000" cy="2273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78">
            <a:extLst>
              <a:ext uri="{FF2B5EF4-FFF2-40B4-BE49-F238E27FC236}">
                <a16:creationId xmlns:a16="http://schemas.microsoft.com/office/drawing/2014/main" id="{85CE2EA2-C0D6-468C-BE63-691EBA057F84}"/>
              </a:ext>
            </a:extLst>
          </p:cNvPr>
          <p:cNvSpPr/>
          <p:nvPr/>
        </p:nvSpPr>
        <p:spPr>
          <a:xfrm>
            <a:off x="742230" y="6336015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</p:txBody>
      </p:sp>
      <p:sp>
        <p:nvSpPr>
          <p:cNvPr id="11" name="Shape 179">
            <a:extLst>
              <a:ext uri="{FF2B5EF4-FFF2-40B4-BE49-F238E27FC236}">
                <a16:creationId xmlns:a16="http://schemas.microsoft.com/office/drawing/2014/main" id="{9506C356-4344-4F9A-BB31-7ECC8F912F6C}"/>
              </a:ext>
            </a:extLst>
          </p:cNvPr>
          <p:cNvSpPr/>
          <p:nvPr/>
        </p:nvSpPr>
        <p:spPr>
          <a:xfrm>
            <a:off x="1987880" y="6341640"/>
            <a:ext cx="14214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12" name="Shape 180">
            <a:extLst>
              <a:ext uri="{FF2B5EF4-FFF2-40B4-BE49-F238E27FC236}">
                <a16:creationId xmlns:a16="http://schemas.microsoft.com/office/drawing/2014/main" id="{F0BA381E-41A1-4BFB-AD6F-A6DE1A5D46F8}"/>
              </a:ext>
            </a:extLst>
          </p:cNvPr>
          <p:cNvSpPr/>
          <p:nvPr/>
        </p:nvSpPr>
        <p:spPr>
          <a:xfrm>
            <a:off x="3485432" y="6336015"/>
            <a:ext cx="18633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</p:txBody>
      </p:sp>
      <p:sp>
        <p:nvSpPr>
          <p:cNvPr id="13" name="Shape 181">
            <a:extLst>
              <a:ext uri="{FF2B5EF4-FFF2-40B4-BE49-F238E27FC236}">
                <a16:creationId xmlns:a16="http://schemas.microsoft.com/office/drawing/2014/main" id="{A9A3CD73-919B-4925-AEAB-DC7609C3305F}"/>
              </a:ext>
            </a:extLst>
          </p:cNvPr>
          <p:cNvSpPr/>
          <p:nvPr/>
        </p:nvSpPr>
        <p:spPr>
          <a:xfrm>
            <a:off x="5424885" y="6341640"/>
            <a:ext cx="1768199" cy="356398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</p:txBody>
      </p:sp>
      <p:sp>
        <p:nvSpPr>
          <p:cNvPr id="14" name="Shape 182">
            <a:extLst>
              <a:ext uri="{FF2B5EF4-FFF2-40B4-BE49-F238E27FC236}">
                <a16:creationId xmlns:a16="http://schemas.microsoft.com/office/drawing/2014/main" id="{34D89E47-F46C-4A20-94DF-52F7AE6651EC}"/>
              </a:ext>
            </a:extLst>
          </p:cNvPr>
          <p:cNvSpPr/>
          <p:nvPr/>
        </p:nvSpPr>
        <p:spPr>
          <a:xfrm>
            <a:off x="7269280" y="6341640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3638224"/>
            <a:ext cx="7772400" cy="87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/>
              <a:t>CHẠY CHƯƠNG TRÌNH</a:t>
            </a:r>
            <a:endParaRPr lang="en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685800" y="43232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94425" y="5371369"/>
            <a:ext cx="7663800" cy="87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10153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B16185F-0F8C-49A0-B112-50969CC32805}"/>
              </a:ext>
            </a:extLst>
          </p:cNvPr>
          <p:cNvSpPr txBox="1"/>
          <p:nvPr/>
        </p:nvSpPr>
        <p:spPr>
          <a:xfrm>
            <a:off x="3539765" y="2998113"/>
            <a:ext cx="2064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78">
            <a:extLst>
              <a:ext uri="{FF2B5EF4-FFF2-40B4-BE49-F238E27FC236}">
                <a16:creationId xmlns:a16="http://schemas.microsoft.com/office/drawing/2014/main" id="{19162EDB-59B6-4D32-8791-3386F3B5D577}"/>
              </a:ext>
            </a:extLst>
          </p:cNvPr>
          <p:cNvSpPr/>
          <p:nvPr/>
        </p:nvSpPr>
        <p:spPr>
          <a:xfrm>
            <a:off x="742230" y="6336015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</p:txBody>
      </p:sp>
      <p:sp>
        <p:nvSpPr>
          <p:cNvPr id="6" name="Shape 179">
            <a:extLst>
              <a:ext uri="{FF2B5EF4-FFF2-40B4-BE49-F238E27FC236}">
                <a16:creationId xmlns:a16="http://schemas.microsoft.com/office/drawing/2014/main" id="{19D2A261-C2A6-40F0-BEEB-15861EF30071}"/>
              </a:ext>
            </a:extLst>
          </p:cNvPr>
          <p:cNvSpPr/>
          <p:nvPr/>
        </p:nvSpPr>
        <p:spPr>
          <a:xfrm>
            <a:off x="1987880" y="6341640"/>
            <a:ext cx="14214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7" name="Shape 180">
            <a:extLst>
              <a:ext uri="{FF2B5EF4-FFF2-40B4-BE49-F238E27FC236}">
                <a16:creationId xmlns:a16="http://schemas.microsoft.com/office/drawing/2014/main" id="{9628E9EF-AD31-437E-8E19-E129024F29F2}"/>
              </a:ext>
            </a:extLst>
          </p:cNvPr>
          <p:cNvSpPr/>
          <p:nvPr/>
        </p:nvSpPr>
        <p:spPr>
          <a:xfrm>
            <a:off x="3485432" y="6336015"/>
            <a:ext cx="18633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</p:txBody>
      </p:sp>
      <p:sp>
        <p:nvSpPr>
          <p:cNvPr id="8" name="Shape 181">
            <a:extLst>
              <a:ext uri="{FF2B5EF4-FFF2-40B4-BE49-F238E27FC236}">
                <a16:creationId xmlns:a16="http://schemas.microsoft.com/office/drawing/2014/main" id="{A46358EC-CB8E-4478-9C3B-07B4C23117F0}"/>
              </a:ext>
            </a:extLst>
          </p:cNvPr>
          <p:cNvSpPr/>
          <p:nvPr/>
        </p:nvSpPr>
        <p:spPr>
          <a:xfrm>
            <a:off x="5424885" y="6341640"/>
            <a:ext cx="1768199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</p:txBody>
      </p:sp>
      <p:sp>
        <p:nvSpPr>
          <p:cNvPr id="9" name="Shape 182">
            <a:extLst>
              <a:ext uri="{FF2B5EF4-FFF2-40B4-BE49-F238E27FC236}">
                <a16:creationId xmlns:a16="http://schemas.microsoft.com/office/drawing/2014/main" id="{7822EAC7-DA3C-4EF1-B9CB-4114ED605399}"/>
              </a:ext>
            </a:extLst>
          </p:cNvPr>
          <p:cNvSpPr/>
          <p:nvPr/>
        </p:nvSpPr>
        <p:spPr>
          <a:xfrm>
            <a:off x="7269280" y="6341640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Shape 269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270" name="Shape 27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6" name="Shape 276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277" name="Shape 27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280" name="Shape 28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4" name="Shape 284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285" name="Shape 28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289" name="Shape 28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3" name="Shape 293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4" name="Shape 294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295" name="Shape 295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16" name="Shape 316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19" name="Shape 31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23" name="Shape 323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27" name="Shape 32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1" name="Shape 331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5" name="Shape 335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36" name="Shape 336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39" name="Shape 3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1" name="Shape 341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42" name="Shape 342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45" name="Shape 345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48" name="Shape 3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53" name="Shape 353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356" name="Shape 356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0" name="Shape 360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361" name="Shape 361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364" name="Shape 364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370" name="Shape 37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373" name="Shape 37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379" name="Shape 37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385" name="Shape 385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9" name="Shape 389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2" name="Shape 392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393" name="Shape 393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396" name="Shape 396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399" name="Shape 39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1" name="Shape 401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2" name="Shape 402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03" name="Shape 40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06" name="Shape 40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12" name="Shape 412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4" name="Shape 414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6" name="Shape 416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17" name="Shape 41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20" name="Shape 42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2" name="Shape 422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3" name="Shape 423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24" name="Shape 424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27" name="Shape 42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0" name="Shape 430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2" name="Shape 432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33" name="Shape 433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36" name="Shape 436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0" name="Shape 440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41" name="Shape 441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45" name="Shape 445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48" name="Shape 4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52" name="Shape 452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458" name="Shape 45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461" name="Shape 46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6" name="Shape 466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7" name="Shape 467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468" name="Shape 46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471" name="Shape 47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6" name="Shape 476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477" name="Shape 47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481" name="Shape 48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4" name="Shape 484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7" name="Shape 487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488" name="Shape 48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1" name="Shape 491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2" name="Shape 492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493" name="Shape 493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6" name="Shape 496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498" name="Shape 49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04" name="Shape 504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08" name="Shape 50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12" name="Shape 512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18" name="Shape 51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24" name="Shape 524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27" name="Shape 52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3" name="Shape 533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4" name="Shape 534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35" name="Shape 535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41" name="Shape 5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43" name="Shape 543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4" name="Shape 544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45" name="Shape 54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7" name="Shape 547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8" name="Shape 548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49" name="Shape 5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1" name="Shape 551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2" name="Shape 552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ình Nền ppt Đẹp Nhất 2021 ❤️ Tải Hình Nền Powerpoint 3D">
            <a:extLst>
              <a:ext uri="{FF2B5EF4-FFF2-40B4-BE49-F238E27FC236}">
                <a16:creationId xmlns:a16="http://schemas.microsoft.com/office/drawing/2014/main" id="{319DF2D0-134E-4444-9572-95B5CF6CF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3638224"/>
            <a:ext cx="7772400" cy="87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dirty="0"/>
              <a:t>GIỚI THIỆU NHÓM</a:t>
            </a:r>
            <a:endParaRPr lang="en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685800" y="43232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the first set of slides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94425" y="5371369"/>
            <a:ext cx="7663800" cy="87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1779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dirty="0"/>
              <a:t>GIỚI THIỆU NHÓM</a:t>
            </a:r>
            <a:endParaRPr lang="en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5A5FFE8-3367-41D4-972E-84C6D58C4487}"/>
              </a:ext>
            </a:extLst>
          </p:cNvPr>
          <p:cNvSpPr txBox="1"/>
          <p:nvPr/>
        </p:nvSpPr>
        <p:spPr>
          <a:xfrm>
            <a:off x="492638" y="1246229"/>
            <a:ext cx="81587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DANH SÁCH		MSSV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 TRÒ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  <a:tabLst>
                <a:tab pos="3500438" algn="l"/>
                <a:tab pos="5289550" algn="l"/>
              </a:tabLst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Phước Vĩnh Phúc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102190183	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  <a:tabLst>
                <a:tab pos="3500438" algn="l"/>
                <a:tab pos="5289550" algn="l"/>
              </a:tabLst>
            </a:pP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Nguyễn Quang </a:t>
            </a:r>
            <a:r>
              <a:rPr lang="en-US" sz="20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102190188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AutoNum type="arabicPeriod"/>
              <a:tabLst>
                <a:tab pos="3500438" algn="l"/>
                <a:tab pos="5289550" algn="l"/>
              </a:tabLst>
            </a:pP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Minh </a:t>
            </a:r>
            <a:r>
              <a:rPr lang="en-US" sz="20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102190158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178">
            <a:extLst>
              <a:ext uri="{FF2B5EF4-FFF2-40B4-BE49-F238E27FC236}">
                <a16:creationId xmlns:a16="http://schemas.microsoft.com/office/drawing/2014/main" id="{F381562F-B2A4-4210-84F8-6DC5539E4D02}"/>
              </a:ext>
            </a:extLst>
          </p:cNvPr>
          <p:cNvSpPr/>
          <p:nvPr/>
        </p:nvSpPr>
        <p:spPr>
          <a:xfrm>
            <a:off x="745538" y="6324248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</p:txBody>
      </p:sp>
      <p:sp>
        <p:nvSpPr>
          <p:cNvPr id="9" name="Shape 179">
            <a:extLst>
              <a:ext uri="{FF2B5EF4-FFF2-40B4-BE49-F238E27FC236}">
                <a16:creationId xmlns:a16="http://schemas.microsoft.com/office/drawing/2014/main" id="{CBEABF94-FDD4-4ADF-B86E-BAE812E3E5E0}"/>
              </a:ext>
            </a:extLst>
          </p:cNvPr>
          <p:cNvSpPr/>
          <p:nvPr/>
        </p:nvSpPr>
        <p:spPr>
          <a:xfrm>
            <a:off x="1991188" y="6329873"/>
            <a:ext cx="14214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10" name="Shape 180">
            <a:extLst>
              <a:ext uri="{FF2B5EF4-FFF2-40B4-BE49-F238E27FC236}">
                <a16:creationId xmlns:a16="http://schemas.microsoft.com/office/drawing/2014/main" id="{A42E7916-C8D4-4C69-B0A2-48108D580A1C}"/>
              </a:ext>
            </a:extLst>
          </p:cNvPr>
          <p:cNvSpPr/>
          <p:nvPr/>
        </p:nvSpPr>
        <p:spPr>
          <a:xfrm>
            <a:off x="3488740" y="6324248"/>
            <a:ext cx="18633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</p:txBody>
      </p:sp>
      <p:sp>
        <p:nvSpPr>
          <p:cNvPr id="11" name="Shape 181">
            <a:extLst>
              <a:ext uri="{FF2B5EF4-FFF2-40B4-BE49-F238E27FC236}">
                <a16:creationId xmlns:a16="http://schemas.microsoft.com/office/drawing/2014/main" id="{1F1BEF4D-C1DC-4C79-AEB5-8BCDBC7AE3F9}"/>
              </a:ext>
            </a:extLst>
          </p:cNvPr>
          <p:cNvSpPr/>
          <p:nvPr/>
        </p:nvSpPr>
        <p:spPr>
          <a:xfrm>
            <a:off x="5428193" y="6329873"/>
            <a:ext cx="1768199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</p:txBody>
      </p:sp>
      <p:sp>
        <p:nvSpPr>
          <p:cNvPr id="13" name="Shape 182">
            <a:extLst>
              <a:ext uri="{FF2B5EF4-FFF2-40B4-BE49-F238E27FC236}">
                <a16:creationId xmlns:a16="http://schemas.microsoft.com/office/drawing/2014/main" id="{7B50DE0D-4DE6-4610-A641-9F66BA456C92}"/>
              </a:ext>
            </a:extLst>
          </p:cNvPr>
          <p:cNvSpPr/>
          <p:nvPr/>
        </p:nvSpPr>
        <p:spPr>
          <a:xfrm>
            <a:off x="7272588" y="6329873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3638224"/>
            <a:ext cx="7772400" cy="87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dirty="0"/>
              <a:t>TỔNG QUAN VỀ DỰ ÁN </a:t>
            </a:r>
            <a:endParaRPr lang="en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685800" y="43232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the first set of slides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94425" y="5371369"/>
            <a:ext cx="7663800" cy="87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8397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212">
            <a:extLst>
              <a:ext uri="{FF2B5EF4-FFF2-40B4-BE49-F238E27FC236}">
                <a16:creationId xmlns:a16="http://schemas.microsoft.com/office/drawing/2014/main" id="{FAB7EF02-4D45-4B99-AEBB-11A4D24DD6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8105" y="2448131"/>
            <a:ext cx="2227790" cy="17935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11">
            <a:extLst>
              <a:ext uri="{FF2B5EF4-FFF2-40B4-BE49-F238E27FC236}">
                <a16:creationId xmlns:a16="http://schemas.microsoft.com/office/drawing/2014/main" id="{A3D97AB0-56A5-4DD5-9773-93ED42988F8C}"/>
              </a:ext>
            </a:extLst>
          </p:cNvPr>
          <p:cNvSpPr txBox="1"/>
          <p:nvPr/>
        </p:nvSpPr>
        <p:spPr>
          <a:xfrm>
            <a:off x="3903900" y="4472494"/>
            <a:ext cx="13362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Owner</a:t>
            </a:r>
          </a:p>
        </p:txBody>
      </p:sp>
      <p:pic>
        <p:nvPicPr>
          <p:cNvPr id="9" name="Shape 199">
            <a:extLst>
              <a:ext uri="{FF2B5EF4-FFF2-40B4-BE49-F238E27FC236}">
                <a16:creationId xmlns:a16="http://schemas.microsoft.com/office/drawing/2014/main" id="{90F9056A-740B-419B-8F8E-557707865D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5424885" y="4590082"/>
            <a:ext cx="2721258" cy="150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00">
            <a:extLst>
              <a:ext uri="{FF2B5EF4-FFF2-40B4-BE49-F238E27FC236}">
                <a16:creationId xmlns:a16="http://schemas.microsoft.com/office/drawing/2014/main" id="{987BB09F-E8E5-4B65-B7DB-8E2B53E850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529009" y="939376"/>
            <a:ext cx="2721258" cy="150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01" descr="Ảnh có chứa văn bản&#10;&#10;Mô tả được tạo tự động">
            <a:extLst>
              <a:ext uri="{FF2B5EF4-FFF2-40B4-BE49-F238E27FC236}">
                <a16:creationId xmlns:a16="http://schemas.microsoft.com/office/drawing/2014/main" id="{F3A1A87B-FE2E-4F37-A85E-38BACE29F5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2642" y="1109625"/>
            <a:ext cx="2721258" cy="150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78">
            <a:extLst>
              <a:ext uri="{FF2B5EF4-FFF2-40B4-BE49-F238E27FC236}">
                <a16:creationId xmlns:a16="http://schemas.microsoft.com/office/drawing/2014/main" id="{AC499128-5470-4E8A-86C7-01CF4DE36664}"/>
              </a:ext>
            </a:extLst>
          </p:cNvPr>
          <p:cNvSpPr/>
          <p:nvPr/>
        </p:nvSpPr>
        <p:spPr>
          <a:xfrm>
            <a:off x="742230" y="6336015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</p:txBody>
      </p:sp>
      <p:sp>
        <p:nvSpPr>
          <p:cNvPr id="13" name="Shape 179">
            <a:extLst>
              <a:ext uri="{FF2B5EF4-FFF2-40B4-BE49-F238E27FC236}">
                <a16:creationId xmlns:a16="http://schemas.microsoft.com/office/drawing/2014/main" id="{E560381D-6BA3-4A87-AE00-C9E384C9C306}"/>
              </a:ext>
            </a:extLst>
          </p:cNvPr>
          <p:cNvSpPr/>
          <p:nvPr/>
        </p:nvSpPr>
        <p:spPr>
          <a:xfrm>
            <a:off x="1987880" y="6341640"/>
            <a:ext cx="1421400" cy="356398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14" name="Shape 180">
            <a:extLst>
              <a:ext uri="{FF2B5EF4-FFF2-40B4-BE49-F238E27FC236}">
                <a16:creationId xmlns:a16="http://schemas.microsoft.com/office/drawing/2014/main" id="{14E9ABB0-2319-41F7-8333-4EB9A28658ED}"/>
              </a:ext>
            </a:extLst>
          </p:cNvPr>
          <p:cNvSpPr/>
          <p:nvPr/>
        </p:nvSpPr>
        <p:spPr>
          <a:xfrm>
            <a:off x="3485432" y="6336015"/>
            <a:ext cx="18633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</p:txBody>
      </p:sp>
      <p:sp>
        <p:nvSpPr>
          <p:cNvPr id="15" name="Shape 181">
            <a:extLst>
              <a:ext uri="{FF2B5EF4-FFF2-40B4-BE49-F238E27FC236}">
                <a16:creationId xmlns:a16="http://schemas.microsoft.com/office/drawing/2014/main" id="{9DF98376-EC52-4B78-8A87-49F88D064261}"/>
              </a:ext>
            </a:extLst>
          </p:cNvPr>
          <p:cNvSpPr/>
          <p:nvPr/>
        </p:nvSpPr>
        <p:spPr>
          <a:xfrm>
            <a:off x="5424885" y="6341640"/>
            <a:ext cx="1768199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</p:txBody>
      </p:sp>
      <p:sp>
        <p:nvSpPr>
          <p:cNvPr id="16" name="Shape 182">
            <a:extLst>
              <a:ext uri="{FF2B5EF4-FFF2-40B4-BE49-F238E27FC236}">
                <a16:creationId xmlns:a16="http://schemas.microsoft.com/office/drawing/2014/main" id="{F7CAF779-7BB4-4D62-B121-A391AD27E044}"/>
              </a:ext>
            </a:extLst>
          </p:cNvPr>
          <p:cNvSpPr/>
          <p:nvPr/>
        </p:nvSpPr>
        <p:spPr>
          <a:xfrm>
            <a:off x="7269280" y="6341640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C52ABA2-0D42-452D-98C2-68A44AF0EB2F}"/>
              </a:ext>
            </a:extLst>
          </p:cNvPr>
          <p:cNvSpPr txBox="1"/>
          <p:nvPr/>
        </p:nvSpPr>
        <p:spPr>
          <a:xfrm>
            <a:off x="2502854" y="363283"/>
            <a:ext cx="4690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KINH DOANH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D525381-CEBF-4550-AC8D-2F04C1DD125E}"/>
              </a:ext>
            </a:extLst>
          </p:cNvPr>
          <p:cNvSpPr txBox="1"/>
          <p:nvPr/>
        </p:nvSpPr>
        <p:spPr>
          <a:xfrm>
            <a:off x="1676110" y="1288026"/>
            <a:ext cx="189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err="1">
                <a:latin typeface="+mj-lt"/>
              </a:rPr>
              <a:t>Một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ứng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dụng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quản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lí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quán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Cafe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xử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lý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gián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tiếp</a:t>
            </a:r>
            <a:r>
              <a:rPr lang="vi-VN" sz="1600" dirty="0">
                <a:latin typeface="+mj-lt"/>
              </a:rPr>
              <a:t> công </a:t>
            </a:r>
            <a:r>
              <a:rPr lang="vi-VN" sz="1600" dirty="0" err="1">
                <a:latin typeface="+mj-lt"/>
              </a:rPr>
              <a:t>việc</a:t>
            </a:r>
            <a:endParaRPr lang="vi-VN" sz="1600" dirty="0">
              <a:latin typeface="+mj-lt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F5EF604-0AE7-46FE-AEC4-E3C8EBD44E0D}"/>
              </a:ext>
            </a:extLst>
          </p:cNvPr>
          <p:cNvSpPr txBox="1"/>
          <p:nvPr/>
        </p:nvSpPr>
        <p:spPr>
          <a:xfrm>
            <a:off x="5801032" y="1122351"/>
            <a:ext cx="221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2438" algn="l"/>
              </a:tabLst>
            </a:pPr>
            <a:r>
              <a:rPr lang="vi-VN" sz="1600" dirty="0">
                <a:latin typeface="+mj-lt"/>
              </a:rPr>
              <a:t> Nhanh </a:t>
            </a:r>
            <a:r>
              <a:rPr lang="vi-VN" sz="1600" dirty="0" err="1">
                <a:latin typeface="+mj-lt"/>
              </a:rPr>
              <a:t>chóng</a:t>
            </a:r>
            <a:r>
              <a:rPr lang="vi-VN" sz="1600" dirty="0">
                <a:latin typeface="+mj-lt"/>
              </a:rPr>
              <a:t>, </a:t>
            </a:r>
            <a:r>
              <a:rPr lang="vi-VN" sz="1600" dirty="0" err="1">
                <a:latin typeface="+mj-lt"/>
              </a:rPr>
              <a:t>chính</a:t>
            </a:r>
            <a:br>
              <a:rPr lang="vi-VN" sz="1600" dirty="0">
                <a:latin typeface="+mj-lt"/>
              </a:rPr>
            </a:b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xác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và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tối</a:t>
            </a:r>
            <a:r>
              <a:rPr lang="vi-VN" sz="1600" dirty="0">
                <a:latin typeface="+mj-lt"/>
              </a:rPr>
              <a:t> ưu </a:t>
            </a:r>
            <a:r>
              <a:rPr lang="vi-VN" sz="1600" dirty="0" err="1">
                <a:latin typeface="+mj-lt"/>
              </a:rPr>
              <a:t>việc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quản</a:t>
            </a:r>
            <a:r>
              <a:rPr lang="vi-VN" sz="1600" dirty="0">
                <a:latin typeface="+mj-lt"/>
              </a:rPr>
              <a:t>            	</a:t>
            </a:r>
            <a:r>
              <a:rPr lang="vi-VN" sz="1600" dirty="0" err="1">
                <a:latin typeface="+mj-lt"/>
              </a:rPr>
              <a:t>trị</a:t>
            </a:r>
            <a:r>
              <a:rPr lang="vi-VN" sz="1600" dirty="0">
                <a:latin typeface="+mj-lt"/>
              </a:rPr>
              <a:t> nhân </a:t>
            </a:r>
            <a:r>
              <a:rPr lang="vi-VN" sz="1600" dirty="0" err="1">
                <a:latin typeface="+mj-lt"/>
              </a:rPr>
              <a:t>sự</a:t>
            </a:r>
            <a:endParaRPr lang="vi-VN" sz="1600" dirty="0">
              <a:latin typeface="+mj-lt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1142B46-2B27-4FA6-82EE-B9F2915F35A5}"/>
              </a:ext>
            </a:extLst>
          </p:cNvPr>
          <p:cNvSpPr txBox="1"/>
          <p:nvPr/>
        </p:nvSpPr>
        <p:spPr>
          <a:xfrm>
            <a:off x="6079577" y="5234987"/>
            <a:ext cx="1687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err="1">
                <a:latin typeface="+mj-lt"/>
              </a:rPr>
              <a:t>Tiết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kiệm</a:t>
            </a:r>
            <a:r>
              <a:rPr lang="vi-VN" sz="1600" dirty="0">
                <a:latin typeface="+mj-lt"/>
              </a:rPr>
              <a:t> chi </a:t>
            </a:r>
            <a:r>
              <a:rPr lang="vi-VN" sz="1600" dirty="0" err="1">
                <a:latin typeface="+mj-lt"/>
              </a:rPr>
              <a:t>phí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và</a:t>
            </a:r>
            <a:r>
              <a:rPr lang="vi-VN" sz="1600" dirty="0">
                <a:latin typeface="+mj-lt"/>
              </a:rPr>
              <a:t> nhân </a:t>
            </a:r>
            <a:r>
              <a:rPr lang="vi-VN" sz="1600" dirty="0" err="1">
                <a:latin typeface="+mj-lt"/>
              </a:rPr>
              <a:t>lực</a:t>
            </a:r>
            <a:endParaRPr lang="vi-V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385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8">
            <a:extLst>
              <a:ext uri="{FF2B5EF4-FFF2-40B4-BE49-F238E27FC236}">
                <a16:creationId xmlns:a16="http://schemas.microsoft.com/office/drawing/2014/main" id="{AC499128-5470-4E8A-86C7-01CF4DE36664}"/>
              </a:ext>
            </a:extLst>
          </p:cNvPr>
          <p:cNvSpPr/>
          <p:nvPr/>
        </p:nvSpPr>
        <p:spPr>
          <a:xfrm>
            <a:off x="742230" y="6336015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</p:txBody>
      </p:sp>
      <p:sp>
        <p:nvSpPr>
          <p:cNvPr id="13" name="Shape 179">
            <a:extLst>
              <a:ext uri="{FF2B5EF4-FFF2-40B4-BE49-F238E27FC236}">
                <a16:creationId xmlns:a16="http://schemas.microsoft.com/office/drawing/2014/main" id="{E560381D-6BA3-4A87-AE00-C9E384C9C306}"/>
              </a:ext>
            </a:extLst>
          </p:cNvPr>
          <p:cNvSpPr/>
          <p:nvPr/>
        </p:nvSpPr>
        <p:spPr>
          <a:xfrm>
            <a:off x="1987880" y="6341640"/>
            <a:ext cx="1421400" cy="356398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14" name="Shape 180">
            <a:extLst>
              <a:ext uri="{FF2B5EF4-FFF2-40B4-BE49-F238E27FC236}">
                <a16:creationId xmlns:a16="http://schemas.microsoft.com/office/drawing/2014/main" id="{14E9ABB0-2319-41F7-8333-4EB9A28658ED}"/>
              </a:ext>
            </a:extLst>
          </p:cNvPr>
          <p:cNvSpPr/>
          <p:nvPr/>
        </p:nvSpPr>
        <p:spPr>
          <a:xfrm>
            <a:off x="3485432" y="6336015"/>
            <a:ext cx="18633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</p:txBody>
      </p:sp>
      <p:sp>
        <p:nvSpPr>
          <p:cNvPr id="15" name="Shape 181">
            <a:extLst>
              <a:ext uri="{FF2B5EF4-FFF2-40B4-BE49-F238E27FC236}">
                <a16:creationId xmlns:a16="http://schemas.microsoft.com/office/drawing/2014/main" id="{9DF98376-EC52-4B78-8A87-49F88D064261}"/>
              </a:ext>
            </a:extLst>
          </p:cNvPr>
          <p:cNvSpPr/>
          <p:nvPr/>
        </p:nvSpPr>
        <p:spPr>
          <a:xfrm>
            <a:off x="5424885" y="6341640"/>
            <a:ext cx="1768199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</p:txBody>
      </p:sp>
      <p:sp>
        <p:nvSpPr>
          <p:cNvPr id="16" name="Shape 182">
            <a:extLst>
              <a:ext uri="{FF2B5EF4-FFF2-40B4-BE49-F238E27FC236}">
                <a16:creationId xmlns:a16="http://schemas.microsoft.com/office/drawing/2014/main" id="{F7CAF779-7BB4-4D62-B121-A391AD27E044}"/>
              </a:ext>
            </a:extLst>
          </p:cNvPr>
          <p:cNvSpPr/>
          <p:nvPr/>
        </p:nvSpPr>
        <p:spPr>
          <a:xfrm>
            <a:off x="7269280" y="6341640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C52ABA2-0D42-452D-98C2-68A44AF0EB2F}"/>
              </a:ext>
            </a:extLst>
          </p:cNvPr>
          <p:cNvSpPr txBox="1"/>
          <p:nvPr/>
        </p:nvSpPr>
        <p:spPr>
          <a:xfrm>
            <a:off x="2337847" y="386446"/>
            <a:ext cx="4506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282">
            <a:extLst>
              <a:ext uri="{FF2B5EF4-FFF2-40B4-BE49-F238E27FC236}">
                <a16:creationId xmlns:a16="http://schemas.microsoft.com/office/drawing/2014/main" id="{9E85F649-59C4-4B50-A7D2-6A30D94AAC4E}"/>
              </a:ext>
            </a:extLst>
          </p:cNvPr>
          <p:cNvSpPr/>
          <p:nvPr/>
        </p:nvSpPr>
        <p:spPr>
          <a:xfrm>
            <a:off x="824736" y="1465146"/>
            <a:ext cx="2326288" cy="392770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282">
            <a:extLst>
              <a:ext uri="{FF2B5EF4-FFF2-40B4-BE49-F238E27FC236}">
                <a16:creationId xmlns:a16="http://schemas.microsoft.com/office/drawing/2014/main" id="{EB0854D3-162E-45D8-AF26-3EC2E109EC77}"/>
              </a:ext>
            </a:extLst>
          </p:cNvPr>
          <p:cNvSpPr/>
          <p:nvPr/>
        </p:nvSpPr>
        <p:spPr>
          <a:xfrm>
            <a:off x="3427709" y="1406228"/>
            <a:ext cx="2326288" cy="392770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82">
            <a:extLst>
              <a:ext uri="{FF2B5EF4-FFF2-40B4-BE49-F238E27FC236}">
                <a16:creationId xmlns:a16="http://schemas.microsoft.com/office/drawing/2014/main" id="{437F7E95-11D2-4C8F-A76D-F8EE72DC2235}"/>
              </a:ext>
            </a:extLst>
          </p:cNvPr>
          <p:cNvSpPr/>
          <p:nvPr/>
        </p:nvSpPr>
        <p:spPr>
          <a:xfrm>
            <a:off x="5992978" y="1406228"/>
            <a:ext cx="2326288" cy="392770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Shape 426">
            <a:extLst>
              <a:ext uri="{FF2B5EF4-FFF2-40B4-BE49-F238E27FC236}">
                <a16:creationId xmlns:a16="http://schemas.microsoft.com/office/drawing/2014/main" id="{0179EF53-DA32-44A0-8D09-CA758E2D61E6}"/>
              </a:ext>
            </a:extLst>
          </p:cNvPr>
          <p:cNvGrpSpPr/>
          <p:nvPr/>
        </p:nvGrpSpPr>
        <p:grpSpPr>
          <a:xfrm>
            <a:off x="960325" y="2248860"/>
            <a:ext cx="346104" cy="353230"/>
            <a:chOff x="3955900" y="2984500"/>
            <a:chExt cx="414000" cy="42252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Shape 427">
              <a:extLst>
                <a:ext uri="{FF2B5EF4-FFF2-40B4-BE49-F238E27FC236}">
                  <a16:creationId xmlns:a16="http://schemas.microsoft.com/office/drawing/2014/main" id="{72B2E19D-305C-47FD-AB20-5441D6944791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428">
              <a:extLst>
                <a:ext uri="{FF2B5EF4-FFF2-40B4-BE49-F238E27FC236}">
                  <a16:creationId xmlns:a16="http://schemas.microsoft.com/office/drawing/2014/main" id="{0B0571C8-7998-4395-8614-C3F9C8AFA6B6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29">
              <a:extLst>
                <a:ext uri="{FF2B5EF4-FFF2-40B4-BE49-F238E27FC236}">
                  <a16:creationId xmlns:a16="http://schemas.microsoft.com/office/drawing/2014/main" id="{49259834-D96F-4184-92DC-1F1D497E3FA2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E576E6D4-490F-4172-A42A-DB05F48A3DC6}"/>
              </a:ext>
            </a:extLst>
          </p:cNvPr>
          <p:cNvCxnSpPr>
            <a:cxnSpLocks/>
          </p:cNvCxnSpPr>
          <p:nvPr/>
        </p:nvCxnSpPr>
        <p:spPr>
          <a:xfrm>
            <a:off x="952107" y="1885361"/>
            <a:ext cx="1998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3DB1E271-E312-44CF-ACDC-399D70360EBD}"/>
              </a:ext>
            </a:extLst>
          </p:cNvPr>
          <p:cNvSpPr txBox="1"/>
          <p:nvPr/>
        </p:nvSpPr>
        <p:spPr>
          <a:xfrm>
            <a:off x="1481221" y="1521365"/>
            <a:ext cx="1013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SPRINT 1</a:t>
            </a:r>
            <a:endParaRPr lang="vi-VN" dirty="0"/>
          </a:p>
        </p:txBody>
      </p: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3171A300-44C4-4B13-B370-6FEE5AD9C91F}"/>
              </a:ext>
            </a:extLst>
          </p:cNvPr>
          <p:cNvCxnSpPr>
            <a:cxnSpLocks/>
          </p:cNvCxnSpPr>
          <p:nvPr/>
        </p:nvCxnSpPr>
        <p:spPr>
          <a:xfrm>
            <a:off x="3572758" y="1885361"/>
            <a:ext cx="1998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1F2C9829-ECF4-4B48-92FD-0B05ACFB45F2}"/>
              </a:ext>
            </a:extLst>
          </p:cNvPr>
          <p:cNvCxnSpPr>
            <a:cxnSpLocks/>
          </p:cNvCxnSpPr>
          <p:nvPr/>
        </p:nvCxnSpPr>
        <p:spPr>
          <a:xfrm>
            <a:off x="6156880" y="1886932"/>
            <a:ext cx="1998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EA17EBD1-502F-42CD-B39A-EBF8F93D02C8}"/>
              </a:ext>
            </a:extLst>
          </p:cNvPr>
          <p:cNvSpPr txBox="1"/>
          <p:nvPr/>
        </p:nvSpPr>
        <p:spPr>
          <a:xfrm>
            <a:off x="4065340" y="1521365"/>
            <a:ext cx="1013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SPRINT 2</a:t>
            </a:r>
            <a:endParaRPr lang="vi-VN" dirty="0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E741E063-F653-431C-BCED-C2609399E4B5}"/>
              </a:ext>
            </a:extLst>
          </p:cNvPr>
          <p:cNvSpPr txBox="1"/>
          <p:nvPr/>
        </p:nvSpPr>
        <p:spPr>
          <a:xfrm>
            <a:off x="6686425" y="1534100"/>
            <a:ext cx="1013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SPRINT 3</a:t>
            </a:r>
            <a:endParaRPr lang="vi-VN" dirty="0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48BFE4F5-1DE5-4238-AAB1-59E61E922B90}"/>
              </a:ext>
            </a:extLst>
          </p:cNvPr>
          <p:cNvSpPr txBox="1"/>
          <p:nvPr/>
        </p:nvSpPr>
        <p:spPr>
          <a:xfrm>
            <a:off x="1481221" y="2248860"/>
            <a:ext cx="15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CSDL</a:t>
            </a:r>
            <a:endParaRPr lang="vi-VN" dirty="0"/>
          </a:p>
        </p:txBody>
      </p:sp>
      <p:grpSp>
        <p:nvGrpSpPr>
          <p:cNvPr id="32" name="Shape 426">
            <a:extLst>
              <a:ext uri="{FF2B5EF4-FFF2-40B4-BE49-F238E27FC236}">
                <a16:creationId xmlns:a16="http://schemas.microsoft.com/office/drawing/2014/main" id="{FCED391F-9ABD-4DFD-A2E1-154727214ECC}"/>
              </a:ext>
            </a:extLst>
          </p:cNvPr>
          <p:cNvGrpSpPr/>
          <p:nvPr/>
        </p:nvGrpSpPr>
        <p:grpSpPr>
          <a:xfrm>
            <a:off x="990943" y="2972177"/>
            <a:ext cx="346104" cy="353230"/>
            <a:chOff x="3955900" y="2984500"/>
            <a:chExt cx="414000" cy="42252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3" name="Shape 427">
              <a:extLst>
                <a:ext uri="{FF2B5EF4-FFF2-40B4-BE49-F238E27FC236}">
                  <a16:creationId xmlns:a16="http://schemas.microsoft.com/office/drawing/2014/main" id="{BF9AF932-0FDB-47E9-B328-8AA05D0FA4DB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428">
              <a:extLst>
                <a:ext uri="{FF2B5EF4-FFF2-40B4-BE49-F238E27FC236}">
                  <a16:creationId xmlns:a16="http://schemas.microsoft.com/office/drawing/2014/main" id="{BAAEBA76-1F7E-4109-BADE-275D970B7B21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429">
              <a:extLst>
                <a:ext uri="{FF2B5EF4-FFF2-40B4-BE49-F238E27FC236}">
                  <a16:creationId xmlns:a16="http://schemas.microsoft.com/office/drawing/2014/main" id="{849BD9A6-6735-4F94-BF66-2095B1C59BBD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3B3B7E85-F69C-43CB-8F20-E640F17F779E}"/>
              </a:ext>
            </a:extLst>
          </p:cNvPr>
          <p:cNvSpPr txBox="1"/>
          <p:nvPr/>
        </p:nvSpPr>
        <p:spPr>
          <a:xfrm>
            <a:off x="1434088" y="2972177"/>
            <a:ext cx="155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vi-VN" dirty="0"/>
          </a:p>
        </p:txBody>
      </p:sp>
      <p:grpSp>
        <p:nvGrpSpPr>
          <p:cNvPr id="37" name="Shape 426">
            <a:extLst>
              <a:ext uri="{FF2B5EF4-FFF2-40B4-BE49-F238E27FC236}">
                <a16:creationId xmlns:a16="http://schemas.microsoft.com/office/drawing/2014/main" id="{DBD9FA08-F0F6-4454-8D11-E342AB2C43F3}"/>
              </a:ext>
            </a:extLst>
          </p:cNvPr>
          <p:cNvGrpSpPr/>
          <p:nvPr/>
        </p:nvGrpSpPr>
        <p:grpSpPr>
          <a:xfrm>
            <a:off x="961841" y="3823583"/>
            <a:ext cx="346104" cy="353230"/>
            <a:chOff x="3955900" y="2984500"/>
            <a:chExt cx="414000" cy="42252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8" name="Shape 427">
              <a:extLst>
                <a:ext uri="{FF2B5EF4-FFF2-40B4-BE49-F238E27FC236}">
                  <a16:creationId xmlns:a16="http://schemas.microsoft.com/office/drawing/2014/main" id="{C4D6C750-7494-4837-A0DC-715E7511BDA0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28">
              <a:extLst>
                <a:ext uri="{FF2B5EF4-FFF2-40B4-BE49-F238E27FC236}">
                  <a16:creationId xmlns:a16="http://schemas.microsoft.com/office/drawing/2014/main" id="{02787371-ACC0-408A-AACB-0615EAC634E2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29">
              <a:extLst>
                <a:ext uri="{FF2B5EF4-FFF2-40B4-BE49-F238E27FC236}">
                  <a16:creationId xmlns:a16="http://schemas.microsoft.com/office/drawing/2014/main" id="{4E39826C-B8C0-4C56-9558-7F9A73B77BB0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D472490C-BD70-455D-8EC1-F36D26D3FAAC}"/>
              </a:ext>
            </a:extLst>
          </p:cNvPr>
          <p:cNvSpPr txBox="1"/>
          <p:nvPr/>
        </p:nvSpPr>
        <p:spPr>
          <a:xfrm>
            <a:off x="1452379" y="3795258"/>
            <a:ext cx="155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Login</a:t>
            </a:r>
            <a:endParaRPr lang="vi-VN" dirty="0"/>
          </a:p>
        </p:txBody>
      </p:sp>
      <p:grpSp>
        <p:nvGrpSpPr>
          <p:cNvPr id="42" name="Shape 352">
            <a:extLst>
              <a:ext uri="{FF2B5EF4-FFF2-40B4-BE49-F238E27FC236}">
                <a16:creationId xmlns:a16="http://schemas.microsoft.com/office/drawing/2014/main" id="{113AE3E4-27E5-4B5D-9636-5E98A49B18CB}"/>
              </a:ext>
            </a:extLst>
          </p:cNvPr>
          <p:cNvGrpSpPr/>
          <p:nvPr/>
        </p:nvGrpSpPr>
        <p:grpSpPr>
          <a:xfrm>
            <a:off x="3699841" y="2279478"/>
            <a:ext cx="365499" cy="365499"/>
            <a:chOff x="1922075" y="1629000"/>
            <a:chExt cx="437200" cy="4372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3" name="Shape 353">
              <a:extLst>
                <a:ext uri="{FF2B5EF4-FFF2-40B4-BE49-F238E27FC236}">
                  <a16:creationId xmlns:a16="http://schemas.microsoft.com/office/drawing/2014/main" id="{E2FC6CFF-C0A0-4E82-AE80-E2426ED3A84B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54">
              <a:extLst>
                <a:ext uri="{FF2B5EF4-FFF2-40B4-BE49-F238E27FC236}">
                  <a16:creationId xmlns:a16="http://schemas.microsoft.com/office/drawing/2014/main" id="{D69DC158-0338-4B0C-A8FD-06F080D41F11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" name="Shape 352">
            <a:extLst>
              <a:ext uri="{FF2B5EF4-FFF2-40B4-BE49-F238E27FC236}">
                <a16:creationId xmlns:a16="http://schemas.microsoft.com/office/drawing/2014/main" id="{B715C2DC-111C-4023-8B91-2F503BCE55C4}"/>
              </a:ext>
            </a:extLst>
          </p:cNvPr>
          <p:cNvGrpSpPr/>
          <p:nvPr/>
        </p:nvGrpSpPr>
        <p:grpSpPr>
          <a:xfrm>
            <a:off x="3657174" y="3002795"/>
            <a:ext cx="365499" cy="365499"/>
            <a:chOff x="1922075" y="1629000"/>
            <a:chExt cx="437200" cy="4372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" name="Shape 353">
              <a:extLst>
                <a:ext uri="{FF2B5EF4-FFF2-40B4-BE49-F238E27FC236}">
                  <a16:creationId xmlns:a16="http://schemas.microsoft.com/office/drawing/2014/main" id="{1F340C52-93AC-4403-82FB-95F0773995B2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54">
              <a:extLst>
                <a:ext uri="{FF2B5EF4-FFF2-40B4-BE49-F238E27FC236}">
                  <a16:creationId xmlns:a16="http://schemas.microsoft.com/office/drawing/2014/main" id="{0D0EC3BA-EFA0-4787-A6A4-18719C5BD677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" name="Shape 352">
            <a:extLst>
              <a:ext uri="{FF2B5EF4-FFF2-40B4-BE49-F238E27FC236}">
                <a16:creationId xmlns:a16="http://schemas.microsoft.com/office/drawing/2014/main" id="{29A49606-B2BD-48C3-ADB7-BDDC3C6EBC81}"/>
              </a:ext>
            </a:extLst>
          </p:cNvPr>
          <p:cNvGrpSpPr/>
          <p:nvPr/>
        </p:nvGrpSpPr>
        <p:grpSpPr>
          <a:xfrm>
            <a:off x="3705160" y="3834078"/>
            <a:ext cx="365499" cy="365499"/>
            <a:chOff x="1922075" y="1629000"/>
            <a:chExt cx="437200" cy="4372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9" name="Shape 353">
              <a:extLst>
                <a:ext uri="{FF2B5EF4-FFF2-40B4-BE49-F238E27FC236}">
                  <a16:creationId xmlns:a16="http://schemas.microsoft.com/office/drawing/2014/main" id="{229F74A2-D062-4171-8395-965F28BBFE3A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354">
              <a:extLst>
                <a:ext uri="{FF2B5EF4-FFF2-40B4-BE49-F238E27FC236}">
                  <a16:creationId xmlns:a16="http://schemas.microsoft.com/office/drawing/2014/main" id="{F9116C63-082B-48EB-9727-0A2241A3478B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E1037F0C-EC22-49CE-8D37-33065A230CF9}"/>
              </a:ext>
            </a:extLst>
          </p:cNvPr>
          <p:cNvSpPr txBox="1"/>
          <p:nvPr/>
        </p:nvSpPr>
        <p:spPr>
          <a:xfrm>
            <a:off x="4199787" y="2112813"/>
            <a:ext cx="1554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lí</a:t>
            </a:r>
            <a:r>
              <a:rPr lang="vi-VN" dirty="0"/>
              <a:t> </a:t>
            </a:r>
            <a:r>
              <a:rPr lang="vi-VN" dirty="0" err="1"/>
              <a:t>bàn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đơn</a:t>
            </a:r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15608920-0255-450F-AD5F-E29EF167F7D6}"/>
              </a:ext>
            </a:extLst>
          </p:cNvPr>
          <p:cNvSpPr txBox="1"/>
          <p:nvPr/>
        </p:nvSpPr>
        <p:spPr>
          <a:xfrm>
            <a:off x="4199787" y="2943852"/>
            <a:ext cx="155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kê</a:t>
            </a:r>
          </a:p>
        </p:txBody>
      </p:sp>
      <p:sp>
        <p:nvSpPr>
          <p:cNvPr id="53" name="Hộp Văn bản 52">
            <a:extLst>
              <a:ext uri="{FF2B5EF4-FFF2-40B4-BE49-F238E27FC236}">
                <a16:creationId xmlns:a16="http://schemas.microsoft.com/office/drawing/2014/main" id="{EB5E6733-A722-4E95-8655-1153F1430358}"/>
              </a:ext>
            </a:extLst>
          </p:cNvPr>
          <p:cNvSpPr txBox="1"/>
          <p:nvPr/>
        </p:nvSpPr>
        <p:spPr>
          <a:xfrm>
            <a:off x="4199787" y="3766405"/>
            <a:ext cx="1554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quả</a:t>
            </a:r>
            <a:r>
              <a:rPr lang="en-US" dirty="0"/>
              <a:t>n </a:t>
            </a:r>
            <a:r>
              <a:rPr lang="vi-VN" dirty="0" err="1"/>
              <a:t>lí</a:t>
            </a:r>
            <a:r>
              <a:rPr lang="vi-VN" dirty="0"/>
              <a:t> nhân viên,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lí</a:t>
            </a:r>
            <a:r>
              <a:rPr lang="vi-VN" dirty="0"/>
              <a:t> </a:t>
            </a:r>
            <a:r>
              <a:rPr lang="vi-VN" dirty="0" err="1"/>
              <a:t>bàn</a:t>
            </a:r>
            <a:r>
              <a:rPr lang="vi-VN" dirty="0"/>
              <a:t>,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lí</a:t>
            </a:r>
            <a:r>
              <a:rPr lang="vi-VN" dirty="0"/>
              <a:t> </a:t>
            </a:r>
            <a:r>
              <a:rPr lang="vi-VN" dirty="0" err="1"/>
              <a:t>món</a:t>
            </a:r>
            <a:r>
              <a:rPr lang="vi-VN" dirty="0"/>
              <a:t>.</a:t>
            </a:r>
            <a:r>
              <a:rPr lang="en-US" dirty="0"/>
              <a:t> </a:t>
            </a:r>
            <a:endParaRPr lang="vi-VN" dirty="0"/>
          </a:p>
        </p:txBody>
      </p:sp>
      <p:grpSp>
        <p:nvGrpSpPr>
          <p:cNvPr id="54" name="Shape 470">
            <a:extLst>
              <a:ext uri="{FF2B5EF4-FFF2-40B4-BE49-F238E27FC236}">
                <a16:creationId xmlns:a16="http://schemas.microsoft.com/office/drawing/2014/main" id="{9E230600-14B1-424A-AB89-4D32CA0A1B1B}"/>
              </a:ext>
            </a:extLst>
          </p:cNvPr>
          <p:cNvGrpSpPr/>
          <p:nvPr/>
        </p:nvGrpSpPr>
        <p:grpSpPr>
          <a:xfrm>
            <a:off x="6250010" y="3020152"/>
            <a:ext cx="370598" cy="370619"/>
            <a:chOff x="570875" y="4322250"/>
            <a:chExt cx="443300" cy="44332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5" name="Shape 471">
              <a:extLst>
                <a:ext uri="{FF2B5EF4-FFF2-40B4-BE49-F238E27FC236}">
                  <a16:creationId xmlns:a16="http://schemas.microsoft.com/office/drawing/2014/main" id="{8659740C-37D5-4122-9DBE-2CB543D71BF4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472">
              <a:extLst>
                <a:ext uri="{FF2B5EF4-FFF2-40B4-BE49-F238E27FC236}">
                  <a16:creationId xmlns:a16="http://schemas.microsoft.com/office/drawing/2014/main" id="{CCD1F5F8-22EB-4E87-A443-1E8605E35C36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73">
              <a:extLst>
                <a:ext uri="{FF2B5EF4-FFF2-40B4-BE49-F238E27FC236}">
                  <a16:creationId xmlns:a16="http://schemas.microsoft.com/office/drawing/2014/main" id="{A61AE06E-62AD-4543-91B7-133B04A2438E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474">
              <a:extLst>
                <a:ext uri="{FF2B5EF4-FFF2-40B4-BE49-F238E27FC236}">
                  <a16:creationId xmlns:a16="http://schemas.microsoft.com/office/drawing/2014/main" id="{32FF668E-E441-466F-9864-032D1DFCCC91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" name="Shape 470">
            <a:extLst>
              <a:ext uri="{FF2B5EF4-FFF2-40B4-BE49-F238E27FC236}">
                <a16:creationId xmlns:a16="http://schemas.microsoft.com/office/drawing/2014/main" id="{0DD31E33-4402-4EB5-A32F-C46AE4D0E985}"/>
              </a:ext>
            </a:extLst>
          </p:cNvPr>
          <p:cNvGrpSpPr/>
          <p:nvPr/>
        </p:nvGrpSpPr>
        <p:grpSpPr>
          <a:xfrm>
            <a:off x="6241337" y="2288141"/>
            <a:ext cx="370598" cy="370619"/>
            <a:chOff x="570875" y="4322250"/>
            <a:chExt cx="443300" cy="44332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Shape 471">
              <a:extLst>
                <a:ext uri="{FF2B5EF4-FFF2-40B4-BE49-F238E27FC236}">
                  <a16:creationId xmlns:a16="http://schemas.microsoft.com/office/drawing/2014/main" id="{BB75A97C-B317-4D89-AA3F-CFAE00AFEA85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472">
              <a:extLst>
                <a:ext uri="{FF2B5EF4-FFF2-40B4-BE49-F238E27FC236}">
                  <a16:creationId xmlns:a16="http://schemas.microsoft.com/office/drawing/2014/main" id="{578ECA4B-F7D5-40CB-812F-2A340B354076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473">
              <a:extLst>
                <a:ext uri="{FF2B5EF4-FFF2-40B4-BE49-F238E27FC236}">
                  <a16:creationId xmlns:a16="http://schemas.microsoft.com/office/drawing/2014/main" id="{82A499EE-6EC8-4176-8F95-45D5105F973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474">
              <a:extLst>
                <a:ext uri="{FF2B5EF4-FFF2-40B4-BE49-F238E27FC236}">
                  <a16:creationId xmlns:a16="http://schemas.microsoft.com/office/drawing/2014/main" id="{4AB8C928-5E50-42EB-8E42-73E85A2BD8FC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AB6DE27F-BCDD-4C93-AEEA-91E2EBF26288}"/>
              </a:ext>
            </a:extLst>
          </p:cNvPr>
          <p:cNvSpPr txBox="1"/>
          <p:nvPr/>
        </p:nvSpPr>
        <p:spPr>
          <a:xfrm>
            <a:off x="6681866" y="2248860"/>
            <a:ext cx="15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  <a:endParaRPr lang="vi-VN" dirty="0"/>
          </a:p>
        </p:txBody>
      </p:sp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68EA8957-7F0F-4812-BEF1-8A5CE611ADD9}"/>
              </a:ext>
            </a:extLst>
          </p:cNvPr>
          <p:cNvSpPr txBox="1"/>
          <p:nvPr/>
        </p:nvSpPr>
        <p:spPr>
          <a:xfrm>
            <a:off x="6690539" y="3051572"/>
            <a:ext cx="15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9872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8">
            <a:extLst>
              <a:ext uri="{FF2B5EF4-FFF2-40B4-BE49-F238E27FC236}">
                <a16:creationId xmlns:a16="http://schemas.microsoft.com/office/drawing/2014/main" id="{AC499128-5470-4E8A-86C7-01CF4DE36664}"/>
              </a:ext>
            </a:extLst>
          </p:cNvPr>
          <p:cNvSpPr/>
          <p:nvPr/>
        </p:nvSpPr>
        <p:spPr>
          <a:xfrm>
            <a:off x="742230" y="6336015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</p:txBody>
      </p:sp>
      <p:sp>
        <p:nvSpPr>
          <p:cNvPr id="13" name="Shape 179">
            <a:extLst>
              <a:ext uri="{FF2B5EF4-FFF2-40B4-BE49-F238E27FC236}">
                <a16:creationId xmlns:a16="http://schemas.microsoft.com/office/drawing/2014/main" id="{E560381D-6BA3-4A87-AE00-C9E384C9C306}"/>
              </a:ext>
            </a:extLst>
          </p:cNvPr>
          <p:cNvSpPr/>
          <p:nvPr/>
        </p:nvSpPr>
        <p:spPr>
          <a:xfrm>
            <a:off x="1987880" y="6341640"/>
            <a:ext cx="1421400" cy="356398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14" name="Shape 180">
            <a:extLst>
              <a:ext uri="{FF2B5EF4-FFF2-40B4-BE49-F238E27FC236}">
                <a16:creationId xmlns:a16="http://schemas.microsoft.com/office/drawing/2014/main" id="{14E9ABB0-2319-41F7-8333-4EB9A28658ED}"/>
              </a:ext>
            </a:extLst>
          </p:cNvPr>
          <p:cNvSpPr/>
          <p:nvPr/>
        </p:nvSpPr>
        <p:spPr>
          <a:xfrm>
            <a:off x="3485432" y="6336015"/>
            <a:ext cx="18633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</p:txBody>
      </p:sp>
      <p:sp>
        <p:nvSpPr>
          <p:cNvPr id="15" name="Shape 181">
            <a:extLst>
              <a:ext uri="{FF2B5EF4-FFF2-40B4-BE49-F238E27FC236}">
                <a16:creationId xmlns:a16="http://schemas.microsoft.com/office/drawing/2014/main" id="{9DF98376-EC52-4B78-8A87-49F88D064261}"/>
              </a:ext>
            </a:extLst>
          </p:cNvPr>
          <p:cNvSpPr/>
          <p:nvPr/>
        </p:nvSpPr>
        <p:spPr>
          <a:xfrm>
            <a:off x="5424885" y="6341640"/>
            <a:ext cx="1768199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</p:txBody>
      </p:sp>
      <p:sp>
        <p:nvSpPr>
          <p:cNvPr id="16" name="Shape 182">
            <a:extLst>
              <a:ext uri="{FF2B5EF4-FFF2-40B4-BE49-F238E27FC236}">
                <a16:creationId xmlns:a16="http://schemas.microsoft.com/office/drawing/2014/main" id="{F7CAF779-7BB4-4D62-B121-A391AD27E044}"/>
              </a:ext>
            </a:extLst>
          </p:cNvPr>
          <p:cNvSpPr/>
          <p:nvPr/>
        </p:nvSpPr>
        <p:spPr>
          <a:xfrm>
            <a:off x="7269280" y="6341640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C52ABA2-0D42-452D-98C2-68A44AF0EB2F}"/>
              </a:ext>
            </a:extLst>
          </p:cNvPr>
          <p:cNvSpPr txBox="1"/>
          <p:nvPr/>
        </p:nvSpPr>
        <p:spPr>
          <a:xfrm>
            <a:off x="1786379" y="344429"/>
            <a:ext cx="5571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TRANSTRAINTS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F581519-9510-4DD0-A92A-59B9FEA92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55" y="2094272"/>
            <a:ext cx="2780243" cy="1993382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1721AE95-8444-4B65-95D6-6A0AF352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378" y="2097194"/>
            <a:ext cx="2317867" cy="218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8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8">
            <a:extLst>
              <a:ext uri="{FF2B5EF4-FFF2-40B4-BE49-F238E27FC236}">
                <a16:creationId xmlns:a16="http://schemas.microsoft.com/office/drawing/2014/main" id="{AC499128-5470-4E8A-86C7-01CF4DE36664}"/>
              </a:ext>
            </a:extLst>
          </p:cNvPr>
          <p:cNvSpPr/>
          <p:nvPr/>
        </p:nvSpPr>
        <p:spPr>
          <a:xfrm>
            <a:off x="742230" y="6336015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</p:txBody>
      </p:sp>
      <p:sp>
        <p:nvSpPr>
          <p:cNvPr id="13" name="Shape 179">
            <a:extLst>
              <a:ext uri="{FF2B5EF4-FFF2-40B4-BE49-F238E27FC236}">
                <a16:creationId xmlns:a16="http://schemas.microsoft.com/office/drawing/2014/main" id="{E560381D-6BA3-4A87-AE00-C9E384C9C306}"/>
              </a:ext>
            </a:extLst>
          </p:cNvPr>
          <p:cNvSpPr/>
          <p:nvPr/>
        </p:nvSpPr>
        <p:spPr>
          <a:xfrm>
            <a:off x="1987880" y="6341640"/>
            <a:ext cx="1421400" cy="356398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14" name="Shape 180">
            <a:extLst>
              <a:ext uri="{FF2B5EF4-FFF2-40B4-BE49-F238E27FC236}">
                <a16:creationId xmlns:a16="http://schemas.microsoft.com/office/drawing/2014/main" id="{14E9ABB0-2319-41F7-8333-4EB9A28658ED}"/>
              </a:ext>
            </a:extLst>
          </p:cNvPr>
          <p:cNvSpPr/>
          <p:nvPr/>
        </p:nvSpPr>
        <p:spPr>
          <a:xfrm>
            <a:off x="3485432" y="6336015"/>
            <a:ext cx="18633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</p:txBody>
      </p:sp>
      <p:sp>
        <p:nvSpPr>
          <p:cNvPr id="15" name="Shape 181">
            <a:extLst>
              <a:ext uri="{FF2B5EF4-FFF2-40B4-BE49-F238E27FC236}">
                <a16:creationId xmlns:a16="http://schemas.microsoft.com/office/drawing/2014/main" id="{9DF98376-EC52-4B78-8A87-49F88D064261}"/>
              </a:ext>
            </a:extLst>
          </p:cNvPr>
          <p:cNvSpPr/>
          <p:nvPr/>
        </p:nvSpPr>
        <p:spPr>
          <a:xfrm>
            <a:off x="5424885" y="6341640"/>
            <a:ext cx="1768199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</p:txBody>
      </p:sp>
      <p:sp>
        <p:nvSpPr>
          <p:cNvPr id="16" name="Shape 182">
            <a:extLst>
              <a:ext uri="{FF2B5EF4-FFF2-40B4-BE49-F238E27FC236}">
                <a16:creationId xmlns:a16="http://schemas.microsoft.com/office/drawing/2014/main" id="{F7CAF779-7BB4-4D62-B121-A391AD27E044}"/>
              </a:ext>
            </a:extLst>
          </p:cNvPr>
          <p:cNvSpPr/>
          <p:nvPr/>
        </p:nvSpPr>
        <p:spPr>
          <a:xfrm>
            <a:off x="7269280" y="6341640"/>
            <a:ext cx="1164600" cy="35639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C52ABA2-0D42-452D-98C2-68A44AF0EB2F}"/>
              </a:ext>
            </a:extLst>
          </p:cNvPr>
          <p:cNvSpPr txBox="1"/>
          <p:nvPr/>
        </p:nvSpPr>
        <p:spPr>
          <a:xfrm>
            <a:off x="2090393" y="391563"/>
            <a:ext cx="4963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F33A3FE-415E-4CA2-87A6-D3DB5D66ABC8}"/>
              </a:ext>
            </a:extLst>
          </p:cNvPr>
          <p:cNvSpPr txBox="1"/>
          <p:nvPr/>
        </p:nvSpPr>
        <p:spPr>
          <a:xfrm>
            <a:off x="3182783" y="5680060"/>
            <a:ext cx="2778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8E0E9D93-78BD-4B6E-89E1-8634C2DD6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80" y="1327355"/>
            <a:ext cx="7936040" cy="39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63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615</Words>
  <Application>Microsoft Office PowerPoint</Application>
  <PresentationFormat>Trình chiếu Trên màn hình (4:3)</PresentationFormat>
  <Paragraphs>194</Paragraphs>
  <Slides>26</Slides>
  <Notes>26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31" baseType="lpstr">
      <vt:lpstr>Arial</vt:lpstr>
      <vt:lpstr>Times New Roman</vt:lpstr>
      <vt:lpstr>Muli</vt:lpstr>
      <vt:lpstr>Montserrat</vt:lpstr>
      <vt:lpstr>Base template</vt:lpstr>
      <vt:lpstr>Bản trình bày PowerPoint</vt:lpstr>
      <vt:lpstr>  NỘI  DUNG  CHÍNH </vt:lpstr>
      <vt:lpstr>GIỚI THIỆU NHÓM</vt:lpstr>
      <vt:lpstr>GIỚI THIỆU NHÓM</vt:lpstr>
      <vt:lpstr>TỔNG QUAN VỀ DỰ ÁN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PROCESS MANAGEMENT</vt:lpstr>
      <vt:lpstr>Process</vt:lpstr>
      <vt:lpstr>Project Plan</vt:lpstr>
      <vt:lpstr>Kiểm thử</vt:lpstr>
      <vt:lpstr>Kết Luận</vt:lpstr>
      <vt:lpstr>Vấn đề gặp phải</vt:lpstr>
      <vt:lpstr>Vấn đề gặp phải</vt:lpstr>
      <vt:lpstr>Bài học kinh nghiệm</vt:lpstr>
      <vt:lpstr>Bản trình bày PowerPoint</vt:lpstr>
      <vt:lpstr>Hướng phát triển</vt:lpstr>
      <vt:lpstr>CHẠY CHƯƠNG TRÌNH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Nguyễn Phước Vĩnh Phúc</cp:lastModifiedBy>
  <cp:revision>23</cp:revision>
  <dcterms:modified xsi:type="dcterms:W3CDTF">2021-08-14T17:52:02Z</dcterms:modified>
</cp:coreProperties>
</file>