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93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42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14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Animation is the most popular movie category, followed by Family category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 How many times have the family-friendly movies been rented out?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337A7-7BCB-6739-6C9D-1B6C1105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54" y="1692258"/>
            <a:ext cx="4474846" cy="26926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All 4 rental duration levels have approximately the same number of films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 Rental duration level of the family-friendly movies compare to all movies rented out in quartiles?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4578-39A6-4F4C-1A6F-C1E4B6A2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57" y="1772710"/>
            <a:ext cx="4413786" cy="26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3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 level 1, Animation is the most rented film category.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 level 2, Children is the most rented film category.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 level 3, Family is the most rented film category.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 level 4, Animation and Family are the most rented film category.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 The number of family-friendly movies that have the same rental duration level and category?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01689-3972-0195-5CF2-EA8F7E41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0" y="1878330"/>
            <a:ext cx="4408200" cy="25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Store 1 and store 2 have not much difference in rental numbers in the same month of the years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Compare the rental numbers of any two stores in the same month of the years?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A31BB-6388-CAB2-401D-DCE481FD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5" y="1879282"/>
            <a:ext cx="4420410" cy="24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01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159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1. How many times have the family-friendly movies been rented out?</vt:lpstr>
      <vt:lpstr>2. Rental duration level of the family-friendly movies compare to all movies rented out in quartiles?</vt:lpstr>
      <vt:lpstr>3. The number of family-friendly movies that have the same rental duration level and category?</vt:lpstr>
      <vt:lpstr>4. Compare the rental numbers of any two stores in the same month of the years?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 Precision</cp:lastModifiedBy>
  <cp:revision>5</cp:revision>
  <dcterms:modified xsi:type="dcterms:W3CDTF">2024-08-21T14:00:11Z</dcterms:modified>
</cp:coreProperties>
</file>