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6"/>
  </p:notesMasterIdLst>
  <p:sldIdLst>
    <p:sldId id="256" r:id="rId2"/>
    <p:sldId id="260" r:id="rId3"/>
    <p:sldId id="258" r:id="rId4"/>
    <p:sldId id="259" r:id="rId5"/>
  </p:sldIdLst>
  <p:sldSz cx="9144000" cy="5143500" type="screen16x9"/>
  <p:notesSz cx="6858000" cy="9144000"/>
  <p:embeddedFontLst>
    <p:embeddedFont>
      <p:font typeface="Open Sans" panose="020B0606030504020204" pitchFamily="34" charset="0"/>
      <p:regular r:id="rId7"/>
      <p:bold r:id="rId8"/>
      <p:italic r:id="rId9"/>
      <p:boldItalic r:id="rId1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87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d68f83b58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d68f83b58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d68f83b58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d68f83b58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59333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d68f83b58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d68f83b58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44245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d68f83b58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d68f83b58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51487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body" idx="1"/>
          </p:nvPr>
        </p:nvSpPr>
        <p:spPr>
          <a:xfrm>
            <a:off x="5158200" y="1418450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Animation is the most popular movie category, followed by Family category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5" name="Google Shape;55;p13"/>
          <p:cNvSpPr/>
          <p:nvPr/>
        </p:nvSpPr>
        <p:spPr>
          <a:xfrm>
            <a:off x="354300" y="1418450"/>
            <a:ext cx="4550700" cy="30726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1. How many times have the family-friendly movies been rented out?</a:t>
            </a:r>
            <a:endParaRPr sz="18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D4337A7-7BCB-6739-6C9D-1B6C1105FF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154" y="1692258"/>
            <a:ext cx="4474846" cy="269262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body" idx="1"/>
          </p:nvPr>
        </p:nvSpPr>
        <p:spPr>
          <a:xfrm>
            <a:off x="5158200" y="1418450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All 4 rental duration levels have approximately the same number of films</a:t>
            </a:r>
          </a:p>
        </p:txBody>
      </p:sp>
      <p:sp>
        <p:nvSpPr>
          <p:cNvPr id="55" name="Google Shape;55;p13"/>
          <p:cNvSpPr/>
          <p:nvPr/>
        </p:nvSpPr>
        <p:spPr>
          <a:xfrm>
            <a:off x="354300" y="1418450"/>
            <a:ext cx="4550700" cy="30726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2. Rental duration level of the family-friendly movies compare to all movies rented out in quartiles?</a:t>
            </a:r>
            <a:endParaRPr sz="18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E14578-39A6-4F4C-1A6F-C1E4B6A250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757" y="1772710"/>
            <a:ext cx="4413786" cy="2649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535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body" idx="1"/>
          </p:nvPr>
        </p:nvSpPr>
        <p:spPr>
          <a:xfrm>
            <a:off x="5158200" y="1418450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At level 1, Animation is the most rented film category.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At level 2, Children is the most rented film category.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At level 3, Family is the most rented film category.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At level 4, Animation and Family are the most rented film category.</a:t>
            </a:r>
          </a:p>
        </p:txBody>
      </p:sp>
      <p:sp>
        <p:nvSpPr>
          <p:cNvPr id="55" name="Google Shape;55;p13"/>
          <p:cNvSpPr/>
          <p:nvPr/>
        </p:nvSpPr>
        <p:spPr>
          <a:xfrm>
            <a:off x="354300" y="1418450"/>
            <a:ext cx="4550700" cy="30726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3. The number of family-friendly movies that have the same rental duration level and category?</a:t>
            </a:r>
            <a:endParaRPr sz="18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901689-3972-0195-5CF2-EA8F7E4124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550" y="1878330"/>
            <a:ext cx="4408200" cy="2504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353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body" idx="1"/>
          </p:nvPr>
        </p:nvSpPr>
        <p:spPr>
          <a:xfrm>
            <a:off x="5158200" y="1418450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Store 1 always has more rental numbers than store 2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5" name="Google Shape;55;p13"/>
          <p:cNvSpPr/>
          <p:nvPr/>
        </p:nvSpPr>
        <p:spPr>
          <a:xfrm>
            <a:off x="354300" y="1418450"/>
            <a:ext cx="4550700" cy="30726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4. </a:t>
            </a:r>
            <a:r>
              <a:rPr lang="en-US"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Compare the rental numbers of any two stores in the same month of the year?</a:t>
            </a:r>
            <a:endParaRPr sz="18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A581F3-E93F-15C5-10E5-A3CE08062E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989" y="1837551"/>
            <a:ext cx="4427321" cy="2559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20162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</TotalTime>
  <Words>150</Words>
  <Application>Microsoft Office PowerPoint</Application>
  <PresentationFormat>On-screen Show (16:9)</PresentationFormat>
  <Paragraphs>11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Open Sans</vt:lpstr>
      <vt:lpstr>Simple Light</vt:lpstr>
      <vt:lpstr>1. How many times have the family-friendly movies been rented out?</vt:lpstr>
      <vt:lpstr>2. Rental duration level of the family-friendly movies compare to all movies rented out in quartiles?</vt:lpstr>
      <vt:lpstr>3. The number of family-friendly movies that have the same rental duration level and category?</vt:lpstr>
      <vt:lpstr>4. Compare the rental numbers of any two stores in the same month of the year?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Dell Precision</cp:lastModifiedBy>
  <cp:revision>4</cp:revision>
  <dcterms:modified xsi:type="dcterms:W3CDTF">2024-08-20T14:57:14Z</dcterms:modified>
</cp:coreProperties>
</file>