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72" r:id="rId11"/>
    <p:sldId id="273" r:id="rId12"/>
    <p:sldId id="266" r:id="rId13"/>
    <p:sldId id="267" r:id="rId14"/>
  </p:sldIdLst>
  <p:sldSz cx="9753600" cy="7315200"/>
  <p:notesSz cx="975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59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59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24500" y="0"/>
            <a:ext cx="4227513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5792C-6BD9-4A57-BBBC-F05EA4BED15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0563" y="914400"/>
            <a:ext cx="32924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4725" y="3521075"/>
            <a:ext cx="7804150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2259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24500" y="6948488"/>
            <a:ext cx="4227513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4BDA2-3DEA-494D-B541-9427B007E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4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C9DA-25F7-4D91-96A5-20B1E66D16EA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05523-E9F9-4B98-85FF-669AC3A7914D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1B61-EAAB-43E9-ACD8-908FFCF3FDE1}" type="datetime1">
              <a:rPr lang="en-US" smtClean="0"/>
              <a:t>4/14/2023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B6E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5658-A6C7-489C-A142-274ED3E2B804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760" y="4063826"/>
            <a:ext cx="3149600" cy="3251835"/>
          </a:xfrm>
          <a:custGeom>
            <a:avLst/>
            <a:gdLst/>
            <a:ahLst/>
            <a:cxnLst/>
            <a:rect l="l" t="t" r="r" b="b"/>
            <a:pathLst>
              <a:path w="3149600" h="3251834">
                <a:moveTo>
                  <a:pt x="3136899" y="2492142"/>
                </a:moveTo>
                <a:lnTo>
                  <a:pt x="3136899" y="2062373"/>
                </a:lnTo>
                <a:lnTo>
                  <a:pt x="3149599" y="2113790"/>
                </a:lnTo>
                <a:lnTo>
                  <a:pt x="3149599" y="2469675"/>
                </a:lnTo>
                <a:lnTo>
                  <a:pt x="3136899" y="2492142"/>
                </a:lnTo>
                <a:close/>
              </a:path>
              <a:path w="3149600" h="3251834">
                <a:moveTo>
                  <a:pt x="2158999" y="1775057"/>
                </a:moveTo>
                <a:lnTo>
                  <a:pt x="2158999" y="1597464"/>
                </a:lnTo>
                <a:lnTo>
                  <a:pt x="2197099" y="1601760"/>
                </a:lnTo>
                <a:lnTo>
                  <a:pt x="2247899" y="1606057"/>
                </a:lnTo>
                <a:lnTo>
                  <a:pt x="2336799" y="1614650"/>
                </a:lnTo>
                <a:lnTo>
                  <a:pt x="2387599" y="1619812"/>
                </a:lnTo>
                <a:lnTo>
                  <a:pt x="2438399" y="1625008"/>
                </a:lnTo>
                <a:lnTo>
                  <a:pt x="2489199" y="1630273"/>
                </a:lnTo>
                <a:lnTo>
                  <a:pt x="2539999" y="1635641"/>
                </a:lnTo>
                <a:lnTo>
                  <a:pt x="2590799" y="1641146"/>
                </a:lnTo>
                <a:lnTo>
                  <a:pt x="2641599" y="1646823"/>
                </a:lnTo>
                <a:lnTo>
                  <a:pt x="2692399" y="1652707"/>
                </a:lnTo>
                <a:lnTo>
                  <a:pt x="2743199" y="1658831"/>
                </a:lnTo>
                <a:lnTo>
                  <a:pt x="2793999" y="1665230"/>
                </a:lnTo>
                <a:lnTo>
                  <a:pt x="2844799" y="1671938"/>
                </a:lnTo>
                <a:lnTo>
                  <a:pt x="2882899" y="1679413"/>
                </a:lnTo>
                <a:lnTo>
                  <a:pt x="2908299" y="1688767"/>
                </a:lnTo>
                <a:lnTo>
                  <a:pt x="2946399" y="1699732"/>
                </a:lnTo>
                <a:lnTo>
                  <a:pt x="2984499" y="1712040"/>
                </a:lnTo>
                <a:lnTo>
                  <a:pt x="3035299" y="1734866"/>
                </a:lnTo>
                <a:lnTo>
                  <a:pt x="3060699" y="1767896"/>
                </a:lnTo>
                <a:lnTo>
                  <a:pt x="3086099" y="1809519"/>
                </a:lnTo>
                <a:lnTo>
                  <a:pt x="3111499" y="1858125"/>
                </a:lnTo>
                <a:lnTo>
                  <a:pt x="3111499" y="1908974"/>
                </a:lnTo>
                <a:lnTo>
                  <a:pt x="3136899" y="2011098"/>
                </a:lnTo>
                <a:lnTo>
                  <a:pt x="3136899" y="2514073"/>
                </a:lnTo>
                <a:lnTo>
                  <a:pt x="3124199" y="2556403"/>
                </a:lnTo>
                <a:lnTo>
                  <a:pt x="3098799" y="2593958"/>
                </a:lnTo>
                <a:lnTo>
                  <a:pt x="3073399" y="2625785"/>
                </a:lnTo>
                <a:lnTo>
                  <a:pt x="3035299" y="2650928"/>
                </a:lnTo>
                <a:lnTo>
                  <a:pt x="2997199" y="2668433"/>
                </a:lnTo>
                <a:lnTo>
                  <a:pt x="2984499" y="2670660"/>
                </a:lnTo>
                <a:lnTo>
                  <a:pt x="2984499" y="2253245"/>
                </a:lnTo>
                <a:lnTo>
                  <a:pt x="2971799" y="2201218"/>
                </a:lnTo>
                <a:lnTo>
                  <a:pt x="2971799" y="2096463"/>
                </a:lnTo>
                <a:lnTo>
                  <a:pt x="2959099" y="2043835"/>
                </a:lnTo>
                <a:lnTo>
                  <a:pt x="2959099" y="1991106"/>
                </a:lnTo>
                <a:lnTo>
                  <a:pt x="2946399" y="1938328"/>
                </a:lnTo>
                <a:lnTo>
                  <a:pt x="2946399" y="1909684"/>
                </a:lnTo>
                <a:lnTo>
                  <a:pt x="2933699" y="1885336"/>
                </a:lnTo>
                <a:lnTo>
                  <a:pt x="2908299" y="1867434"/>
                </a:lnTo>
                <a:lnTo>
                  <a:pt x="2882899" y="1858125"/>
                </a:lnTo>
                <a:lnTo>
                  <a:pt x="2870199" y="1855126"/>
                </a:lnTo>
                <a:lnTo>
                  <a:pt x="2857499" y="1851322"/>
                </a:lnTo>
                <a:lnTo>
                  <a:pt x="2844799" y="1848054"/>
                </a:lnTo>
                <a:lnTo>
                  <a:pt x="2832099" y="1846667"/>
                </a:lnTo>
                <a:lnTo>
                  <a:pt x="2781299" y="1840844"/>
                </a:lnTo>
                <a:lnTo>
                  <a:pt x="2730499" y="1834879"/>
                </a:lnTo>
                <a:lnTo>
                  <a:pt x="2628899" y="1822809"/>
                </a:lnTo>
                <a:lnTo>
                  <a:pt x="2578099" y="1816844"/>
                </a:lnTo>
                <a:lnTo>
                  <a:pt x="2527299" y="1811021"/>
                </a:lnTo>
                <a:lnTo>
                  <a:pt x="2476499" y="1805410"/>
                </a:lnTo>
                <a:lnTo>
                  <a:pt x="2438399" y="1800082"/>
                </a:lnTo>
                <a:lnTo>
                  <a:pt x="2387599" y="1795108"/>
                </a:lnTo>
                <a:lnTo>
                  <a:pt x="2324099" y="1787947"/>
                </a:lnTo>
                <a:lnTo>
                  <a:pt x="2273299" y="1782934"/>
                </a:lnTo>
                <a:lnTo>
                  <a:pt x="2222499" y="1778995"/>
                </a:lnTo>
                <a:lnTo>
                  <a:pt x="2158999" y="1775057"/>
                </a:lnTo>
                <a:close/>
              </a:path>
              <a:path w="3149600" h="3251834">
                <a:moveTo>
                  <a:pt x="2158999" y="2734632"/>
                </a:moveTo>
                <a:lnTo>
                  <a:pt x="2158999" y="2534124"/>
                </a:lnTo>
                <a:lnTo>
                  <a:pt x="2171699" y="2536227"/>
                </a:lnTo>
                <a:lnTo>
                  <a:pt x="2171699" y="2538062"/>
                </a:lnTo>
                <a:lnTo>
                  <a:pt x="2184399" y="2539360"/>
                </a:lnTo>
                <a:lnTo>
                  <a:pt x="2184399" y="2539853"/>
                </a:lnTo>
                <a:lnTo>
                  <a:pt x="2235199" y="2541752"/>
                </a:lnTo>
                <a:lnTo>
                  <a:pt x="2273299" y="2542388"/>
                </a:lnTo>
                <a:lnTo>
                  <a:pt x="2336799" y="2542483"/>
                </a:lnTo>
                <a:lnTo>
                  <a:pt x="2387599" y="2541489"/>
                </a:lnTo>
                <a:lnTo>
                  <a:pt x="2438399" y="2539706"/>
                </a:lnTo>
                <a:lnTo>
                  <a:pt x="2489199" y="2537222"/>
                </a:lnTo>
                <a:lnTo>
                  <a:pt x="2539999" y="2534124"/>
                </a:lnTo>
                <a:lnTo>
                  <a:pt x="2590799" y="2530499"/>
                </a:lnTo>
                <a:lnTo>
                  <a:pt x="2654299" y="2526437"/>
                </a:lnTo>
                <a:lnTo>
                  <a:pt x="2705099" y="2522023"/>
                </a:lnTo>
                <a:lnTo>
                  <a:pt x="2755899" y="2517347"/>
                </a:lnTo>
                <a:lnTo>
                  <a:pt x="2806699" y="2512495"/>
                </a:lnTo>
                <a:lnTo>
                  <a:pt x="2908299" y="2502615"/>
                </a:lnTo>
                <a:lnTo>
                  <a:pt x="2959099" y="2483639"/>
                </a:lnTo>
                <a:lnTo>
                  <a:pt x="2971799" y="2461932"/>
                </a:lnTo>
                <a:lnTo>
                  <a:pt x="2971799" y="2428141"/>
                </a:lnTo>
                <a:lnTo>
                  <a:pt x="2984499" y="2397617"/>
                </a:lnTo>
                <a:lnTo>
                  <a:pt x="2984499" y="2670660"/>
                </a:lnTo>
                <a:lnTo>
                  <a:pt x="2946399" y="2677344"/>
                </a:lnTo>
                <a:lnTo>
                  <a:pt x="2908299" y="2682446"/>
                </a:lnTo>
                <a:lnTo>
                  <a:pt x="2832099" y="2689428"/>
                </a:lnTo>
                <a:lnTo>
                  <a:pt x="2743199" y="2701137"/>
                </a:lnTo>
                <a:lnTo>
                  <a:pt x="2692399" y="2706905"/>
                </a:lnTo>
                <a:lnTo>
                  <a:pt x="2641599" y="2711846"/>
                </a:lnTo>
                <a:lnTo>
                  <a:pt x="2590799" y="2715974"/>
                </a:lnTo>
                <a:lnTo>
                  <a:pt x="2539999" y="2719301"/>
                </a:lnTo>
                <a:lnTo>
                  <a:pt x="2489199" y="2721840"/>
                </a:lnTo>
                <a:lnTo>
                  <a:pt x="2438399" y="2723605"/>
                </a:lnTo>
                <a:lnTo>
                  <a:pt x="2387599" y="2724608"/>
                </a:lnTo>
                <a:lnTo>
                  <a:pt x="2336799" y="2724862"/>
                </a:lnTo>
                <a:lnTo>
                  <a:pt x="2285999" y="2724380"/>
                </a:lnTo>
                <a:lnTo>
                  <a:pt x="2235199" y="2723174"/>
                </a:lnTo>
                <a:lnTo>
                  <a:pt x="2222499" y="2723219"/>
                </a:lnTo>
                <a:lnTo>
                  <a:pt x="2197099" y="2723533"/>
                </a:lnTo>
                <a:lnTo>
                  <a:pt x="2184399" y="2724383"/>
                </a:lnTo>
                <a:lnTo>
                  <a:pt x="2171699" y="2726039"/>
                </a:lnTo>
                <a:lnTo>
                  <a:pt x="2158999" y="2734632"/>
                </a:lnTo>
                <a:close/>
              </a:path>
              <a:path w="3149600" h="3251834">
                <a:moveTo>
                  <a:pt x="2146299" y="2765066"/>
                </a:moveTo>
                <a:lnTo>
                  <a:pt x="2146299" y="1017825"/>
                </a:lnTo>
                <a:lnTo>
                  <a:pt x="2158999" y="1069882"/>
                </a:lnTo>
                <a:lnTo>
                  <a:pt x="2158999" y="2749715"/>
                </a:lnTo>
                <a:lnTo>
                  <a:pt x="2146299" y="2765066"/>
                </a:lnTo>
                <a:close/>
              </a:path>
              <a:path w="3149600" h="3251834">
                <a:moveTo>
                  <a:pt x="0" y="222059"/>
                </a:moveTo>
                <a:lnTo>
                  <a:pt x="0" y="36277"/>
                </a:lnTo>
                <a:lnTo>
                  <a:pt x="38099" y="31524"/>
                </a:lnTo>
                <a:lnTo>
                  <a:pt x="88899" y="26862"/>
                </a:lnTo>
                <a:lnTo>
                  <a:pt x="139699" y="22475"/>
                </a:lnTo>
                <a:lnTo>
                  <a:pt x="190499" y="18366"/>
                </a:lnTo>
                <a:lnTo>
                  <a:pt x="241299" y="14536"/>
                </a:lnTo>
                <a:lnTo>
                  <a:pt x="292099" y="10987"/>
                </a:lnTo>
                <a:lnTo>
                  <a:pt x="342899" y="7720"/>
                </a:lnTo>
                <a:lnTo>
                  <a:pt x="393699" y="4810"/>
                </a:lnTo>
                <a:lnTo>
                  <a:pt x="444499" y="2644"/>
                </a:lnTo>
                <a:lnTo>
                  <a:pt x="495299" y="1149"/>
                </a:lnTo>
                <a:lnTo>
                  <a:pt x="546099" y="258"/>
                </a:lnTo>
                <a:lnTo>
                  <a:pt x="660399" y="0"/>
                </a:lnTo>
                <a:lnTo>
                  <a:pt x="711199" y="492"/>
                </a:lnTo>
                <a:lnTo>
                  <a:pt x="761999" y="1306"/>
                </a:lnTo>
                <a:lnTo>
                  <a:pt x="812799" y="2370"/>
                </a:lnTo>
                <a:lnTo>
                  <a:pt x="863599" y="3614"/>
                </a:lnTo>
                <a:lnTo>
                  <a:pt x="914399" y="4967"/>
                </a:lnTo>
                <a:lnTo>
                  <a:pt x="965199" y="6359"/>
                </a:lnTo>
                <a:lnTo>
                  <a:pt x="1015999" y="7720"/>
                </a:lnTo>
                <a:lnTo>
                  <a:pt x="1066799" y="10467"/>
                </a:lnTo>
                <a:lnTo>
                  <a:pt x="1117599" y="13541"/>
                </a:lnTo>
                <a:lnTo>
                  <a:pt x="1168399" y="16923"/>
                </a:lnTo>
                <a:lnTo>
                  <a:pt x="1219199" y="20598"/>
                </a:lnTo>
                <a:lnTo>
                  <a:pt x="1269999" y="24548"/>
                </a:lnTo>
                <a:lnTo>
                  <a:pt x="1320799" y="28756"/>
                </a:lnTo>
                <a:lnTo>
                  <a:pt x="1358899" y="33204"/>
                </a:lnTo>
                <a:lnTo>
                  <a:pt x="1409699" y="37876"/>
                </a:lnTo>
                <a:lnTo>
                  <a:pt x="1460499" y="42754"/>
                </a:lnTo>
                <a:lnTo>
                  <a:pt x="1511299" y="47821"/>
                </a:lnTo>
                <a:lnTo>
                  <a:pt x="1562099" y="55406"/>
                </a:lnTo>
                <a:lnTo>
                  <a:pt x="1612899" y="64504"/>
                </a:lnTo>
                <a:lnTo>
                  <a:pt x="1663699" y="75251"/>
                </a:lnTo>
                <a:lnTo>
                  <a:pt x="1727199" y="87786"/>
                </a:lnTo>
                <a:lnTo>
                  <a:pt x="1777999" y="102245"/>
                </a:lnTo>
                <a:lnTo>
                  <a:pt x="1828799" y="121514"/>
                </a:lnTo>
                <a:lnTo>
                  <a:pt x="1866899" y="147545"/>
                </a:lnTo>
                <a:lnTo>
                  <a:pt x="1904999" y="179942"/>
                </a:lnTo>
                <a:lnTo>
                  <a:pt x="1943099" y="218307"/>
                </a:lnTo>
                <a:lnTo>
                  <a:pt x="1968499" y="262241"/>
                </a:lnTo>
                <a:lnTo>
                  <a:pt x="1993899" y="311347"/>
                </a:lnTo>
                <a:lnTo>
                  <a:pt x="2019299" y="359409"/>
                </a:lnTo>
                <a:lnTo>
                  <a:pt x="2044699" y="457012"/>
                </a:lnTo>
                <a:lnTo>
                  <a:pt x="2070099" y="506484"/>
                </a:lnTo>
                <a:lnTo>
                  <a:pt x="2120899" y="708067"/>
                </a:lnTo>
                <a:lnTo>
                  <a:pt x="2120899" y="759217"/>
                </a:lnTo>
                <a:lnTo>
                  <a:pt x="2133599" y="810603"/>
                </a:lnTo>
                <a:lnTo>
                  <a:pt x="2133599" y="862190"/>
                </a:lnTo>
                <a:lnTo>
                  <a:pt x="2146299" y="913946"/>
                </a:lnTo>
                <a:lnTo>
                  <a:pt x="2146299" y="3208225"/>
                </a:lnTo>
                <a:lnTo>
                  <a:pt x="2133599" y="3251372"/>
                </a:lnTo>
                <a:lnTo>
                  <a:pt x="1981199" y="3251372"/>
                </a:lnTo>
                <a:lnTo>
                  <a:pt x="1981199" y="1012166"/>
                </a:lnTo>
                <a:lnTo>
                  <a:pt x="1968499" y="963170"/>
                </a:lnTo>
                <a:lnTo>
                  <a:pt x="1968499" y="865662"/>
                </a:lnTo>
                <a:lnTo>
                  <a:pt x="1943099" y="768968"/>
                </a:lnTo>
                <a:lnTo>
                  <a:pt x="1943099" y="720990"/>
                </a:lnTo>
                <a:lnTo>
                  <a:pt x="1879599" y="485812"/>
                </a:lnTo>
                <a:lnTo>
                  <a:pt x="1854199" y="439897"/>
                </a:lnTo>
                <a:lnTo>
                  <a:pt x="1841499" y="394414"/>
                </a:lnTo>
                <a:lnTo>
                  <a:pt x="1816099" y="342318"/>
                </a:lnTo>
                <a:lnTo>
                  <a:pt x="1777999" y="302037"/>
                </a:lnTo>
                <a:lnTo>
                  <a:pt x="1739899" y="273572"/>
                </a:lnTo>
                <a:lnTo>
                  <a:pt x="1689099" y="256923"/>
                </a:lnTo>
                <a:lnTo>
                  <a:pt x="1638299" y="246680"/>
                </a:lnTo>
                <a:lnTo>
                  <a:pt x="1587499" y="236849"/>
                </a:lnTo>
                <a:lnTo>
                  <a:pt x="1523999" y="227844"/>
                </a:lnTo>
                <a:lnTo>
                  <a:pt x="1473199" y="220075"/>
                </a:lnTo>
                <a:lnTo>
                  <a:pt x="1422399" y="213957"/>
                </a:lnTo>
                <a:lnTo>
                  <a:pt x="1371599" y="209291"/>
                </a:lnTo>
                <a:lnTo>
                  <a:pt x="1320799" y="204961"/>
                </a:lnTo>
                <a:lnTo>
                  <a:pt x="1269999" y="200966"/>
                </a:lnTo>
                <a:lnTo>
                  <a:pt x="1219199" y="197308"/>
                </a:lnTo>
                <a:lnTo>
                  <a:pt x="1168399" y="193984"/>
                </a:lnTo>
                <a:lnTo>
                  <a:pt x="1117599" y="190997"/>
                </a:lnTo>
                <a:lnTo>
                  <a:pt x="1066799" y="188345"/>
                </a:lnTo>
                <a:lnTo>
                  <a:pt x="1015999" y="186029"/>
                </a:lnTo>
                <a:lnTo>
                  <a:pt x="965199" y="184048"/>
                </a:lnTo>
                <a:lnTo>
                  <a:pt x="914399" y="182404"/>
                </a:lnTo>
                <a:lnTo>
                  <a:pt x="850899" y="181095"/>
                </a:lnTo>
                <a:lnTo>
                  <a:pt x="800099" y="180121"/>
                </a:lnTo>
                <a:lnTo>
                  <a:pt x="749299" y="179483"/>
                </a:lnTo>
                <a:lnTo>
                  <a:pt x="711199" y="179257"/>
                </a:lnTo>
                <a:lnTo>
                  <a:pt x="634999" y="179307"/>
                </a:lnTo>
                <a:lnTo>
                  <a:pt x="596899" y="179584"/>
                </a:lnTo>
                <a:lnTo>
                  <a:pt x="546099" y="178828"/>
                </a:lnTo>
                <a:lnTo>
                  <a:pt x="507999" y="179266"/>
                </a:lnTo>
                <a:lnTo>
                  <a:pt x="457199" y="180658"/>
                </a:lnTo>
                <a:lnTo>
                  <a:pt x="406399" y="182767"/>
                </a:lnTo>
                <a:lnTo>
                  <a:pt x="368299" y="185353"/>
                </a:lnTo>
                <a:lnTo>
                  <a:pt x="317499" y="188177"/>
                </a:lnTo>
                <a:lnTo>
                  <a:pt x="266699" y="193519"/>
                </a:lnTo>
                <a:lnTo>
                  <a:pt x="114299" y="209392"/>
                </a:lnTo>
                <a:lnTo>
                  <a:pt x="63499" y="214716"/>
                </a:lnTo>
                <a:lnTo>
                  <a:pt x="12699" y="220100"/>
                </a:lnTo>
                <a:lnTo>
                  <a:pt x="0" y="222059"/>
                </a:lnTo>
                <a:close/>
              </a:path>
              <a:path w="3149600" h="3251834">
                <a:moveTo>
                  <a:pt x="0" y="2669828"/>
                </a:moveTo>
                <a:lnTo>
                  <a:pt x="0" y="2497431"/>
                </a:lnTo>
                <a:lnTo>
                  <a:pt x="12699" y="2497992"/>
                </a:lnTo>
                <a:lnTo>
                  <a:pt x="63499" y="2499751"/>
                </a:lnTo>
                <a:lnTo>
                  <a:pt x="126999" y="2499751"/>
                </a:lnTo>
                <a:lnTo>
                  <a:pt x="139699" y="2483504"/>
                </a:lnTo>
                <a:lnTo>
                  <a:pt x="139699" y="2439599"/>
                </a:lnTo>
                <a:lnTo>
                  <a:pt x="152399" y="2390904"/>
                </a:lnTo>
                <a:lnTo>
                  <a:pt x="152399" y="2293514"/>
                </a:lnTo>
                <a:lnTo>
                  <a:pt x="165099" y="2244819"/>
                </a:lnTo>
                <a:lnTo>
                  <a:pt x="165099" y="2196124"/>
                </a:lnTo>
                <a:lnTo>
                  <a:pt x="177799" y="2147429"/>
                </a:lnTo>
                <a:lnTo>
                  <a:pt x="177799" y="2095883"/>
                </a:lnTo>
                <a:lnTo>
                  <a:pt x="253999" y="1792294"/>
                </a:lnTo>
                <a:lnTo>
                  <a:pt x="279399" y="1747711"/>
                </a:lnTo>
                <a:lnTo>
                  <a:pt x="304799" y="1707760"/>
                </a:lnTo>
                <a:lnTo>
                  <a:pt x="342899" y="1673012"/>
                </a:lnTo>
                <a:lnTo>
                  <a:pt x="380999" y="1644038"/>
                </a:lnTo>
                <a:lnTo>
                  <a:pt x="431799" y="1621408"/>
                </a:lnTo>
                <a:lnTo>
                  <a:pt x="469899" y="1605693"/>
                </a:lnTo>
                <a:lnTo>
                  <a:pt x="520699" y="1597464"/>
                </a:lnTo>
                <a:lnTo>
                  <a:pt x="571499" y="1589856"/>
                </a:lnTo>
                <a:lnTo>
                  <a:pt x="622299" y="1584036"/>
                </a:lnTo>
                <a:lnTo>
                  <a:pt x="673099" y="1579727"/>
                </a:lnTo>
                <a:lnTo>
                  <a:pt x="723899" y="1576657"/>
                </a:lnTo>
                <a:lnTo>
                  <a:pt x="774699" y="1574549"/>
                </a:lnTo>
                <a:lnTo>
                  <a:pt x="850899" y="1574620"/>
                </a:lnTo>
                <a:lnTo>
                  <a:pt x="901699" y="1574732"/>
                </a:lnTo>
                <a:lnTo>
                  <a:pt x="965199" y="1574940"/>
                </a:lnTo>
                <a:lnTo>
                  <a:pt x="1079499" y="1575493"/>
                </a:lnTo>
                <a:lnTo>
                  <a:pt x="1193799" y="1576248"/>
                </a:lnTo>
                <a:lnTo>
                  <a:pt x="1244599" y="1576637"/>
                </a:lnTo>
                <a:lnTo>
                  <a:pt x="1435099" y="1578293"/>
                </a:lnTo>
                <a:lnTo>
                  <a:pt x="1638299" y="1580277"/>
                </a:lnTo>
                <a:lnTo>
                  <a:pt x="1689099" y="1580119"/>
                </a:lnTo>
                <a:lnTo>
                  <a:pt x="1777999" y="1579150"/>
                </a:lnTo>
                <a:lnTo>
                  <a:pt x="1828799" y="1578540"/>
                </a:lnTo>
                <a:lnTo>
                  <a:pt x="1879599" y="1577981"/>
                </a:lnTo>
                <a:lnTo>
                  <a:pt x="1930399" y="1577572"/>
                </a:lnTo>
                <a:lnTo>
                  <a:pt x="1981199" y="1577413"/>
                </a:lnTo>
                <a:lnTo>
                  <a:pt x="1981199" y="1766464"/>
                </a:lnTo>
                <a:lnTo>
                  <a:pt x="1955799" y="1764763"/>
                </a:lnTo>
                <a:lnTo>
                  <a:pt x="1943099" y="1763599"/>
                </a:lnTo>
                <a:lnTo>
                  <a:pt x="1917699" y="1762436"/>
                </a:lnTo>
                <a:lnTo>
                  <a:pt x="1904999" y="1760735"/>
                </a:lnTo>
                <a:lnTo>
                  <a:pt x="1854199" y="1759481"/>
                </a:lnTo>
                <a:lnTo>
                  <a:pt x="1803399" y="1758039"/>
                </a:lnTo>
                <a:lnTo>
                  <a:pt x="1765299" y="1756450"/>
                </a:lnTo>
                <a:lnTo>
                  <a:pt x="1714499" y="1754753"/>
                </a:lnTo>
                <a:lnTo>
                  <a:pt x="1562099" y="1749429"/>
                </a:lnTo>
                <a:lnTo>
                  <a:pt x="1511299" y="1747712"/>
                </a:lnTo>
                <a:lnTo>
                  <a:pt x="1460499" y="1746092"/>
                </a:lnTo>
                <a:lnTo>
                  <a:pt x="1409699" y="1744609"/>
                </a:lnTo>
                <a:lnTo>
                  <a:pt x="1358899" y="1743305"/>
                </a:lnTo>
                <a:lnTo>
                  <a:pt x="1320799" y="1742219"/>
                </a:lnTo>
                <a:lnTo>
                  <a:pt x="1269999" y="1741394"/>
                </a:lnTo>
                <a:lnTo>
                  <a:pt x="1219199" y="1740868"/>
                </a:lnTo>
                <a:lnTo>
                  <a:pt x="1193799" y="1740776"/>
                </a:lnTo>
                <a:lnTo>
                  <a:pt x="1117599" y="1740895"/>
                </a:lnTo>
                <a:lnTo>
                  <a:pt x="1066799" y="1741519"/>
                </a:lnTo>
                <a:lnTo>
                  <a:pt x="1015999" y="1742543"/>
                </a:lnTo>
                <a:lnTo>
                  <a:pt x="901699" y="1745741"/>
                </a:lnTo>
                <a:lnTo>
                  <a:pt x="850899" y="1747889"/>
                </a:lnTo>
                <a:lnTo>
                  <a:pt x="800099" y="1750386"/>
                </a:lnTo>
                <a:lnTo>
                  <a:pt x="749299" y="1753218"/>
                </a:lnTo>
                <a:lnTo>
                  <a:pt x="698499" y="1756373"/>
                </a:lnTo>
                <a:lnTo>
                  <a:pt x="647699" y="1759837"/>
                </a:lnTo>
                <a:lnTo>
                  <a:pt x="596899" y="1763599"/>
                </a:lnTo>
                <a:lnTo>
                  <a:pt x="546099" y="1770747"/>
                </a:lnTo>
                <a:lnTo>
                  <a:pt x="495299" y="1784499"/>
                </a:lnTo>
                <a:lnTo>
                  <a:pt x="457199" y="1806207"/>
                </a:lnTo>
                <a:lnTo>
                  <a:pt x="431799" y="1837225"/>
                </a:lnTo>
                <a:lnTo>
                  <a:pt x="406399" y="1878905"/>
                </a:lnTo>
                <a:lnTo>
                  <a:pt x="393699" y="1932599"/>
                </a:lnTo>
                <a:lnTo>
                  <a:pt x="380999" y="1982739"/>
                </a:lnTo>
                <a:lnTo>
                  <a:pt x="380999" y="2032959"/>
                </a:lnTo>
                <a:lnTo>
                  <a:pt x="355599" y="2133956"/>
                </a:lnTo>
                <a:lnTo>
                  <a:pt x="355599" y="2184892"/>
                </a:lnTo>
                <a:lnTo>
                  <a:pt x="330199" y="2286135"/>
                </a:lnTo>
                <a:lnTo>
                  <a:pt x="330199" y="2387604"/>
                </a:lnTo>
                <a:lnTo>
                  <a:pt x="317499" y="2439988"/>
                </a:lnTo>
                <a:lnTo>
                  <a:pt x="317499" y="2693770"/>
                </a:lnTo>
                <a:lnTo>
                  <a:pt x="304799" y="2714223"/>
                </a:lnTo>
                <a:lnTo>
                  <a:pt x="304799" y="2953467"/>
                </a:lnTo>
                <a:lnTo>
                  <a:pt x="292099" y="3055585"/>
                </a:lnTo>
                <a:lnTo>
                  <a:pt x="292099" y="3251372"/>
                </a:lnTo>
                <a:lnTo>
                  <a:pt x="126999" y="3251372"/>
                </a:lnTo>
                <a:lnTo>
                  <a:pt x="126999" y="2674480"/>
                </a:lnTo>
                <a:lnTo>
                  <a:pt x="114299" y="2674032"/>
                </a:lnTo>
                <a:lnTo>
                  <a:pt x="101599" y="2673047"/>
                </a:lnTo>
                <a:lnTo>
                  <a:pt x="76199" y="2672063"/>
                </a:lnTo>
                <a:lnTo>
                  <a:pt x="12699" y="2670340"/>
                </a:lnTo>
                <a:lnTo>
                  <a:pt x="0" y="2669828"/>
                </a:lnTo>
                <a:close/>
              </a:path>
              <a:path w="3149600" h="3251834">
                <a:moveTo>
                  <a:pt x="1968499" y="3251372"/>
                </a:moveTo>
                <a:lnTo>
                  <a:pt x="1968499" y="2534124"/>
                </a:lnTo>
                <a:lnTo>
                  <a:pt x="1981199" y="1766464"/>
                </a:lnTo>
                <a:lnTo>
                  <a:pt x="1981199" y="3251372"/>
                </a:lnTo>
                <a:lnTo>
                  <a:pt x="1968499" y="3251372"/>
                </a:lnTo>
                <a:close/>
              </a:path>
              <a:path w="3149600" h="3251834">
                <a:moveTo>
                  <a:pt x="317499" y="2668751"/>
                </a:moveTo>
                <a:lnTo>
                  <a:pt x="317499" y="2494022"/>
                </a:lnTo>
                <a:lnTo>
                  <a:pt x="342899" y="2495678"/>
                </a:lnTo>
                <a:lnTo>
                  <a:pt x="355599" y="2496529"/>
                </a:lnTo>
                <a:lnTo>
                  <a:pt x="380999" y="2496842"/>
                </a:lnTo>
                <a:lnTo>
                  <a:pt x="393699" y="2496887"/>
                </a:lnTo>
                <a:lnTo>
                  <a:pt x="495299" y="2500046"/>
                </a:lnTo>
                <a:lnTo>
                  <a:pt x="546099" y="2501690"/>
                </a:lnTo>
                <a:lnTo>
                  <a:pt x="596899" y="2503412"/>
                </a:lnTo>
                <a:lnTo>
                  <a:pt x="660399" y="2505237"/>
                </a:lnTo>
                <a:lnTo>
                  <a:pt x="711199" y="2507191"/>
                </a:lnTo>
                <a:lnTo>
                  <a:pt x="761999" y="2509300"/>
                </a:lnTo>
                <a:lnTo>
                  <a:pt x="812799" y="2511590"/>
                </a:lnTo>
                <a:lnTo>
                  <a:pt x="863599" y="2514086"/>
                </a:lnTo>
                <a:lnTo>
                  <a:pt x="914399" y="2516815"/>
                </a:lnTo>
                <a:lnTo>
                  <a:pt x="965199" y="2519802"/>
                </a:lnTo>
                <a:lnTo>
                  <a:pt x="1003299" y="2523117"/>
                </a:lnTo>
                <a:lnTo>
                  <a:pt x="1054099" y="2527228"/>
                </a:lnTo>
                <a:lnTo>
                  <a:pt x="1104899" y="2531976"/>
                </a:lnTo>
                <a:lnTo>
                  <a:pt x="1142999" y="2537200"/>
                </a:lnTo>
                <a:lnTo>
                  <a:pt x="1193799" y="2542744"/>
                </a:lnTo>
                <a:lnTo>
                  <a:pt x="1244599" y="2548446"/>
                </a:lnTo>
                <a:lnTo>
                  <a:pt x="1295399" y="2552678"/>
                </a:lnTo>
                <a:lnTo>
                  <a:pt x="1346199" y="2555644"/>
                </a:lnTo>
                <a:lnTo>
                  <a:pt x="1396999" y="2557484"/>
                </a:lnTo>
                <a:lnTo>
                  <a:pt x="1435099" y="2558333"/>
                </a:lnTo>
                <a:lnTo>
                  <a:pt x="1485899" y="2558331"/>
                </a:lnTo>
                <a:lnTo>
                  <a:pt x="1536699" y="2557615"/>
                </a:lnTo>
                <a:lnTo>
                  <a:pt x="1587499" y="2556323"/>
                </a:lnTo>
                <a:lnTo>
                  <a:pt x="1638299" y="2554592"/>
                </a:lnTo>
                <a:lnTo>
                  <a:pt x="1689099" y="2552561"/>
                </a:lnTo>
                <a:lnTo>
                  <a:pt x="1790699" y="2548147"/>
                </a:lnTo>
                <a:lnTo>
                  <a:pt x="1841499" y="2546041"/>
                </a:lnTo>
                <a:lnTo>
                  <a:pt x="1892299" y="2544185"/>
                </a:lnTo>
                <a:lnTo>
                  <a:pt x="1943099" y="2542717"/>
                </a:lnTo>
                <a:lnTo>
                  <a:pt x="1943099" y="2540972"/>
                </a:lnTo>
                <a:lnTo>
                  <a:pt x="1955799" y="2539495"/>
                </a:lnTo>
                <a:lnTo>
                  <a:pt x="1968499" y="2537481"/>
                </a:lnTo>
                <a:lnTo>
                  <a:pt x="1968499" y="2720310"/>
                </a:lnTo>
                <a:lnTo>
                  <a:pt x="1943099" y="2719907"/>
                </a:lnTo>
                <a:lnTo>
                  <a:pt x="1904999" y="2719236"/>
                </a:lnTo>
                <a:lnTo>
                  <a:pt x="1879599" y="2719102"/>
                </a:lnTo>
                <a:lnTo>
                  <a:pt x="1854199" y="2720310"/>
                </a:lnTo>
                <a:lnTo>
                  <a:pt x="1803399" y="2723215"/>
                </a:lnTo>
                <a:lnTo>
                  <a:pt x="1752599" y="2725601"/>
                </a:lnTo>
                <a:lnTo>
                  <a:pt x="1701799" y="2727474"/>
                </a:lnTo>
                <a:lnTo>
                  <a:pt x="1650999" y="2728838"/>
                </a:lnTo>
                <a:lnTo>
                  <a:pt x="1600199" y="2729698"/>
                </a:lnTo>
                <a:lnTo>
                  <a:pt x="1562099" y="2729969"/>
                </a:lnTo>
                <a:lnTo>
                  <a:pt x="1498599" y="2729928"/>
                </a:lnTo>
                <a:lnTo>
                  <a:pt x="1447799" y="2729307"/>
                </a:lnTo>
                <a:lnTo>
                  <a:pt x="1396999" y="2728203"/>
                </a:lnTo>
                <a:lnTo>
                  <a:pt x="1346199" y="2726620"/>
                </a:lnTo>
                <a:lnTo>
                  <a:pt x="1295399" y="2724564"/>
                </a:lnTo>
                <a:lnTo>
                  <a:pt x="1244599" y="2722039"/>
                </a:lnTo>
                <a:lnTo>
                  <a:pt x="1193799" y="2719051"/>
                </a:lnTo>
                <a:lnTo>
                  <a:pt x="1142999" y="2715604"/>
                </a:lnTo>
                <a:lnTo>
                  <a:pt x="1092199" y="2711703"/>
                </a:lnTo>
                <a:lnTo>
                  <a:pt x="1041399" y="2707354"/>
                </a:lnTo>
                <a:lnTo>
                  <a:pt x="990599" y="2702562"/>
                </a:lnTo>
                <a:lnTo>
                  <a:pt x="939799" y="2697331"/>
                </a:lnTo>
                <a:lnTo>
                  <a:pt x="838199" y="2686096"/>
                </a:lnTo>
                <a:lnTo>
                  <a:pt x="787399" y="2681767"/>
                </a:lnTo>
                <a:lnTo>
                  <a:pt x="736599" y="2678495"/>
                </a:lnTo>
                <a:lnTo>
                  <a:pt x="685799" y="2676102"/>
                </a:lnTo>
                <a:lnTo>
                  <a:pt x="634999" y="2674406"/>
                </a:lnTo>
                <a:lnTo>
                  <a:pt x="584199" y="2673227"/>
                </a:lnTo>
                <a:lnTo>
                  <a:pt x="533399" y="2672383"/>
                </a:lnTo>
                <a:lnTo>
                  <a:pt x="419099" y="2670980"/>
                </a:lnTo>
                <a:lnTo>
                  <a:pt x="368299" y="2670059"/>
                </a:lnTo>
                <a:lnTo>
                  <a:pt x="317499" y="2668751"/>
                </a:lnTo>
                <a:close/>
              </a:path>
              <a:path w="3149600" h="3251834">
                <a:moveTo>
                  <a:pt x="114299" y="3251372"/>
                </a:moveTo>
                <a:lnTo>
                  <a:pt x="126999" y="3088581"/>
                </a:lnTo>
                <a:lnTo>
                  <a:pt x="126999" y="3251372"/>
                </a:lnTo>
                <a:lnTo>
                  <a:pt x="114299" y="3251372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33771" y="106"/>
            <a:ext cx="3420110" cy="3509010"/>
          </a:xfrm>
          <a:custGeom>
            <a:avLst/>
            <a:gdLst/>
            <a:ahLst/>
            <a:cxnLst/>
            <a:rect l="l" t="t" r="r" b="b"/>
            <a:pathLst>
              <a:path w="3420109" h="3509010">
                <a:moveTo>
                  <a:pt x="2799828" y="3471504"/>
                </a:moveTo>
                <a:lnTo>
                  <a:pt x="3214611" y="3499322"/>
                </a:lnTo>
                <a:lnTo>
                  <a:pt x="3164137" y="3508665"/>
                </a:lnTo>
                <a:lnTo>
                  <a:pt x="2820662" y="3485630"/>
                </a:lnTo>
                <a:lnTo>
                  <a:pt x="2799828" y="3471504"/>
                </a:lnTo>
                <a:close/>
              </a:path>
              <a:path w="3420109" h="3509010">
                <a:moveTo>
                  <a:pt x="3419113" y="3286528"/>
                </a:moveTo>
                <a:lnTo>
                  <a:pt x="3419070" y="3487577"/>
                </a:lnTo>
                <a:lnTo>
                  <a:pt x="3413437" y="3487199"/>
                </a:lnTo>
                <a:lnTo>
                  <a:pt x="3363511" y="3496580"/>
                </a:lnTo>
                <a:lnTo>
                  <a:pt x="3314298" y="3493279"/>
                </a:lnTo>
                <a:lnTo>
                  <a:pt x="3264098" y="3502641"/>
                </a:lnTo>
                <a:lnTo>
                  <a:pt x="2778662" y="3470085"/>
                </a:lnTo>
                <a:lnTo>
                  <a:pt x="2731011" y="3454161"/>
                </a:lnTo>
                <a:lnTo>
                  <a:pt x="2691960" y="3413356"/>
                </a:lnTo>
                <a:lnTo>
                  <a:pt x="2661401" y="3373121"/>
                </a:lnTo>
                <a:lnTo>
                  <a:pt x="2640928" y="3333562"/>
                </a:lnTo>
                <a:lnTo>
                  <a:pt x="2638941" y="3320701"/>
                </a:lnTo>
                <a:lnTo>
                  <a:pt x="2989820" y="3344232"/>
                </a:lnTo>
                <a:lnTo>
                  <a:pt x="3040592" y="3334909"/>
                </a:lnTo>
                <a:lnTo>
                  <a:pt x="3090805" y="3338277"/>
                </a:lnTo>
                <a:lnTo>
                  <a:pt x="3142109" y="3328989"/>
                </a:lnTo>
                <a:lnTo>
                  <a:pt x="3243550" y="3335792"/>
                </a:lnTo>
                <a:lnTo>
                  <a:pt x="3295290" y="3326533"/>
                </a:lnTo>
                <a:lnTo>
                  <a:pt x="3346228" y="3329950"/>
                </a:lnTo>
                <a:lnTo>
                  <a:pt x="3374723" y="3319132"/>
                </a:lnTo>
                <a:lnTo>
                  <a:pt x="3399071" y="3308037"/>
                </a:lnTo>
                <a:lnTo>
                  <a:pt x="3417199" y="3296524"/>
                </a:lnTo>
                <a:lnTo>
                  <a:pt x="3419113" y="3286528"/>
                </a:lnTo>
                <a:close/>
              </a:path>
              <a:path w="3420109" h="3509010">
                <a:moveTo>
                  <a:pt x="2629530" y="2505444"/>
                </a:moveTo>
                <a:lnTo>
                  <a:pt x="2823047" y="2518422"/>
                </a:lnTo>
                <a:lnTo>
                  <a:pt x="2820167" y="2530957"/>
                </a:lnTo>
                <a:lnTo>
                  <a:pt x="2818396" y="2530838"/>
                </a:lnTo>
                <a:lnTo>
                  <a:pt x="2816293" y="2543426"/>
                </a:lnTo>
                <a:lnTo>
                  <a:pt x="2810585" y="2593957"/>
                </a:lnTo>
                <a:lnTo>
                  <a:pt x="2806368" y="2644589"/>
                </a:lnTo>
                <a:lnTo>
                  <a:pt x="2803081" y="2695282"/>
                </a:lnTo>
                <a:lnTo>
                  <a:pt x="2800641" y="2746033"/>
                </a:lnTo>
                <a:lnTo>
                  <a:pt x="2798963" y="2796834"/>
                </a:lnTo>
                <a:lnTo>
                  <a:pt x="2797961" y="2847681"/>
                </a:lnTo>
                <a:lnTo>
                  <a:pt x="2797552" y="2898568"/>
                </a:lnTo>
                <a:lnTo>
                  <a:pt x="2797651" y="2949489"/>
                </a:lnTo>
                <a:lnTo>
                  <a:pt x="2798173" y="3000438"/>
                </a:lnTo>
                <a:lnTo>
                  <a:pt x="2799033" y="3051410"/>
                </a:lnTo>
                <a:lnTo>
                  <a:pt x="2800147" y="3102398"/>
                </a:lnTo>
                <a:lnTo>
                  <a:pt x="2802280" y="3140727"/>
                </a:lnTo>
                <a:lnTo>
                  <a:pt x="2805017" y="3242739"/>
                </a:lnTo>
                <a:lnTo>
                  <a:pt x="2808644" y="3281168"/>
                </a:lnTo>
                <a:lnTo>
                  <a:pt x="2840032" y="3308730"/>
                </a:lnTo>
                <a:lnTo>
                  <a:pt x="2901255" y="3325564"/>
                </a:lnTo>
                <a:lnTo>
                  <a:pt x="2930383" y="3340246"/>
                </a:lnTo>
                <a:lnTo>
                  <a:pt x="2638941" y="3320701"/>
                </a:lnTo>
                <a:lnTo>
                  <a:pt x="2632982" y="3282115"/>
                </a:lnTo>
                <a:lnTo>
                  <a:pt x="2630607" y="3243771"/>
                </a:lnTo>
                <a:lnTo>
                  <a:pt x="2628967" y="3167289"/>
                </a:lnTo>
                <a:lnTo>
                  <a:pt x="2623615" y="3077831"/>
                </a:lnTo>
                <a:lnTo>
                  <a:pt x="2621448" y="3026771"/>
                </a:lnTo>
                <a:lnTo>
                  <a:pt x="2620078" y="2975765"/>
                </a:lnTo>
                <a:lnTo>
                  <a:pt x="2619494" y="2924812"/>
                </a:lnTo>
                <a:lnTo>
                  <a:pt x="2619682" y="2873910"/>
                </a:lnTo>
                <a:lnTo>
                  <a:pt x="2619781" y="2835732"/>
                </a:lnTo>
                <a:lnTo>
                  <a:pt x="2621477" y="2784931"/>
                </a:lnTo>
                <a:lnTo>
                  <a:pt x="2623908" y="2734180"/>
                </a:lnTo>
                <a:lnTo>
                  <a:pt x="2627063" y="2683478"/>
                </a:lnTo>
                <a:lnTo>
                  <a:pt x="2630927" y="2632823"/>
                </a:lnTo>
                <a:lnTo>
                  <a:pt x="2635490" y="2582214"/>
                </a:lnTo>
                <a:lnTo>
                  <a:pt x="2636296" y="2569540"/>
                </a:lnTo>
                <a:lnTo>
                  <a:pt x="2636844" y="2556848"/>
                </a:lnTo>
                <a:lnTo>
                  <a:pt x="2636873" y="2544122"/>
                </a:lnTo>
                <a:lnTo>
                  <a:pt x="2636974" y="2518671"/>
                </a:lnTo>
                <a:lnTo>
                  <a:pt x="2629530" y="2505444"/>
                </a:lnTo>
                <a:close/>
              </a:path>
              <a:path w="3420109" h="3509010">
                <a:moveTo>
                  <a:pt x="3419270" y="2558408"/>
                </a:moveTo>
                <a:lnTo>
                  <a:pt x="3419807" y="2558444"/>
                </a:lnTo>
                <a:lnTo>
                  <a:pt x="3419606" y="3283957"/>
                </a:lnTo>
                <a:lnTo>
                  <a:pt x="3419113" y="3286528"/>
                </a:lnTo>
                <a:lnTo>
                  <a:pt x="3419270" y="2558408"/>
                </a:lnTo>
                <a:close/>
              </a:path>
              <a:path w="3420109" h="3509010">
                <a:moveTo>
                  <a:pt x="1013393" y="2218857"/>
                </a:moveTo>
                <a:lnTo>
                  <a:pt x="3419308" y="2380211"/>
                </a:lnTo>
                <a:lnTo>
                  <a:pt x="3419270" y="2558408"/>
                </a:lnTo>
                <a:lnTo>
                  <a:pt x="2261924" y="2480790"/>
                </a:lnTo>
                <a:lnTo>
                  <a:pt x="2211846" y="2464703"/>
                </a:lnTo>
                <a:lnTo>
                  <a:pt x="2059383" y="2454478"/>
                </a:lnTo>
                <a:lnTo>
                  <a:pt x="2009513" y="2438405"/>
                </a:lnTo>
                <a:lnTo>
                  <a:pt x="1908216" y="2431611"/>
                </a:lnTo>
                <a:lnTo>
                  <a:pt x="1858486" y="2415548"/>
                </a:lnTo>
                <a:lnTo>
                  <a:pt x="1807949" y="2412158"/>
                </a:lnTo>
                <a:lnTo>
                  <a:pt x="1758304" y="2396100"/>
                </a:lnTo>
                <a:lnTo>
                  <a:pt x="1707850" y="2392717"/>
                </a:lnTo>
                <a:lnTo>
                  <a:pt x="1658285" y="2376664"/>
                </a:lnTo>
                <a:lnTo>
                  <a:pt x="1607907" y="2373285"/>
                </a:lnTo>
                <a:lnTo>
                  <a:pt x="1558415" y="2357238"/>
                </a:lnTo>
                <a:lnTo>
                  <a:pt x="1508108" y="2353864"/>
                </a:lnTo>
                <a:lnTo>
                  <a:pt x="1409290" y="2321779"/>
                </a:lnTo>
                <a:lnTo>
                  <a:pt x="1359077" y="2318412"/>
                </a:lnTo>
                <a:lnTo>
                  <a:pt x="1260434" y="2286339"/>
                </a:lnTo>
                <a:lnTo>
                  <a:pt x="1210301" y="2282977"/>
                </a:lnTo>
                <a:lnTo>
                  <a:pt x="1013393" y="2218857"/>
                </a:lnTo>
                <a:close/>
              </a:path>
              <a:path w="3420109" h="3509010">
                <a:moveTo>
                  <a:pt x="3419642" y="827353"/>
                </a:moveTo>
                <a:lnTo>
                  <a:pt x="3419791" y="2380243"/>
                </a:lnTo>
                <a:lnTo>
                  <a:pt x="3419308" y="2380211"/>
                </a:lnTo>
                <a:lnTo>
                  <a:pt x="3419642" y="827353"/>
                </a:lnTo>
                <a:close/>
              </a:path>
              <a:path w="3420109" h="3509010">
                <a:moveTo>
                  <a:pt x="2812090" y="735693"/>
                </a:moveTo>
                <a:lnTo>
                  <a:pt x="2980725" y="747003"/>
                </a:lnTo>
                <a:lnTo>
                  <a:pt x="2977428" y="772238"/>
                </a:lnTo>
                <a:lnTo>
                  <a:pt x="2975757" y="784855"/>
                </a:lnTo>
                <a:lnTo>
                  <a:pt x="2973755" y="810178"/>
                </a:lnTo>
                <a:lnTo>
                  <a:pt x="2963014" y="924014"/>
                </a:lnTo>
                <a:lnTo>
                  <a:pt x="2958028" y="974594"/>
                </a:lnTo>
                <a:lnTo>
                  <a:pt x="2952967" y="1025169"/>
                </a:lnTo>
                <a:lnTo>
                  <a:pt x="2947807" y="1075737"/>
                </a:lnTo>
                <a:lnTo>
                  <a:pt x="2942521" y="1126296"/>
                </a:lnTo>
                <a:lnTo>
                  <a:pt x="2937936" y="1164174"/>
                </a:lnTo>
                <a:lnTo>
                  <a:pt x="2932327" y="1214712"/>
                </a:lnTo>
                <a:lnTo>
                  <a:pt x="2926519" y="1265237"/>
                </a:lnTo>
                <a:lnTo>
                  <a:pt x="2920486" y="1315746"/>
                </a:lnTo>
                <a:lnTo>
                  <a:pt x="2914203" y="1366239"/>
                </a:lnTo>
                <a:lnTo>
                  <a:pt x="2906867" y="1416661"/>
                </a:lnTo>
                <a:lnTo>
                  <a:pt x="2897620" y="1479684"/>
                </a:lnTo>
                <a:lnTo>
                  <a:pt x="2888426" y="1529981"/>
                </a:lnTo>
                <a:lnTo>
                  <a:pt x="2878702" y="1580243"/>
                </a:lnTo>
                <a:lnTo>
                  <a:pt x="2868712" y="1630487"/>
                </a:lnTo>
                <a:lnTo>
                  <a:pt x="2860117" y="1693554"/>
                </a:lnTo>
                <a:lnTo>
                  <a:pt x="2853775" y="1744042"/>
                </a:lnTo>
                <a:lnTo>
                  <a:pt x="2848672" y="1794614"/>
                </a:lnTo>
                <a:lnTo>
                  <a:pt x="2844641" y="1845258"/>
                </a:lnTo>
                <a:lnTo>
                  <a:pt x="2841516" y="1895963"/>
                </a:lnTo>
                <a:lnTo>
                  <a:pt x="2839131" y="1946717"/>
                </a:lnTo>
                <a:lnTo>
                  <a:pt x="2837320" y="1997509"/>
                </a:lnTo>
                <a:lnTo>
                  <a:pt x="2835916" y="2048329"/>
                </a:lnTo>
                <a:lnTo>
                  <a:pt x="2834754" y="2099166"/>
                </a:lnTo>
                <a:lnTo>
                  <a:pt x="2833668" y="2150007"/>
                </a:lnTo>
                <a:lnTo>
                  <a:pt x="2831641" y="2213514"/>
                </a:lnTo>
                <a:lnTo>
                  <a:pt x="2830207" y="2264332"/>
                </a:lnTo>
                <a:lnTo>
                  <a:pt x="2828350" y="2315121"/>
                </a:lnTo>
                <a:lnTo>
                  <a:pt x="2830035" y="2315234"/>
                </a:lnTo>
                <a:lnTo>
                  <a:pt x="2830611" y="2328001"/>
                </a:lnTo>
                <a:lnTo>
                  <a:pt x="2831705" y="2340803"/>
                </a:lnTo>
                <a:lnTo>
                  <a:pt x="2655251" y="2328969"/>
                </a:lnTo>
                <a:lnTo>
                  <a:pt x="2657339" y="2303652"/>
                </a:lnTo>
                <a:lnTo>
                  <a:pt x="2659687" y="2278353"/>
                </a:lnTo>
                <a:lnTo>
                  <a:pt x="2661516" y="2253018"/>
                </a:lnTo>
                <a:lnTo>
                  <a:pt x="2662049" y="2227597"/>
                </a:lnTo>
                <a:lnTo>
                  <a:pt x="2662645" y="2176723"/>
                </a:lnTo>
                <a:lnTo>
                  <a:pt x="2663741" y="2125882"/>
                </a:lnTo>
                <a:lnTo>
                  <a:pt x="2665333" y="2075075"/>
                </a:lnTo>
                <a:lnTo>
                  <a:pt x="2667416" y="2024300"/>
                </a:lnTo>
                <a:lnTo>
                  <a:pt x="2669985" y="1973558"/>
                </a:lnTo>
                <a:lnTo>
                  <a:pt x="2672273" y="1935526"/>
                </a:lnTo>
                <a:lnTo>
                  <a:pt x="2676562" y="1872171"/>
                </a:lnTo>
                <a:lnTo>
                  <a:pt x="2680560" y="1821525"/>
                </a:lnTo>
                <a:lnTo>
                  <a:pt x="2685025" y="1770911"/>
                </a:lnTo>
                <a:lnTo>
                  <a:pt x="2689952" y="1720327"/>
                </a:lnTo>
                <a:lnTo>
                  <a:pt x="2694486" y="1682445"/>
                </a:lnTo>
                <a:lnTo>
                  <a:pt x="2700322" y="1631923"/>
                </a:lnTo>
                <a:lnTo>
                  <a:pt x="2706606" y="1581430"/>
                </a:lnTo>
                <a:lnTo>
                  <a:pt x="2713332" y="1530967"/>
                </a:lnTo>
                <a:lnTo>
                  <a:pt x="2720496" y="1480533"/>
                </a:lnTo>
                <a:lnTo>
                  <a:pt x="2728092" y="1430129"/>
                </a:lnTo>
                <a:lnTo>
                  <a:pt x="2736117" y="1379753"/>
                </a:lnTo>
                <a:lnTo>
                  <a:pt x="2744565" y="1329405"/>
                </a:lnTo>
                <a:lnTo>
                  <a:pt x="2762206" y="1228760"/>
                </a:lnTo>
                <a:lnTo>
                  <a:pt x="2768934" y="1191026"/>
                </a:lnTo>
                <a:lnTo>
                  <a:pt x="2775491" y="1140551"/>
                </a:lnTo>
                <a:lnTo>
                  <a:pt x="2781199" y="1090020"/>
                </a:lnTo>
                <a:lnTo>
                  <a:pt x="2786235" y="1039444"/>
                </a:lnTo>
                <a:lnTo>
                  <a:pt x="2790773" y="988834"/>
                </a:lnTo>
                <a:lnTo>
                  <a:pt x="2794986" y="938202"/>
                </a:lnTo>
                <a:lnTo>
                  <a:pt x="2803139" y="836921"/>
                </a:lnTo>
                <a:lnTo>
                  <a:pt x="2807428" y="786294"/>
                </a:lnTo>
                <a:lnTo>
                  <a:pt x="2812090" y="735693"/>
                </a:lnTo>
                <a:close/>
              </a:path>
              <a:path w="3420109" h="3509010">
                <a:moveTo>
                  <a:pt x="272339" y="6697"/>
                </a:moveTo>
                <a:lnTo>
                  <a:pt x="263952" y="93845"/>
                </a:lnTo>
                <a:lnTo>
                  <a:pt x="259307" y="144448"/>
                </a:lnTo>
                <a:lnTo>
                  <a:pt x="254836" y="195062"/>
                </a:lnTo>
                <a:lnTo>
                  <a:pt x="250532" y="245687"/>
                </a:lnTo>
                <a:lnTo>
                  <a:pt x="246388" y="296324"/>
                </a:lnTo>
                <a:lnTo>
                  <a:pt x="242396" y="346970"/>
                </a:lnTo>
                <a:lnTo>
                  <a:pt x="238550" y="397626"/>
                </a:lnTo>
                <a:lnTo>
                  <a:pt x="234840" y="448292"/>
                </a:lnTo>
                <a:lnTo>
                  <a:pt x="224462" y="600338"/>
                </a:lnTo>
                <a:lnTo>
                  <a:pt x="222036" y="638361"/>
                </a:lnTo>
                <a:lnTo>
                  <a:pt x="218093" y="701739"/>
                </a:lnTo>
                <a:lnTo>
                  <a:pt x="215051" y="752449"/>
                </a:lnTo>
                <a:lnTo>
                  <a:pt x="212093" y="803165"/>
                </a:lnTo>
                <a:lnTo>
                  <a:pt x="209214" y="853886"/>
                </a:lnTo>
                <a:lnTo>
                  <a:pt x="206404" y="904612"/>
                </a:lnTo>
                <a:lnTo>
                  <a:pt x="203657" y="955341"/>
                </a:lnTo>
                <a:lnTo>
                  <a:pt x="200966" y="1006075"/>
                </a:lnTo>
                <a:lnTo>
                  <a:pt x="198321" y="1056812"/>
                </a:lnTo>
                <a:lnTo>
                  <a:pt x="195717" y="1107551"/>
                </a:lnTo>
                <a:lnTo>
                  <a:pt x="190599" y="1209036"/>
                </a:lnTo>
                <a:lnTo>
                  <a:pt x="177983" y="1462761"/>
                </a:lnTo>
                <a:lnTo>
                  <a:pt x="176773" y="1500865"/>
                </a:lnTo>
                <a:lnTo>
                  <a:pt x="177377" y="1539091"/>
                </a:lnTo>
                <a:lnTo>
                  <a:pt x="178499" y="1577352"/>
                </a:lnTo>
                <a:lnTo>
                  <a:pt x="178844" y="1615561"/>
                </a:lnTo>
                <a:lnTo>
                  <a:pt x="181728" y="1666668"/>
                </a:lnTo>
                <a:lnTo>
                  <a:pt x="194601" y="1705717"/>
                </a:lnTo>
                <a:lnTo>
                  <a:pt x="215614" y="1745312"/>
                </a:lnTo>
                <a:lnTo>
                  <a:pt x="243769" y="1785386"/>
                </a:lnTo>
                <a:lnTo>
                  <a:pt x="278917" y="1813200"/>
                </a:lnTo>
                <a:lnTo>
                  <a:pt x="319210" y="1841360"/>
                </a:lnTo>
                <a:lnTo>
                  <a:pt x="492740" y="1903912"/>
                </a:lnTo>
                <a:lnTo>
                  <a:pt x="640112" y="1939252"/>
                </a:lnTo>
                <a:lnTo>
                  <a:pt x="835143" y="2003246"/>
                </a:lnTo>
                <a:lnTo>
                  <a:pt x="884759" y="2006574"/>
                </a:lnTo>
                <a:lnTo>
                  <a:pt x="1080163" y="2070593"/>
                </a:lnTo>
                <a:lnTo>
                  <a:pt x="1129998" y="2073935"/>
                </a:lnTo>
                <a:lnTo>
                  <a:pt x="1277442" y="2122009"/>
                </a:lnTo>
                <a:lnTo>
                  <a:pt x="1327635" y="2125375"/>
                </a:lnTo>
                <a:lnTo>
                  <a:pt x="1423688" y="2157274"/>
                </a:lnTo>
                <a:lnTo>
                  <a:pt x="1472668" y="2160559"/>
                </a:lnTo>
                <a:lnTo>
                  <a:pt x="1569119" y="2192485"/>
                </a:lnTo>
                <a:lnTo>
                  <a:pt x="1618286" y="2195782"/>
                </a:lnTo>
                <a:lnTo>
                  <a:pt x="1666659" y="2211755"/>
                </a:lnTo>
                <a:lnTo>
                  <a:pt x="1715936" y="2215059"/>
                </a:lnTo>
                <a:lnTo>
                  <a:pt x="1764414" y="2231039"/>
                </a:lnTo>
                <a:lnTo>
                  <a:pt x="1813789" y="2234351"/>
                </a:lnTo>
                <a:lnTo>
                  <a:pt x="1862361" y="2250337"/>
                </a:lnTo>
                <a:lnTo>
                  <a:pt x="1961328" y="2256974"/>
                </a:lnTo>
                <a:lnTo>
                  <a:pt x="2010018" y="2272968"/>
                </a:lnTo>
                <a:lnTo>
                  <a:pt x="2109197" y="2279619"/>
                </a:lnTo>
                <a:lnTo>
                  <a:pt x="2157981" y="2295619"/>
                </a:lnTo>
                <a:lnTo>
                  <a:pt x="963364" y="2215502"/>
                </a:lnTo>
                <a:lnTo>
                  <a:pt x="763871" y="2151209"/>
                </a:lnTo>
                <a:lnTo>
                  <a:pt x="612922" y="2115628"/>
                </a:lnTo>
                <a:lnTo>
                  <a:pt x="513001" y="2083470"/>
                </a:lnTo>
                <a:lnTo>
                  <a:pt x="462309" y="2080070"/>
                </a:lnTo>
                <a:lnTo>
                  <a:pt x="412579" y="2064006"/>
                </a:lnTo>
                <a:lnTo>
                  <a:pt x="319248" y="2032290"/>
                </a:lnTo>
                <a:lnTo>
                  <a:pt x="274081" y="2003804"/>
                </a:lnTo>
                <a:lnTo>
                  <a:pt x="228841" y="1988041"/>
                </a:lnTo>
                <a:lnTo>
                  <a:pt x="183336" y="1959532"/>
                </a:lnTo>
                <a:lnTo>
                  <a:pt x="142891" y="1931363"/>
                </a:lnTo>
                <a:lnTo>
                  <a:pt x="107421" y="1903527"/>
                </a:lnTo>
                <a:lnTo>
                  <a:pt x="77695" y="1863348"/>
                </a:lnTo>
                <a:lnTo>
                  <a:pt x="52779" y="1823491"/>
                </a:lnTo>
                <a:lnTo>
                  <a:pt x="32590" y="1783952"/>
                </a:lnTo>
                <a:lnTo>
                  <a:pt x="17046" y="1744724"/>
                </a:lnTo>
                <a:lnTo>
                  <a:pt x="6913" y="1693130"/>
                </a:lnTo>
                <a:lnTo>
                  <a:pt x="1258" y="1641837"/>
                </a:lnTo>
                <a:lnTo>
                  <a:pt x="0" y="1590838"/>
                </a:lnTo>
                <a:lnTo>
                  <a:pt x="1045" y="1539994"/>
                </a:lnTo>
                <a:lnTo>
                  <a:pt x="2188" y="1489157"/>
                </a:lnTo>
                <a:lnTo>
                  <a:pt x="3524" y="1438332"/>
                </a:lnTo>
                <a:lnTo>
                  <a:pt x="4300" y="1400199"/>
                </a:lnTo>
                <a:lnTo>
                  <a:pt x="6313" y="1349419"/>
                </a:lnTo>
                <a:lnTo>
                  <a:pt x="8810" y="1298673"/>
                </a:lnTo>
                <a:lnTo>
                  <a:pt x="31074" y="931038"/>
                </a:lnTo>
                <a:lnTo>
                  <a:pt x="37309" y="829628"/>
                </a:lnTo>
                <a:lnTo>
                  <a:pt x="43620" y="728223"/>
                </a:lnTo>
                <a:lnTo>
                  <a:pt x="48419" y="652174"/>
                </a:lnTo>
                <a:lnTo>
                  <a:pt x="53282" y="576129"/>
                </a:lnTo>
                <a:lnTo>
                  <a:pt x="56563" y="525435"/>
                </a:lnTo>
                <a:lnTo>
                  <a:pt x="61549" y="449398"/>
                </a:lnTo>
                <a:lnTo>
                  <a:pt x="74406" y="259333"/>
                </a:lnTo>
                <a:lnTo>
                  <a:pt x="79719" y="183318"/>
                </a:lnTo>
                <a:lnTo>
                  <a:pt x="83327" y="132646"/>
                </a:lnTo>
                <a:lnTo>
                  <a:pt x="86989" y="81977"/>
                </a:lnTo>
                <a:lnTo>
                  <a:pt x="90705" y="31312"/>
                </a:lnTo>
                <a:lnTo>
                  <a:pt x="92723" y="5990"/>
                </a:lnTo>
                <a:lnTo>
                  <a:pt x="272339" y="6697"/>
                </a:lnTo>
                <a:close/>
              </a:path>
              <a:path w="3420109" h="3509010">
                <a:moveTo>
                  <a:pt x="1302413" y="10748"/>
                </a:moveTo>
                <a:lnTo>
                  <a:pt x="1302978" y="36243"/>
                </a:lnTo>
                <a:lnTo>
                  <a:pt x="1305497" y="74597"/>
                </a:lnTo>
                <a:lnTo>
                  <a:pt x="1308088" y="125685"/>
                </a:lnTo>
                <a:lnTo>
                  <a:pt x="1311600" y="176835"/>
                </a:lnTo>
                <a:lnTo>
                  <a:pt x="1316883" y="215375"/>
                </a:lnTo>
                <a:lnTo>
                  <a:pt x="1326516" y="279663"/>
                </a:lnTo>
                <a:lnTo>
                  <a:pt x="1335281" y="331165"/>
                </a:lnTo>
                <a:lnTo>
                  <a:pt x="1360780" y="383789"/>
                </a:lnTo>
                <a:lnTo>
                  <a:pt x="1411117" y="399894"/>
                </a:lnTo>
                <a:lnTo>
                  <a:pt x="1450293" y="415250"/>
                </a:lnTo>
                <a:lnTo>
                  <a:pt x="1551560" y="422041"/>
                </a:lnTo>
                <a:lnTo>
                  <a:pt x="1599089" y="437957"/>
                </a:lnTo>
                <a:lnTo>
                  <a:pt x="1744227" y="447691"/>
                </a:lnTo>
                <a:lnTo>
                  <a:pt x="1842805" y="467031"/>
                </a:lnTo>
                <a:lnTo>
                  <a:pt x="2097528" y="484114"/>
                </a:lnTo>
                <a:lnTo>
                  <a:pt x="2452716" y="520663"/>
                </a:lnTo>
                <a:lnTo>
                  <a:pt x="2605461" y="530907"/>
                </a:lnTo>
                <a:lnTo>
                  <a:pt x="2655582" y="546997"/>
                </a:lnTo>
                <a:lnTo>
                  <a:pt x="3031024" y="572176"/>
                </a:lnTo>
                <a:lnTo>
                  <a:pt x="3044299" y="585795"/>
                </a:lnTo>
                <a:lnTo>
                  <a:pt x="3138293" y="592099"/>
                </a:lnTo>
                <a:lnTo>
                  <a:pt x="3184440" y="607922"/>
                </a:lnTo>
                <a:lnTo>
                  <a:pt x="3278433" y="614226"/>
                </a:lnTo>
                <a:lnTo>
                  <a:pt x="3324581" y="630050"/>
                </a:lnTo>
                <a:lnTo>
                  <a:pt x="3373479" y="646058"/>
                </a:lnTo>
                <a:lnTo>
                  <a:pt x="3419680" y="649156"/>
                </a:lnTo>
                <a:lnTo>
                  <a:pt x="3419642" y="827353"/>
                </a:lnTo>
                <a:lnTo>
                  <a:pt x="3373689" y="824271"/>
                </a:lnTo>
                <a:lnTo>
                  <a:pt x="3277376" y="792355"/>
                </a:lnTo>
                <a:lnTo>
                  <a:pt x="3227833" y="789032"/>
                </a:lnTo>
                <a:lnTo>
                  <a:pt x="3180513" y="773130"/>
                </a:lnTo>
                <a:lnTo>
                  <a:pt x="3082583" y="766562"/>
                </a:lnTo>
                <a:lnTo>
                  <a:pt x="3032875" y="750500"/>
                </a:lnTo>
                <a:lnTo>
                  <a:pt x="2787943" y="734074"/>
                </a:lnTo>
                <a:lnTo>
                  <a:pt x="2769053" y="720078"/>
                </a:lnTo>
                <a:lnTo>
                  <a:pt x="2529189" y="703991"/>
                </a:lnTo>
                <a:lnTo>
                  <a:pt x="2427010" y="684410"/>
                </a:lnTo>
                <a:lnTo>
                  <a:pt x="1964641" y="640673"/>
                </a:lnTo>
                <a:lnTo>
                  <a:pt x="1758578" y="626853"/>
                </a:lnTo>
                <a:lnTo>
                  <a:pt x="1707857" y="610723"/>
                </a:lnTo>
                <a:lnTo>
                  <a:pt x="1511918" y="597582"/>
                </a:lnTo>
                <a:lnTo>
                  <a:pt x="1466744" y="581824"/>
                </a:lnTo>
                <a:lnTo>
                  <a:pt x="1421118" y="578764"/>
                </a:lnTo>
                <a:lnTo>
                  <a:pt x="1376873" y="563068"/>
                </a:lnTo>
                <a:lnTo>
                  <a:pt x="1325466" y="546892"/>
                </a:lnTo>
                <a:lnTo>
                  <a:pt x="1280279" y="531133"/>
                </a:lnTo>
                <a:lnTo>
                  <a:pt x="1242392" y="503135"/>
                </a:lnTo>
                <a:lnTo>
                  <a:pt x="1212036" y="462914"/>
                </a:lnTo>
                <a:lnTo>
                  <a:pt x="1188591" y="423156"/>
                </a:lnTo>
                <a:lnTo>
                  <a:pt x="1173138" y="371205"/>
                </a:lnTo>
                <a:lnTo>
                  <a:pt x="1162295" y="319564"/>
                </a:lnTo>
                <a:lnTo>
                  <a:pt x="1152911" y="268020"/>
                </a:lnTo>
                <a:lnTo>
                  <a:pt x="1145119" y="216584"/>
                </a:lnTo>
                <a:lnTo>
                  <a:pt x="1139053" y="165263"/>
                </a:lnTo>
                <a:lnTo>
                  <a:pt x="1135694" y="101395"/>
                </a:lnTo>
                <a:lnTo>
                  <a:pt x="1133328" y="50322"/>
                </a:lnTo>
                <a:lnTo>
                  <a:pt x="1130506" y="11947"/>
                </a:lnTo>
                <a:lnTo>
                  <a:pt x="1100798" y="9955"/>
                </a:lnTo>
                <a:lnTo>
                  <a:pt x="1302413" y="10748"/>
                </a:lnTo>
                <a:close/>
              </a:path>
              <a:path w="3420109" h="3509010">
                <a:moveTo>
                  <a:pt x="3419820" y="10"/>
                </a:moveTo>
                <a:lnTo>
                  <a:pt x="3419680" y="649156"/>
                </a:lnTo>
                <a:lnTo>
                  <a:pt x="3419820" y="10"/>
                </a:lnTo>
                <a:close/>
              </a:path>
              <a:path w="3420109" h="3509010">
                <a:moveTo>
                  <a:pt x="3039988" y="944"/>
                </a:moveTo>
                <a:lnTo>
                  <a:pt x="3036648" y="37955"/>
                </a:lnTo>
                <a:lnTo>
                  <a:pt x="3031638" y="88534"/>
                </a:lnTo>
                <a:lnTo>
                  <a:pt x="3026734" y="139119"/>
                </a:lnTo>
                <a:lnTo>
                  <a:pt x="3021766" y="191089"/>
                </a:lnTo>
                <a:lnTo>
                  <a:pt x="3012278" y="290892"/>
                </a:lnTo>
                <a:lnTo>
                  <a:pt x="3007419" y="341480"/>
                </a:lnTo>
                <a:lnTo>
                  <a:pt x="3002477" y="392063"/>
                </a:lnTo>
                <a:lnTo>
                  <a:pt x="2997414" y="442637"/>
                </a:lnTo>
                <a:lnTo>
                  <a:pt x="2992193" y="493201"/>
                </a:lnTo>
                <a:lnTo>
                  <a:pt x="2987094" y="569230"/>
                </a:lnTo>
                <a:lnTo>
                  <a:pt x="2818458" y="557921"/>
                </a:lnTo>
                <a:lnTo>
                  <a:pt x="2820590" y="532607"/>
                </a:lnTo>
                <a:lnTo>
                  <a:pt x="2824190" y="507391"/>
                </a:lnTo>
                <a:lnTo>
                  <a:pt x="2830201" y="444151"/>
                </a:lnTo>
                <a:lnTo>
                  <a:pt x="2834843" y="393549"/>
                </a:lnTo>
                <a:lnTo>
                  <a:pt x="2839428" y="342942"/>
                </a:lnTo>
                <a:lnTo>
                  <a:pt x="2849389" y="229053"/>
                </a:lnTo>
                <a:lnTo>
                  <a:pt x="2853974" y="178447"/>
                </a:lnTo>
                <a:lnTo>
                  <a:pt x="2858617" y="127844"/>
                </a:lnTo>
                <a:lnTo>
                  <a:pt x="2863345" y="77247"/>
                </a:lnTo>
                <a:lnTo>
                  <a:pt x="2868189" y="26658"/>
                </a:lnTo>
                <a:lnTo>
                  <a:pt x="2870568" y="1360"/>
                </a:lnTo>
                <a:lnTo>
                  <a:pt x="3039988" y="944"/>
                </a:lnTo>
                <a:close/>
              </a:path>
              <a:path w="3420109" h="3509010">
                <a:moveTo>
                  <a:pt x="636233" y="8128"/>
                </a:moveTo>
                <a:lnTo>
                  <a:pt x="272339" y="6697"/>
                </a:lnTo>
                <a:lnTo>
                  <a:pt x="272474" y="5317"/>
                </a:lnTo>
                <a:lnTo>
                  <a:pt x="636233" y="8128"/>
                </a:lnTo>
                <a:close/>
              </a:path>
              <a:path w="3420109" h="3509010">
                <a:moveTo>
                  <a:pt x="1100798" y="9955"/>
                </a:moveTo>
                <a:lnTo>
                  <a:pt x="1130506" y="11947"/>
                </a:lnTo>
                <a:lnTo>
                  <a:pt x="636233" y="8128"/>
                </a:lnTo>
                <a:lnTo>
                  <a:pt x="1100798" y="9955"/>
                </a:lnTo>
                <a:close/>
              </a:path>
              <a:path w="3420109" h="3509010">
                <a:moveTo>
                  <a:pt x="3419820" y="10"/>
                </a:moveTo>
                <a:lnTo>
                  <a:pt x="3039988" y="944"/>
                </a:lnTo>
                <a:lnTo>
                  <a:pt x="3040073" y="0"/>
                </a:lnTo>
                <a:lnTo>
                  <a:pt x="3419820" y="10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3340" y="1503447"/>
            <a:ext cx="2333624" cy="2124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702009" y="1503447"/>
            <a:ext cx="2333624" cy="2124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700113" y="1503447"/>
            <a:ext cx="2333624" cy="2124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7DA3-49CB-400D-8EA1-0B317933EDC8}" type="datetime1">
              <a:rPr lang="en-US" smtClean="0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284" y="1493481"/>
            <a:ext cx="4589031" cy="166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24572" y="3397782"/>
            <a:ext cx="5304455" cy="1757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42A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BCBEA-4123-44E5-93B3-EE113C9398B4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011" y="0"/>
            <a:ext cx="6403975" cy="7324090"/>
          </a:xfrm>
          <a:custGeom>
            <a:avLst/>
            <a:gdLst/>
            <a:ahLst/>
            <a:cxnLst/>
            <a:rect l="l" t="t" r="r" b="b"/>
            <a:pathLst>
              <a:path w="6403975" h="7324090">
                <a:moveTo>
                  <a:pt x="4048555" y="5942"/>
                </a:moveTo>
                <a:lnTo>
                  <a:pt x="4197463" y="1442"/>
                </a:lnTo>
                <a:lnTo>
                  <a:pt x="4198401" y="7187"/>
                </a:lnTo>
                <a:lnTo>
                  <a:pt x="4048555" y="5942"/>
                </a:lnTo>
                <a:close/>
              </a:path>
              <a:path w="6403975" h="7324090">
                <a:moveTo>
                  <a:pt x="6403873" y="1823423"/>
                </a:moveTo>
                <a:lnTo>
                  <a:pt x="4286728" y="1757660"/>
                </a:lnTo>
                <a:lnTo>
                  <a:pt x="4288070" y="1732289"/>
                </a:lnTo>
                <a:lnTo>
                  <a:pt x="4289387" y="1719624"/>
                </a:lnTo>
                <a:lnTo>
                  <a:pt x="4289572" y="1719630"/>
                </a:lnTo>
                <a:lnTo>
                  <a:pt x="4288305" y="1706884"/>
                </a:lnTo>
                <a:lnTo>
                  <a:pt x="4248985" y="689173"/>
                </a:lnTo>
                <a:lnTo>
                  <a:pt x="4247015" y="625581"/>
                </a:lnTo>
                <a:lnTo>
                  <a:pt x="4244617" y="574682"/>
                </a:lnTo>
                <a:lnTo>
                  <a:pt x="4242155" y="523781"/>
                </a:lnTo>
                <a:lnTo>
                  <a:pt x="4239595" y="472877"/>
                </a:lnTo>
                <a:lnTo>
                  <a:pt x="4236906" y="421969"/>
                </a:lnTo>
                <a:lnTo>
                  <a:pt x="4234449" y="358362"/>
                </a:lnTo>
                <a:lnTo>
                  <a:pt x="4231404" y="307443"/>
                </a:lnTo>
                <a:lnTo>
                  <a:pt x="4228132" y="256517"/>
                </a:lnTo>
                <a:lnTo>
                  <a:pt x="4224600" y="205582"/>
                </a:lnTo>
                <a:lnTo>
                  <a:pt x="4220162" y="154620"/>
                </a:lnTo>
                <a:lnTo>
                  <a:pt x="4213645" y="103593"/>
                </a:lnTo>
                <a:lnTo>
                  <a:pt x="4205805" y="52525"/>
                </a:lnTo>
                <a:lnTo>
                  <a:pt x="4198401" y="7187"/>
                </a:lnTo>
                <a:lnTo>
                  <a:pt x="4449577" y="9273"/>
                </a:lnTo>
                <a:lnTo>
                  <a:pt x="4455924" y="47588"/>
                </a:lnTo>
                <a:lnTo>
                  <a:pt x="4460425" y="98553"/>
                </a:lnTo>
                <a:lnTo>
                  <a:pt x="4464163" y="149493"/>
                </a:lnTo>
                <a:lnTo>
                  <a:pt x="4467642" y="200426"/>
                </a:lnTo>
                <a:lnTo>
                  <a:pt x="4470886" y="251351"/>
                </a:lnTo>
                <a:lnTo>
                  <a:pt x="4473914" y="302270"/>
                </a:lnTo>
                <a:lnTo>
                  <a:pt x="4476748" y="353182"/>
                </a:lnTo>
                <a:lnTo>
                  <a:pt x="4479411" y="404089"/>
                </a:lnTo>
                <a:lnTo>
                  <a:pt x="4481923" y="454992"/>
                </a:lnTo>
                <a:lnTo>
                  <a:pt x="4484306" y="505890"/>
                </a:lnTo>
                <a:lnTo>
                  <a:pt x="4486581" y="556786"/>
                </a:lnTo>
                <a:lnTo>
                  <a:pt x="4488770" y="607678"/>
                </a:lnTo>
                <a:lnTo>
                  <a:pt x="4490895" y="658569"/>
                </a:lnTo>
                <a:lnTo>
                  <a:pt x="4495038" y="760346"/>
                </a:lnTo>
                <a:lnTo>
                  <a:pt x="4497362" y="811243"/>
                </a:lnTo>
                <a:lnTo>
                  <a:pt x="4499617" y="862138"/>
                </a:lnTo>
                <a:lnTo>
                  <a:pt x="4501807" y="913030"/>
                </a:lnTo>
                <a:lnTo>
                  <a:pt x="4503936" y="963921"/>
                </a:lnTo>
                <a:lnTo>
                  <a:pt x="4506009" y="1014810"/>
                </a:lnTo>
                <a:lnTo>
                  <a:pt x="4508029" y="1065697"/>
                </a:lnTo>
                <a:lnTo>
                  <a:pt x="4510001" y="1116583"/>
                </a:lnTo>
                <a:lnTo>
                  <a:pt x="4511928" y="1167467"/>
                </a:lnTo>
                <a:lnTo>
                  <a:pt x="4513814" y="1218350"/>
                </a:lnTo>
                <a:lnTo>
                  <a:pt x="4515664" y="1269232"/>
                </a:lnTo>
                <a:lnTo>
                  <a:pt x="4517482" y="1320113"/>
                </a:lnTo>
                <a:lnTo>
                  <a:pt x="4519271" y="1370993"/>
                </a:lnTo>
                <a:lnTo>
                  <a:pt x="4522781" y="1472751"/>
                </a:lnTo>
                <a:lnTo>
                  <a:pt x="4526226" y="1574507"/>
                </a:lnTo>
                <a:lnTo>
                  <a:pt x="4529638" y="1676262"/>
                </a:lnTo>
                <a:lnTo>
                  <a:pt x="4529920" y="1688977"/>
                </a:lnTo>
                <a:lnTo>
                  <a:pt x="4531310" y="1701726"/>
                </a:lnTo>
                <a:lnTo>
                  <a:pt x="4535540" y="1739976"/>
                </a:lnTo>
                <a:lnTo>
                  <a:pt x="6403875" y="1798011"/>
                </a:lnTo>
                <a:lnTo>
                  <a:pt x="6403873" y="1823423"/>
                </a:lnTo>
                <a:close/>
              </a:path>
              <a:path w="6403975" h="7324090">
                <a:moveTo>
                  <a:pt x="4674206" y="1985700"/>
                </a:moveTo>
                <a:lnTo>
                  <a:pt x="3936885" y="1962797"/>
                </a:lnTo>
                <a:lnTo>
                  <a:pt x="3886730" y="1948533"/>
                </a:lnTo>
                <a:lnTo>
                  <a:pt x="3834349" y="1934200"/>
                </a:lnTo>
                <a:lnTo>
                  <a:pt x="3784448" y="1919943"/>
                </a:lnTo>
                <a:lnTo>
                  <a:pt x="3737095" y="1905766"/>
                </a:lnTo>
                <a:lnTo>
                  <a:pt x="3692358" y="1891671"/>
                </a:lnTo>
                <a:lnTo>
                  <a:pt x="3650702" y="1864964"/>
                </a:lnTo>
                <a:lnTo>
                  <a:pt x="3611800" y="1838344"/>
                </a:lnTo>
                <a:lnTo>
                  <a:pt x="3575722" y="1811811"/>
                </a:lnTo>
                <a:lnTo>
                  <a:pt x="3542931" y="1772674"/>
                </a:lnTo>
                <a:lnTo>
                  <a:pt x="3513101" y="1733629"/>
                </a:lnTo>
                <a:lnTo>
                  <a:pt x="3486301" y="1694678"/>
                </a:lnTo>
                <a:lnTo>
                  <a:pt x="3462600" y="1655823"/>
                </a:lnTo>
                <a:lnTo>
                  <a:pt x="3442066" y="1617067"/>
                </a:lnTo>
                <a:lnTo>
                  <a:pt x="3425164" y="1565718"/>
                </a:lnTo>
                <a:lnTo>
                  <a:pt x="3411568" y="1514471"/>
                </a:lnTo>
                <a:lnTo>
                  <a:pt x="3400726" y="1463310"/>
                </a:lnTo>
                <a:lnTo>
                  <a:pt x="3390332" y="1412162"/>
                </a:lnTo>
                <a:lnTo>
                  <a:pt x="3380351" y="1361028"/>
                </a:lnTo>
                <a:lnTo>
                  <a:pt x="3370355" y="1322599"/>
                </a:lnTo>
                <a:lnTo>
                  <a:pt x="3361097" y="1271487"/>
                </a:lnTo>
                <a:lnTo>
                  <a:pt x="3352149" y="1220384"/>
                </a:lnTo>
                <a:lnTo>
                  <a:pt x="3343476" y="1169290"/>
                </a:lnTo>
                <a:lnTo>
                  <a:pt x="3335045" y="1118204"/>
                </a:lnTo>
                <a:lnTo>
                  <a:pt x="3326426" y="1079818"/>
                </a:lnTo>
                <a:lnTo>
                  <a:pt x="3318373" y="1028743"/>
                </a:lnTo>
                <a:lnTo>
                  <a:pt x="3310458" y="977673"/>
                </a:lnTo>
                <a:lnTo>
                  <a:pt x="3302647" y="926606"/>
                </a:lnTo>
                <a:lnTo>
                  <a:pt x="3286801" y="837171"/>
                </a:lnTo>
                <a:lnTo>
                  <a:pt x="3279882" y="786131"/>
                </a:lnTo>
                <a:lnTo>
                  <a:pt x="3273654" y="735113"/>
                </a:lnTo>
                <a:lnTo>
                  <a:pt x="3268073" y="684115"/>
                </a:lnTo>
                <a:lnTo>
                  <a:pt x="3263091" y="633136"/>
                </a:lnTo>
                <a:lnTo>
                  <a:pt x="3258663" y="582174"/>
                </a:lnTo>
                <a:lnTo>
                  <a:pt x="3254743" y="531228"/>
                </a:lnTo>
                <a:lnTo>
                  <a:pt x="3251283" y="480296"/>
                </a:lnTo>
                <a:lnTo>
                  <a:pt x="3247845" y="442071"/>
                </a:lnTo>
                <a:lnTo>
                  <a:pt x="3245580" y="391176"/>
                </a:lnTo>
                <a:lnTo>
                  <a:pt x="3244826" y="340328"/>
                </a:lnTo>
                <a:lnTo>
                  <a:pt x="3244813" y="302209"/>
                </a:lnTo>
                <a:lnTo>
                  <a:pt x="3245949" y="251420"/>
                </a:lnTo>
                <a:lnTo>
                  <a:pt x="3247069" y="213336"/>
                </a:lnTo>
                <a:lnTo>
                  <a:pt x="3252675" y="162686"/>
                </a:lnTo>
                <a:lnTo>
                  <a:pt x="3266063" y="112277"/>
                </a:lnTo>
                <a:lnTo>
                  <a:pt x="3286819" y="62098"/>
                </a:lnTo>
                <a:lnTo>
                  <a:pt x="3314137" y="24828"/>
                </a:lnTo>
                <a:lnTo>
                  <a:pt x="3332935" y="0"/>
                </a:lnTo>
                <a:lnTo>
                  <a:pt x="4048555" y="5942"/>
                </a:lnTo>
                <a:lnTo>
                  <a:pt x="3990146" y="7708"/>
                </a:lnTo>
                <a:lnTo>
                  <a:pt x="3794567" y="52457"/>
                </a:lnTo>
                <a:lnTo>
                  <a:pt x="3746372" y="76372"/>
                </a:lnTo>
                <a:lnTo>
                  <a:pt x="3698899" y="87604"/>
                </a:lnTo>
                <a:lnTo>
                  <a:pt x="3651360" y="111540"/>
                </a:lnTo>
                <a:lnTo>
                  <a:pt x="3604543" y="122791"/>
                </a:lnTo>
                <a:lnTo>
                  <a:pt x="3547630" y="146436"/>
                </a:lnTo>
                <a:lnTo>
                  <a:pt x="3512071" y="170744"/>
                </a:lnTo>
                <a:lnTo>
                  <a:pt x="3483816" y="246103"/>
                </a:lnTo>
                <a:lnTo>
                  <a:pt x="3480522" y="309531"/>
                </a:lnTo>
                <a:lnTo>
                  <a:pt x="3480189" y="322227"/>
                </a:lnTo>
                <a:lnTo>
                  <a:pt x="3480225" y="334934"/>
                </a:lnTo>
                <a:lnTo>
                  <a:pt x="3481394" y="334970"/>
                </a:lnTo>
                <a:lnTo>
                  <a:pt x="3483276" y="347735"/>
                </a:lnTo>
                <a:lnTo>
                  <a:pt x="3488737" y="398729"/>
                </a:lnTo>
                <a:lnTo>
                  <a:pt x="3494122" y="449721"/>
                </a:lnTo>
                <a:lnTo>
                  <a:pt x="3499063" y="513405"/>
                </a:lnTo>
                <a:lnTo>
                  <a:pt x="3509698" y="615384"/>
                </a:lnTo>
                <a:lnTo>
                  <a:pt x="3515055" y="666375"/>
                </a:lnTo>
                <a:lnTo>
                  <a:pt x="3520474" y="717368"/>
                </a:lnTo>
                <a:lnTo>
                  <a:pt x="3525985" y="768364"/>
                </a:lnTo>
                <a:lnTo>
                  <a:pt x="3531614" y="819363"/>
                </a:lnTo>
                <a:lnTo>
                  <a:pt x="3537390" y="870367"/>
                </a:lnTo>
                <a:lnTo>
                  <a:pt x="3543341" y="921376"/>
                </a:lnTo>
                <a:lnTo>
                  <a:pt x="3549496" y="972392"/>
                </a:lnTo>
                <a:lnTo>
                  <a:pt x="3555881" y="1023415"/>
                </a:lnTo>
                <a:lnTo>
                  <a:pt x="3562525" y="1074446"/>
                </a:lnTo>
                <a:lnTo>
                  <a:pt x="3569456" y="1125485"/>
                </a:lnTo>
                <a:lnTo>
                  <a:pt x="3578582" y="1176593"/>
                </a:lnTo>
                <a:lnTo>
                  <a:pt x="3588447" y="1227724"/>
                </a:lnTo>
                <a:lnTo>
                  <a:pt x="3599049" y="1278878"/>
                </a:lnTo>
                <a:lnTo>
                  <a:pt x="3610784" y="1317361"/>
                </a:lnTo>
                <a:lnTo>
                  <a:pt x="3622863" y="1368561"/>
                </a:lnTo>
                <a:lnTo>
                  <a:pt x="3636075" y="1407090"/>
                </a:lnTo>
                <a:lnTo>
                  <a:pt x="3649630" y="1458335"/>
                </a:lnTo>
                <a:lnTo>
                  <a:pt x="3663923" y="1509604"/>
                </a:lnTo>
                <a:lnTo>
                  <a:pt x="3681007" y="1548253"/>
                </a:lnTo>
                <a:lnTo>
                  <a:pt x="3705650" y="1587136"/>
                </a:lnTo>
                <a:lnTo>
                  <a:pt x="3736907" y="1626226"/>
                </a:lnTo>
                <a:lnTo>
                  <a:pt x="3774228" y="1652797"/>
                </a:lnTo>
                <a:lnTo>
                  <a:pt x="3816273" y="1679516"/>
                </a:lnTo>
                <a:lnTo>
                  <a:pt x="3951857" y="1721845"/>
                </a:lnTo>
                <a:lnTo>
                  <a:pt x="3998391" y="1723291"/>
                </a:lnTo>
                <a:lnTo>
                  <a:pt x="4045003" y="1737445"/>
                </a:lnTo>
                <a:lnTo>
                  <a:pt x="4140434" y="1740409"/>
                </a:lnTo>
                <a:lnTo>
                  <a:pt x="4188463" y="1754607"/>
                </a:lnTo>
                <a:lnTo>
                  <a:pt x="6403873" y="1823423"/>
                </a:lnTo>
                <a:lnTo>
                  <a:pt x="6403870" y="1899674"/>
                </a:lnTo>
                <a:lnTo>
                  <a:pt x="6363564" y="1911114"/>
                </a:lnTo>
                <a:lnTo>
                  <a:pt x="5760301" y="1892375"/>
                </a:lnTo>
                <a:lnTo>
                  <a:pt x="5708727" y="1903479"/>
                </a:lnTo>
                <a:lnTo>
                  <a:pt x="5555188" y="1898710"/>
                </a:lnTo>
                <a:lnTo>
                  <a:pt x="5503614" y="1909814"/>
                </a:lnTo>
                <a:lnTo>
                  <a:pt x="5452435" y="1908224"/>
                </a:lnTo>
                <a:lnTo>
                  <a:pt x="5402486" y="1919379"/>
                </a:lnTo>
                <a:lnTo>
                  <a:pt x="5353022" y="1917843"/>
                </a:lnTo>
                <a:lnTo>
                  <a:pt x="5303241" y="1929002"/>
                </a:lnTo>
                <a:lnTo>
                  <a:pt x="5253918" y="1927470"/>
                </a:lnTo>
                <a:lnTo>
                  <a:pt x="5204249" y="1938633"/>
                </a:lnTo>
                <a:lnTo>
                  <a:pt x="5105790" y="1935575"/>
                </a:lnTo>
                <a:lnTo>
                  <a:pt x="5056184" y="1946740"/>
                </a:lnTo>
                <a:lnTo>
                  <a:pt x="5006966" y="1945212"/>
                </a:lnTo>
                <a:lnTo>
                  <a:pt x="4957332" y="1956376"/>
                </a:lnTo>
                <a:lnTo>
                  <a:pt x="4858339" y="1966007"/>
                </a:lnTo>
                <a:lnTo>
                  <a:pt x="4709540" y="1974091"/>
                </a:lnTo>
                <a:lnTo>
                  <a:pt x="4674206" y="1985700"/>
                </a:lnTo>
                <a:close/>
              </a:path>
              <a:path w="6403975" h="7324090">
                <a:moveTo>
                  <a:pt x="6403875" y="1798011"/>
                </a:moveTo>
                <a:lnTo>
                  <a:pt x="4626089" y="1742789"/>
                </a:lnTo>
                <a:lnTo>
                  <a:pt x="4677292" y="1731673"/>
                </a:lnTo>
                <a:lnTo>
                  <a:pt x="4727971" y="1733247"/>
                </a:lnTo>
                <a:lnTo>
                  <a:pt x="4778927" y="1722124"/>
                </a:lnTo>
                <a:lnTo>
                  <a:pt x="4879738" y="1725255"/>
                </a:lnTo>
                <a:lnTo>
                  <a:pt x="4930403" y="1714123"/>
                </a:lnTo>
                <a:lnTo>
                  <a:pt x="4980599" y="1715682"/>
                </a:lnTo>
                <a:lnTo>
                  <a:pt x="5031124" y="1704546"/>
                </a:lnTo>
                <a:lnTo>
                  <a:pt x="5081202" y="1706101"/>
                </a:lnTo>
                <a:lnTo>
                  <a:pt x="5131631" y="1694961"/>
                </a:lnTo>
                <a:lnTo>
                  <a:pt x="5181633" y="1696515"/>
                </a:lnTo>
                <a:lnTo>
                  <a:pt x="5232008" y="1685373"/>
                </a:lnTo>
                <a:lnTo>
                  <a:pt x="5281978" y="1686925"/>
                </a:lnTo>
                <a:lnTo>
                  <a:pt x="5382543" y="1664637"/>
                </a:lnTo>
                <a:lnTo>
                  <a:pt x="5482733" y="1667749"/>
                </a:lnTo>
                <a:lnTo>
                  <a:pt x="5533356" y="1656615"/>
                </a:lnTo>
                <a:lnTo>
                  <a:pt x="6089554" y="1673892"/>
                </a:lnTo>
                <a:lnTo>
                  <a:pt x="6140669" y="1662774"/>
                </a:lnTo>
                <a:lnTo>
                  <a:pt x="6342862" y="1669055"/>
                </a:lnTo>
                <a:lnTo>
                  <a:pt x="6393660" y="1657926"/>
                </a:lnTo>
                <a:lnTo>
                  <a:pt x="6403882" y="1658244"/>
                </a:lnTo>
                <a:lnTo>
                  <a:pt x="6403875" y="1798011"/>
                </a:lnTo>
                <a:close/>
              </a:path>
              <a:path w="6403975" h="7324090">
                <a:moveTo>
                  <a:pt x="6038752" y="1672314"/>
                </a:moveTo>
                <a:lnTo>
                  <a:pt x="5684471" y="1661309"/>
                </a:lnTo>
                <a:lnTo>
                  <a:pt x="5735352" y="1650184"/>
                </a:lnTo>
                <a:lnTo>
                  <a:pt x="5988258" y="1658040"/>
                </a:lnTo>
                <a:lnTo>
                  <a:pt x="6038752" y="1672314"/>
                </a:lnTo>
                <a:close/>
              </a:path>
              <a:path w="6403975" h="7324090">
                <a:moveTo>
                  <a:pt x="6403817" y="2931012"/>
                </a:moveTo>
                <a:lnTo>
                  <a:pt x="6403870" y="1899674"/>
                </a:lnTo>
                <a:lnTo>
                  <a:pt x="6403817" y="2931012"/>
                </a:lnTo>
                <a:close/>
              </a:path>
              <a:path w="6403975" h="7324090">
                <a:moveTo>
                  <a:pt x="4684616" y="3574289"/>
                </a:moveTo>
                <a:lnTo>
                  <a:pt x="4419707" y="3566060"/>
                </a:lnTo>
                <a:lnTo>
                  <a:pt x="4421155" y="3553399"/>
                </a:lnTo>
                <a:lnTo>
                  <a:pt x="4421693" y="3540709"/>
                </a:lnTo>
                <a:lnTo>
                  <a:pt x="4421767" y="3515300"/>
                </a:lnTo>
                <a:lnTo>
                  <a:pt x="4421427" y="3477171"/>
                </a:lnTo>
                <a:lnTo>
                  <a:pt x="4420328" y="3439018"/>
                </a:lnTo>
                <a:lnTo>
                  <a:pt x="4418520" y="3400844"/>
                </a:lnTo>
                <a:lnTo>
                  <a:pt x="4416448" y="3349955"/>
                </a:lnTo>
                <a:lnTo>
                  <a:pt x="4413766" y="3299047"/>
                </a:lnTo>
                <a:lnTo>
                  <a:pt x="4410526" y="3248122"/>
                </a:lnTo>
                <a:lnTo>
                  <a:pt x="4407171" y="3184487"/>
                </a:lnTo>
                <a:lnTo>
                  <a:pt x="4403356" y="3120838"/>
                </a:lnTo>
                <a:lnTo>
                  <a:pt x="4399133" y="3057176"/>
                </a:lnTo>
                <a:lnTo>
                  <a:pt x="4394550" y="2993503"/>
                </a:lnTo>
                <a:lnTo>
                  <a:pt x="4390053" y="2917127"/>
                </a:lnTo>
                <a:lnTo>
                  <a:pt x="4384902" y="2853436"/>
                </a:lnTo>
                <a:lnTo>
                  <a:pt x="4379541" y="2789739"/>
                </a:lnTo>
                <a:lnTo>
                  <a:pt x="4374416" y="2713343"/>
                </a:lnTo>
                <a:lnTo>
                  <a:pt x="4368786" y="2649637"/>
                </a:lnTo>
                <a:lnTo>
                  <a:pt x="4363492" y="2573236"/>
                </a:lnTo>
                <a:lnTo>
                  <a:pt x="4357794" y="2509528"/>
                </a:lnTo>
                <a:lnTo>
                  <a:pt x="4352136" y="2445822"/>
                </a:lnTo>
                <a:lnTo>
                  <a:pt x="4346569" y="2382119"/>
                </a:lnTo>
                <a:lnTo>
                  <a:pt x="4340747" y="2331113"/>
                </a:lnTo>
                <a:lnTo>
                  <a:pt x="4335510" y="2267420"/>
                </a:lnTo>
                <a:lnTo>
                  <a:pt x="4330120" y="2216428"/>
                </a:lnTo>
                <a:lnTo>
                  <a:pt x="4325019" y="2165445"/>
                </a:lnTo>
                <a:lnTo>
                  <a:pt x="4319864" y="2127167"/>
                </a:lnTo>
                <a:lnTo>
                  <a:pt x="4315100" y="2088900"/>
                </a:lnTo>
                <a:lnTo>
                  <a:pt x="4310775" y="2050647"/>
                </a:lnTo>
                <a:lnTo>
                  <a:pt x="4306546" y="2025104"/>
                </a:lnTo>
                <a:lnTo>
                  <a:pt x="4302463" y="2012271"/>
                </a:lnTo>
                <a:lnTo>
                  <a:pt x="4249725" y="1997927"/>
                </a:lnTo>
                <a:lnTo>
                  <a:pt x="4196684" y="1996279"/>
                </a:lnTo>
                <a:lnTo>
                  <a:pt x="4144223" y="1981943"/>
                </a:lnTo>
                <a:lnTo>
                  <a:pt x="4039434" y="1978688"/>
                </a:lnTo>
                <a:lnTo>
                  <a:pt x="3988080" y="1964387"/>
                </a:lnTo>
                <a:lnTo>
                  <a:pt x="4602849" y="1983483"/>
                </a:lnTo>
                <a:lnTo>
                  <a:pt x="4563086" y="1994954"/>
                </a:lnTo>
                <a:lnTo>
                  <a:pt x="4566541" y="2045886"/>
                </a:lnTo>
                <a:lnTo>
                  <a:pt x="4570037" y="2096819"/>
                </a:lnTo>
                <a:lnTo>
                  <a:pt x="4573573" y="2147753"/>
                </a:lnTo>
                <a:lnTo>
                  <a:pt x="4577146" y="2198689"/>
                </a:lnTo>
                <a:lnTo>
                  <a:pt x="4581149" y="2236932"/>
                </a:lnTo>
                <a:lnTo>
                  <a:pt x="4584791" y="2287869"/>
                </a:lnTo>
                <a:lnTo>
                  <a:pt x="4588464" y="2338808"/>
                </a:lnTo>
                <a:lnTo>
                  <a:pt x="4592167" y="2389747"/>
                </a:lnTo>
                <a:lnTo>
                  <a:pt x="4595898" y="2440688"/>
                </a:lnTo>
                <a:lnTo>
                  <a:pt x="4603435" y="2542571"/>
                </a:lnTo>
                <a:lnTo>
                  <a:pt x="4611058" y="2644457"/>
                </a:lnTo>
                <a:lnTo>
                  <a:pt x="4618752" y="2746345"/>
                </a:lnTo>
                <a:lnTo>
                  <a:pt x="4626502" y="2848234"/>
                </a:lnTo>
                <a:lnTo>
                  <a:pt x="4665920" y="3344998"/>
                </a:lnTo>
                <a:lnTo>
                  <a:pt x="4673669" y="3446887"/>
                </a:lnTo>
                <a:lnTo>
                  <a:pt x="4681758" y="3536082"/>
                </a:lnTo>
                <a:lnTo>
                  <a:pt x="4684616" y="3574289"/>
                </a:lnTo>
                <a:close/>
              </a:path>
              <a:path w="6403975" h="7324090">
                <a:moveTo>
                  <a:pt x="1047300" y="7323967"/>
                </a:moveTo>
                <a:lnTo>
                  <a:pt x="1032825" y="7285399"/>
                </a:lnTo>
                <a:lnTo>
                  <a:pt x="1014471" y="7234005"/>
                </a:lnTo>
                <a:lnTo>
                  <a:pt x="996696" y="7182628"/>
                </a:lnTo>
                <a:lnTo>
                  <a:pt x="979452" y="7131268"/>
                </a:lnTo>
                <a:lnTo>
                  <a:pt x="962295" y="7092616"/>
                </a:lnTo>
                <a:lnTo>
                  <a:pt x="945967" y="7041285"/>
                </a:lnTo>
                <a:lnTo>
                  <a:pt x="930024" y="6989965"/>
                </a:lnTo>
                <a:lnTo>
                  <a:pt x="914419" y="6938656"/>
                </a:lnTo>
                <a:lnTo>
                  <a:pt x="899103" y="6887356"/>
                </a:lnTo>
                <a:lnTo>
                  <a:pt x="884028" y="6836063"/>
                </a:lnTo>
                <a:lnTo>
                  <a:pt x="868751" y="6797470"/>
                </a:lnTo>
                <a:lnTo>
                  <a:pt x="854014" y="6746188"/>
                </a:lnTo>
                <a:lnTo>
                  <a:pt x="839373" y="6694908"/>
                </a:lnTo>
                <a:lnTo>
                  <a:pt x="810561" y="6592364"/>
                </a:lnTo>
                <a:lnTo>
                  <a:pt x="796393" y="6541100"/>
                </a:lnTo>
                <a:lnTo>
                  <a:pt x="781884" y="6502531"/>
                </a:lnTo>
                <a:lnTo>
                  <a:pt x="767823" y="6451269"/>
                </a:lnTo>
                <a:lnTo>
                  <a:pt x="753817" y="6400010"/>
                </a:lnTo>
                <a:lnTo>
                  <a:pt x="739866" y="6348752"/>
                </a:lnTo>
                <a:lnTo>
                  <a:pt x="725579" y="6310190"/>
                </a:lnTo>
                <a:lnTo>
                  <a:pt x="711744" y="6258936"/>
                </a:lnTo>
                <a:lnTo>
                  <a:pt x="697968" y="6207683"/>
                </a:lnTo>
                <a:lnTo>
                  <a:pt x="684253" y="6156433"/>
                </a:lnTo>
                <a:lnTo>
                  <a:pt x="670600" y="6105184"/>
                </a:lnTo>
                <a:lnTo>
                  <a:pt x="656615" y="6066631"/>
                </a:lnTo>
                <a:lnTo>
                  <a:pt x="643087" y="6015387"/>
                </a:lnTo>
                <a:lnTo>
                  <a:pt x="629625" y="5964144"/>
                </a:lnTo>
                <a:lnTo>
                  <a:pt x="616229" y="5912903"/>
                </a:lnTo>
                <a:lnTo>
                  <a:pt x="602900" y="5861665"/>
                </a:lnTo>
                <a:lnTo>
                  <a:pt x="589245" y="5823122"/>
                </a:lnTo>
                <a:lnTo>
                  <a:pt x="576053" y="5771888"/>
                </a:lnTo>
                <a:lnTo>
                  <a:pt x="562932" y="5720656"/>
                </a:lnTo>
                <a:lnTo>
                  <a:pt x="549882" y="5669426"/>
                </a:lnTo>
                <a:lnTo>
                  <a:pt x="536906" y="5618198"/>
                </a:lnTo>
                <a:lnTo>
                  <a:pt x="523608" y="5579667"/>
                </a:lnTo>
                <a:lnTo>
                  <a:pt x="510780" y="5528444"/>
                </a:lnTo>
                <a:lnTo>
                  <a:pt x="498028" y="5477223"/>
                </a:lnTo>
                <a:lnTo>
                  <a:pt x="485353" y="5426005"/>
                </a:lnTo>
                <a:lnTo>
                  <a:pt x="472756" y="5374789"/>
                </a:lnTo>
                <a:lnTo>
                  <a:pt x="459844" y="5336270"/>
                </a:lnTo>
                <a:lnTo>
                  <a:pt x="447407" y="5285059"/>
                </a:lnTo>
                <a:lnTo>
                  <a:pt x="435051" y="5233851"/>
                </a:lnTo>
                <a:lnTo>
                  <a:pt x="422778" y="5182645"/>
                </a:lnTo>
                <a:lnTo>
                  <a:pt x="410589" y="5131442"/>
                </a:lnTo>
                <a:lnTo>
                  <a:pt x="398485" y="5080241"/>
                </a:lnTo>
                <a:lnTo>
                  <a:pt x="386073" y="5041738"/>
                </a:lnTo>
                <a:lnTo>
                  <a:pt x="374141" y="4990542"/>
                </a:lnTo>
                <a:lnTo>
                  <a:pt x="362298" y="4939350"/>
                </a:lnTo>
                <a:lnTo>
                  <a:pt x="350545" y="4888160"/>
                </a:lnTo>
                <a:lnTo>
                  <a:pt x="338882" y="4836974"/>
                </a:lnTo>
                <a:lnTo>
                  <a:pt x="327310" y="4785790"/>
                </a:lnTo>
                <a:lnTo>
                  <a:pt x="315437" y="4747303"/>
                </a:lnTo>
                <a:lnTo>
                  <a:pt x="304052" y="4696124"/>
                </a:lnTo>
                <a:lnTo>
                  <a:pt x="292761" y="4644949"/>
                </a:lnTo>
                <a:lnTo>
                  <a:pt x="281567" y="4593777"/>
                </a:lnTo>
                <a:lnTo>
                  <a:pt x="270470" y="4542608"/>
                </a:lnTo>
                <a:lnTo>
                  <a:pt x="259471" y="4491442"/>
                </a:lnTo>
                <a:lnTo>
                  <a:pt x="248177" y="4452972"/>
                </a:lnTo>
                <a:lnTo>
                  <a:pt x="237378" y="4401812"/>
                </a:lnTo>
                <a:lnTo>
                  <a:pt x="226680" y="4350656"/>
                </a:lnTo>
                <a:lnTo>
                  <a:pt x="216085" y="4299502"/>
                </a:lnTo>
                <a:lnTo>
                  <a:pt x="205594" y="4248352"/>
                </a:lnTo>
                <a:lnTo>
                  <a:pt x="195207" y="4197205"/>
                </a:lnTo>
                <a:lnTo>
                  <a:pt x="184927" y="4146061"/>
                </a:lnTo>
                <a:lnTo>
                  <a:pt x="174359" y="4107614"/>
                </a:lnTo>
                <a:lnTo>
                  <a:pt x="164294" y="4056477"/>
                </a:lnTo>
                <a:lnTo>
                  <a:pt x="154656" y="4005353"/>
                </a:lnTo>
                <a:lnTo>
                  <a:pt x="145229" y="3954236"/>
                </a:lnTo>
                <a:lnTo>
                  <a:pt x="136016" y="3903125"/>
                </a:lnTo>
                <a:lnTo>
                  <a:pt x="127024" y="3852021"/>
                </a:lnTo>
                <a:lnTo>
                  <a:pt x="118258" y="3800924"/>
                </a:lnTo>
                <a:lnTo>
                  <a:pt x="109722" y="3749835"/>
                </a:lnTo>
                <a:lnTo>
                  <a:pt x="101422" y="3698752"/>
                </a:lnTo>
                <a:lnTo>
                  <a:pt x="93363" y="3647678"/>
                </a:lnTo>
                <a:lnTo>
                  <a:pt x="85550" y="3596610"/>
                </a:lnTo>
                <a:lnTo>
                  <a:pt x="77988" y="3545551"/>
                </a:lnTo>
                <a:lnTo>
                  <a:pt x="70682" y="3494500"/>
                </a:lnTo>
                <a:lnTo>
                  <a:pt x="63638" y="3443456"/>
                </a:lnTo>
                <a:lnTo>
                  <a:pt x="56861" y="3392421"/>
                </a:lnTo>
                <a:lnTo>
                  <a:pt x="50355" y="3341395"/>
                </a:lnTo>
                <a:lnTo>
                  <a:pt x="44126" y="3290377"/>
                </a:lnTo>
                <a:lnTo>
                  <a:pt x="38179" y="3239367"/>
                </a:lnTo>
                <a:lnTo>
                  <a:pt x="32518" y="3188367"/>
                </a:lnTo>
                <a:lnTo>
                  <a:pt x="27151" y="3137376"/>
                </a:lnTo>
                <a:lnTo>
                  <a:pt x="22080" y="3086394"/>
                </a:lnTo>
                <a:lnTo>
                  <a:pt x="17312" y="3035421"/>
                </a:lnTo>
                <a:lnTo>
                  <a:pt x="12851" y="2984458"/>
                </a:lnTo>
                <a:lnTo>
                  <a:pt x="8704" y="2933505"/>
                </a:lnTo>
                <a:lnTo>
                  <a:pt x="4874" y="2882561"/>
                </a:lnTo>
                <a:lnTo>
                  <a:pt x="1366" y="2831628"/>
                </a:lnTo>
                <a:lnTo>
                  <a:pt x="0" y="2768055"/>
                </a:lnTo>
                <a:lnTo>
                  <a:pt x="884" y="2717258"/>
                </a:lnTo>
                <a:lnTo>
                  <a:pt x="4225" y="2666537"/>
                </a:lnTo>
                <a:lnTo>
                  <a:pt x="10228" y="2603193"/>
                </a:lnTo>
                <a:lnTo>
                  <a:pt x="17915" y="2552607"/>
                </a:lnTo>
                <a:lnTo>
                  <a:pt x="31702" y="2502211"/>
                </a:lnTo>
                <a:lnTo>
                  <a:pt x="51387" y="2451998"/>
                </a:lnTo>
                <a:lnTo>
                  <a:pt x="76348" y="2414655"/>
                </a:lnTo>
                <a:lnTo>
                  <a:pt x="106358" y="2390175"/>
                </a:lnTo>
                <a:lnTo>
                  <a:pt x="141979" y="2353163"/>
                </a:lnTo>
                <a:lnTo>
                  <a:pt x="181802" y="2341694"/>
                </a:lnTo>
                <a:lnTo>
                  <a:pt x="226782" y="2317679"/>
                </a:lnTo>
                <a:lnTo>
                  <a:pt x="478355" y="2325493"/>
                </a:lnTo>
                <a:lnTo>
                  <a:pt x="527796" y="2339735"/>
                </a:lnTo>
                <a:lnTo>
                  <a:pt x="577546" y="2341280"/>
                </a:lnTo>
                <a:lnTo>
                  <a:pt x="626794" y="2355516"/>
                </a:lnTo>
                <a:lnTo>
                  <a:pt x="676307" y="2357054"/>
                </a:lnTo>
                <a:lnTo>
                  <a:pt x="1114739" y="2485028"/>
                </a:lnTo>
                <a:lnTo>
                  <a:pt x="1163356" y="2511951"/>
                </a:lnTo>
                <a:lnTo>
                  <a:pt x="1309905" y="2554621"/>
                </a:lnTo>
                <a:lnTo>
                  <a:pt x="1358229" y="2581534"/>
                </a:lnTo>
                <a:lnTo>
                  <a:pt x="1406873" y="2595752"/>
                </a:lnTo>
                <a:lnTo>
                  <a:pt x="301617" y="2561420"/>
                </a:lnTo>
                <a:lnTo>
                  <a:pt x="251223" y="2597973"/>
                </a:lnTo>
                <a:lnTo>
                  <a:pt x="243100" y="2661251"/>
                </a:lnTo>
                <a:lnTo>
                  <a:pt x="239764" y="2699266"/>
                </a:lnTo>
                <a:lnTo>
                  <a:pt x="237879" y="2750032"/>
                </a:lnTo>
                <a:lnTo>
                  <a:pt x="238209" y="2800867"/>
                </a:lnTo>
                <a:lnTo>
                  <a:pt x="241517" y="2839088"/>
                </a:lnTo>
                <a:lnTo>
                  <a:pt x="245665" y="2890041"/>
                </a:lnTo>
                <a:lnTo>
                  <a:pt x="250079" y="2941003"/>
                </a:lnTo>
                <a:lnTo>
                  <a:pt x="254762" y="2991973"/>
                </a:lnTo>
                <a:lnTo>
                  <a:pt x="259716" y="3042951"/>
                </a:lnTo>
                <a:lnTo>
                  <a:pt x="264947" y="3093938"/>
                </a:lnTo>
                <a:lnTo>
                  <a:pt x="270456" y="3144934"/>
                </a:lnTo>
                <a:lnTo>
                  <a:pt x="276247" y="3195938"/>
                </a:lnTo>
                <a:lnTo>
                  <a:pt x="282324" y="3246951"/>
                </a:lnTo>
                <a:lnTo>
                  <a:pt x="288691" y="3297973"/>
                </a:lnTo>
                <a:lnTo>
                  <a:pt x="295350" y="3349005"/>
                </a:lnTo>
                <a:lnTo>
                  <a:pt x="302306" y="3400045"/>
                </a:lnTo>
                <a:lnTo>
                  <a:pt x="309561" y="3451095"/>
                </a:lnTo>
                <a:lnTo>
                  <a:pt x="317119" y="3502155"/>
                </a:lnTo>
                <a:lnTo>
                  <a:pt x="324984" y="3553223"/>
                </a:lnTo>
                <a:lnTo>
                  <a:pt x="333158" y="3604302"/>
                </a:lnTo>
                <a:lnTo>
                  <a:pt x="341646" y="3655390"/>
                </a:lnTo>
                <a:lnTo>
                  <a:pt x="350451" y="3706488"/>
                </a:lnTo>
                <a:lnTo>
                  <a:pt x="359576" y="3757596"/>
                </a:lnTo>
                <a:lnTo>
                  <a:pt x="369025" y="3808714"/>
                </a:lnTo>
                <a:lnTo>
                  <a:pt x="378864" y="3847138"/>
                </a:lnTo>
                <a:lnTo>
                  <a:pt x="388447" y="3898260"/>
                </a:lnTo>
                <a:lnTo>
                  <a:pt x="398166" y="3949386"/>
                </a:lnTo>
                <a:lnTo>
                  <a:pt x="408019" y="4000517"/>
                </a:lnTo>
                <a:lnTo>
                  <a:pt x="418004" y="4051652"/>
                </a:lnTo>
                <a:lnTo>
                  <a:pt x="428120" y="4102790"/>
                </a:lnTo>
                <a:lnTo>
                  <a:pt x="438363" y="4153933"/>
                </a:lnTo>
                <a:lnTo>
                  <a:pt x="448731" y="4205080"/>
                </a:lnTo>
                <a:lnTo>
                  <a:pt x="459224" y="4256230"/>
                </a:lnTo>
                <a:lnTo>
                  <a:pt x="470232" y="4294690"/>
                </a:lnTo>
                <a:lnTo>
                  <a:pt x="480964" y="4345848"/>
                </a:lnTo>
                <a:lnTo>
                  <a:pt x="491814" y="4397010"/>
                </a:lnTo>
                <a:lnTo>
                  <a:pt x="502779" y="4448175"/>
                </a:lnTo>
                <a:lnTo>
                  <a:pt x="513857" y="4499343"/>
                </a:lnTo>
                <a:lnTo>
                  <a:pt x="525046" y="4550516"/>
                </a:lnTo>
                <a:lnTo>
                  <a:pt x="536343" y="4601691"/>
                </a:lnTo>
                <a:lnTo>
                  <a:pt x="548141" y="4640176"/>
                </a:lnTo>
                <a:lnTo>
                  <a:pt x="559649" y="4691358"/>
                </a:lnTo>
                <a:lnTo>
                  <a:pt x="571259" y="4742543"/>
                </a:lnTo>
                <a:lnTo>
                  <a:pt x="582970" y="4793731"/>
                </a:lnTo>
                <a:lnTo>
                  <a:pt x="594778" y="4844922"/>
                </a:lnTo>
                <a:lnTo>
                  <a:pt x="606682" y="4896117"/>
                </a:lnTo>
                <a:lnTo>
                  <a:pt x="619074" y="4934620"/>
                </a:lnTo>
                <a:lnTo>
                  <a:pt x="631164" y="4985820"/>
                </a:lnTo>
                <a:lnTo>
                  <a:pt x="643343" y="5037023"/>
                </a:lnTo>
                <a:lnTo>
                  <a:pt x="655609" y="5088228"/>
                </a:lnTo>
                <a:lnTo>
                  <a:pt x="667960" y="5139437"/>
                </a:lnTo>
                <a:lnTo>
                  <a:pt x="680395" y="5190647"/>
                </a:lnTo>
                <a:lnTo>
                  <a:pt x="693304" y="5229167"/>
                </a:lnTo>
                <a:lnTo>
                  <a:pt x="705898" y="5280382"/>
                </a:lnTo>
                <a:lnTo>
                  <a:pt x="718569" y="5331600"/>
                </a:lnTo>
                <a:lnTo>
                  <a:pt x="731315" y="5382821"/>
                </a:lnTo>
                <a:lnTo>
                  <a:pt x="744132" y="5434044"/>
                </a:lnTo>
                <a:lnTo>
                  <a:pt x="757020" y="5485268"/>
                </a:lnTo>
                <a:lnTo>
                  <a:pt x="770371" y="5523801"/>
                </a:lnTo>
                <a:lnTo>
                  <a:pt x="783393" y="5575030"/>
                </a:lnTo>
                <a:lnTo>
                  <a:pt x="796479" y="5626261"/>
                </a:lnTo>
                <a:lnTo>
                  <a:pt x="809627" y="5677494"/>
                </a:lnTo>
                <a:lnTo>
                  <a:pt x="822835" y="5728729"/>
                </a:lnTo>
                <a:lnTo>
                  <a:pt x="836100" y="5779966"/>
                </a:lnTo>
                <a:lnTo>
                  <a:pt x="849814" y="5818510"/>
                </a:lnTo>
                <a:lnTo>
                  <a:pt x="863188" y="5869750"/>
                </a:lnTo>
                <a:lnTo>
                  <a:pt x="876613" y="5920991"/>
                </a:lnTo>
                <a:lnTo>
                  <a:pt x="890086" y="5972234"/>
                </a:lnTo>
                <a:lnTo>
                  <a:pt x="903607" y="6023479"/>
                </a:lnTo>
                <a:lnTo>
                  <a:pt x="917567" y="6062031"/>
                </a:lnTo>
                <a:lnTo>
                  <a:pt x="944823" y="6164527"/>
                </a:lnTo>
                <a:lnTo>
                  <a:pt x="972232" y="6267027"/>
                </a:lnTo>
                <a:lnTo>
                  <a:pt x="986384" y="6305585"/>
                </a:lnTo>
                <a:lnTo>
                  <a:pt x="1013991" y="6408091"/>
                </a:lnTo>
                <a:lnTo>
                  <a:pt x="1041710" y="6510601"/>
                </a:lnTo>
                <a:lnTo>
                  <a:pt x="1055590" y="6549151"/>
                </a:lnTo>
                <a:lnTo>
                  <a:pt x="1082555" y="6651638"/>
                </a:lnTo>
                <a:lnTo>
                  <a:pt x="1096533" y="6690190"/>
                </a:lnTo>
                <a:lnTo>
                  <a:pt x="1110255" y="6741441"/>
                </a:lnTo>
                <a:lnTo>
                  <a:pt x="1124167" y="6792698"/>
                </a:lnTo>
                <a:lnTo>
                  <a:pt x="1138716" y="6831268"/>
                </a:lnTo>
                <a:lnTo>
                  <a:pt x="1153166" y="6882541"/>
                </a:lnTo>
                <a:lnTo>
                  <a:pt x="1167965" y="6933825"/>
                </a:lnTo>
                <a:lnTo>
                  <a:pt x="1183559" y="6972428"/>
                </a:lnTo>
                <a:lnTo>
                  <a:pt x="1199212" y="7023739"/>
                </a:lnTo>
                <a:lnTo>
                  <a:pt x="1215372" y="7075065"/>
                </a:lnTo>
                <a:lnTo>
                  <a:pt x="1232485" y="7113715"/>
                </a:lnTo>
                <a:lnTo>
                  <a:pt x="1249815" y="7165078"/>
                </a:lnTo>
                <a:lnTo>
                  <a:pt x="1268204" y="7203768"/>
                </a:lnTo>
                <a:lnTo>
                  <a:pt x="1286916" y="7255173"/>
                </a:lnTo>
                <a:lnTo>
                  <a:pt x="1306791" y="7293909"/>
                </a:lnTo>
                <a:lnTo>
                  <a:pt x="1314920" y="7319574"/>
                </a:lnTo>
                <a:lnTo>
                  <a:pt x="1424215" y="7322969"/>
                </a:lnTo>
                <a:lnTo>
                  <a:pt x="1047300" y="7323967"/>
                </a:lnTo>
                <a:close/>
              </a:path>
              <a:path w="6403975" h="7324090">
                <a:moveTo>
                  <a:pt x="3843347" y="7316562"/>
                </a:moveTo>
                <a:lnTo>
                  <a:pt x="3853740" y="7309493"/>
                </a:lnTo>
                <a:lnTo>
                  <a:pt x="3901885" y="7298282"/>
                </a:lnTo>
                <a:lnTo>
                  <a:pt x="3950269" y="7274373"/>
                </a:lnTo>
                <a:lnTo>
                  <a:pt x="3998090" y="7263152"/>
                </a:lnTo>
                <a:lnTo>
                  <a:pt x="4093960" y="7215306"/>
                </a:lnTo>
                <a:lnTo>
                  <a:pt x="4141193" y="7204067"/>
                </a:lnTo>
                <a:lnTo>
                  <a:pt x="4283689" y="7132256"/>
                </a:lnTo>
                <a:lnTo>
                  <a:pt x="4653789" y="6940454"/>
                </a:lnTo>
                <a:lnTo>
                  <a:pt x="4696498" y="6916369"/>
                </a:lnTo>
                <a:lnTo>
                  <a:pt x="4732603" y="6879372"/>
                </a:lnTo>
                <a:lnTo>
                  <a:pt x="4761271" y="6842144"/>
                </a:lnTo>
                <a:lnTo>
                  <a:pt x="4782460" y="6791978"/>
                </a:lnTo>
                <a:lnTo>
                  <a:pt x="4795337" y="6741553"/>
                </a:lnTo>
                <a:lnTo>
                  <a:pt x="4799466" y="6690857"/>
                </a:lnTo>
                <a:lnTo>
                  <a:pt x="4800454" y="6627357"/>
                </a:lnTo>
                <a:lnTo>
                  <a:pt x="4798905" y="6601897"/>
                </a:lnTo>
                <a:lnTo>
                  <a:pt x="4795536" y="6563674"/>
                </a:lnTo>
                <a:lnTo>
                  <a:pt x="4787495" y="6525305"/>
                </a:lnTo>
                <a:lnTo>
                  <a:pt x="4779943" y="6474246"/>
                </a:lnTo>
                <a:lnTo>
                  <a:pt x="4772460" y="6423189"/>
                </a:lnTo>
                <a:lnTo>
                  <a:pt x="4765020" y="6372134"/>
                </a:lnTo>
                <a:lnTo>
                  <a:pt x="4749771" y="6282717"/>
                </a:lnTo>
                <a:lnTo>
                  <a:pt x="4742305" y="6231661"/>
                </a:lnTo>
                <a:lnTo>
                  <a:pt x="4734779" y="6180603"/>
                </a:lnTo>
                <a:lnTo>
                  <a:pt x="4727167" y="6129542"/>
                </a:lnTo>
                <a:lnTo>
                  <a:pt x="4719443" y="6078477"/>
                </a:lnTo>
                <a:lnTo>
                  <a:pt x="4711187" y="6040102"/>
                </a:lnTo>
                <a:lnTo>
                  <a:pt x="4703161" y="5989029"/>
                </a:lnTo>
                <a:lnTo>
                  <a:pt x="4694946" y="5937949"/>
                </a:lnTo>
                <a:lnTo>
                  <a:pt x="4686516" y="5886863"/>
                </a:lnTo>
                <a:lnTo>
                  <a:pt x="4677255" y="5835750"/>
                </a:lnTo>
                <a:lnTo>
                  <a:pt x="4668190" y="5784644"/>
                </a:lnTo>
                <a:lnTo>
                  <a:pt x="4659321" y="5733544"/>
                </a:lnTo>
                <a:lnTo>
                  <a:pt x="4650650" y="5682450"/>
                </a:lnTo>
                <a:lnTo>
                  <a:pt x="4642179" y="5631363"/>
                </a:lnTo>
                <a:lnTo>
                  <a:pt x="4633513" y="5592975"/>
                </a:lnTo>
                <a:lnTo>
                  <a:pt x="4625444" y="5541900"/>
                </a:lnTo>
                <a:lnTo>
                  <a:pt x="4617577" y="5490831"/>
                </a:lnTo>
                <a:lnTo>
                  <a:pt x="4609914" y="5439769"/>
                </a:lnTo>
                <a:lnTo>
                  <a:pt x="4602457" y="5388713"/>
                </a:lnTo>
                <a:lnTo>
                  <a:pt x="4595206" y="5337663"/>
                </a:lnTo>
                <a:lnTo>
                  <a:pt x="4588162" y="5286620"/>
                </a:lnTo>
                <a:lnTo>
                  <a:pt x="4581328" y="5235583"/>
                </a:lnTo>
                <a:lnTo>
                  <a:pt x="4574703" y="5184553"/>
                </a:lnTo>
                <a:lnTo>
                  <a:pt x="4568290" y="5133529"/>
                </a:lnTo>
                <a:lnTo>
                  <a:pt x="4562089" y="5082512"/>
                </a:lnTo>
                <a:lnTo>
                  <a:pt x="4556102" y="5031501"/>
                </a:lnTo>
                <a:lnTo>
                  <a:pt x="4550329" y="4980497"/>
                </a:lnTo>
                <a:lnTo>
                  <a:pt x="4544773" y="4929500"/>
                </a:lnTo>
                <a:lnTo>
                  <a:pt x="4539433" y="4878510"/>
                </a:lnTo>
                <a:lnTo>
                  <a:pt x="4534312" y="4827526"/>
                </a:lnTo>
                <a:lnTo>
                  <a:pt x="4529411" y="4776550"/>
                </a:lnTo>
                <a:lnTo>
                  <a:pt x="4524731" y="4725580"/>
                </a:lnTo>
                <a:lnTo>
                  <a:pt x="4520272" y="4674617"/>
                </a:lnTo>
                <a:lnTo>
                  <a:pt x="4516037" y="4623661"/>
                </a:lnTo>
                <a:lnTo>
                  <a:pt x="4512026" y="4572712"/>
                </a:lnTo>
                <a:lnTo>
                  <a:pt x="4508241" y="4521770"/>
                </a:lnTo>
                <a:lnTo>
                  <a:pt x="4505484" y="4470859"/>
                </a:lnTo>
                <a:lnTo>
                  <a:pt x="4502512" y="4419943"/>
                </a:lnTo>
                <a:lnTo>
                  <a:pt x="4499350" y="4369020"/>
                </a:lnTo>
                <a:lnTo>
                  <a:pt x="4495630" y="4330786"/>
                </a:lnTo>
                <a:lnTo>
                  <a:pt x="4492168" y="4279854"/>
                </a:lnTo>
                <a:lnTo>
                  <a:pt x="4488593" y="4228918"/>
                </a:lnTo>
                <a:lnTo>
                  <a:pt x="4484932" y="4177980"/>
                </a:lnTo>
                <a:lnTo>
                  <a:pt x="4481210" y="4127040"/>
                </a:lnTo>
                <a:lnTo>
                  <a:pt x="4473691" y="4025157"/>
                </a:lnTo>
                <a:lnTo>
                  <a:pt x="4469549" y="3986910"/>
                </a:lnTo>
                <a:lnTo>
                  <a:pt x="4465845" y="3935971"/>
                </a:lnTo>
                <a:lnTo>
                  <a:pt x="4462210" y="3885033"/>
                </a:lnTo>
                <a:lnTo>
                  <a:pt x="4458670" y="3834099"/>
                </a:lnTo>
                <a:lnTo>
                  <a:pt x="4442086" y="3820878"/>
                </a:lnTo>
                <a:lnTo>
                  <a:pt x="4412559" y="3819961"/>
                </a:lnTo>
                <a:lnTo>
                  <a:pt x="4400405" y="3806877"/>
                </a:lnTo>
                <a:lnTo>
                  <a:pt x="3868305" y="3650581"/>
                </a:lnTo>
                <a:lnTo>
                  <a:pt x="3335724" y="3481564"/>
                </a:lnTo>
                <a:lnTo>
                  <a:pt x="3093647" y="3410514"/>
                </a:lnTo>
                <a:lnTo>
                  <a:pt x="2997297" y="3369403"/>
                </a:lnTo>
                <a:lnTo>
                  <a:pt x="2364763" y="3184575"/>
                </a:lnTo>
                <a:lnTo>
                  <a:pt x="2316525" y="3157665"/>
                </a:lnTo>
                <a:lnTo>
                  <a:pt x="1928239" y="3043955"/>
                </a:lnTo>
                <a:lnTo>
                  <a:pt x="1880161" y="3017049"/>
                </a:lnTo>
                <a:lnTo>
                  <a:pt x="1638588" y="2946015"/>
                </a:lnTo>
                <a:lnTo>
                  <a:pt x="1590978" y="2919123"/>
                </a:lnTo>
                <a:lnTo>
                  <a:pt x="1399367" y="2862347"/>
                </a:lnTo>
                <a:lnTo>
                  <a:pt x="1351919" y="2835461"/>
                </a:lnTo>
                <a:lnTo>
                  <a:pt x="1304085" y="2821269"/>
                </a:lnTo>
                <a:lnTo>
                  <a:pt x="1208804" y="2780191"/>
                </a:lnTo>
                <a:lnTo>
                  <a:pt x="1065148" y="2737610"/>
                </a:lnTo>
                <a:lnTo>
                  <a:pt x="1017587" y="2710721"/>
                </a:lnTo>
                <a:lnTo>
                  <a:pt x="873396" y="2668123"/>
                </a:lnTo>
                <a:lnTo>
                  <a:pt x="822887" y="2653848"/>
                </a:lnTo>
                <a:lnTo>
                  <a:pt x="772535" y="2626872"/>
                </a:lnTo>
                <a:lnTo>
                  <a:pt x="721553" y="2612582"/>
                </a:lnTo>
                <a:lnTo>
                  <a:pt x="669941" y="2610979"/>
                </a:lnTo>
                <a:lnTo>
                  <a:pt x="566795" y="2582363"/>
                </a:lnTo>
                <a:lnTo>
                  <a:pt x="514474" y="2580738"/>
                </a:lnTo>
                <a:lnTo>
                  <a:pt x="462311" y="2566411"/>
                </a:lnTo>
                <a:lnTo>
                  <a:pt x="1406873" y="2595752"/>
                </a:lnTo>
                <a:lnTo>
                  <a:pt x="1455518" y="2609969"/>
                </a:lnTo>
                <a:lnTo>
                  <a:pt x="1503712" y="2636878"/>
                </a:lnTo>
                <a:lnTo>
                  <a:pt x="1600821" y="2665307"/>
                </a:lnTo>
                <a:lnTo>
                  <a:pt x="1648963" y="2692214"/>
                </a:lnTo>
                <a:lnTo>
                  <a:pt x="1744697" y="2720600"/>
                </a:lnTo>
                <a:lnTo>
                  <a:pt x="1792275" y="2747491"/>
                </a:lnTo>
                <a:lnTo>
                  <a:pt x="1936580" y="2790091"/>
                </a:lnTo>
                <a:lnTo>
                  <a:pt x="1984406" y="2816989"/>
                </a:lnTo>
                <a:lnTo>
                  <a:pt x="2469106" y="2959106"/>
                </a:lnTo>
                <a:lnTo>
                  <a:pt x="2614731" y="3014454"/>
                </a:lnTo>
                <a:lnTo>
                  <a:pt x="3252733" y="3199452"/>
                </a:lnTo>
                <a:lnTo>
                  <a:pt x="3351090" y="3240625"/>
                </a:lnTo>
                <a:lnTo>
                  <a:pt x="3696902" y="3340310"/>
                </a:lnTo>
                <a:lnTo>
                  <a:pt x="4140788" y="3481159"/>
                </a:lnTo>
                <a:lnTo>
                  <a:pt x="4337821" y="3538104"/>
                </a:lnTo>
                <a:lnTo>
                  <a:pt x="4358096" y="3551440"/>
                </a:lnTo>
                <a:lnTo>
                  <a:pt x="4399039" y="3565418"/>
                </a:lnTo>
                <a:lnTo>
                  <a:pt x="4684616" y="3574289"/>
                </a:lnTo>
                <a:lnTo>
                  <a:pt x="4689381" y="3637967"/>
                </a:lnTo>
                <a:lnTo>
                  <a:pt x="4783661" y="3666308"/>
                </a:lnTo>
                <a:lnTo>
                  <a:pt x="4962597" y="3722691"/>
                </a:lnTo>
                <a:lnTo>
                  <a:pt x="5060300" y="3751138"/>
                </a:lnTo>
                <a:lnTo>
                  <a:pt x="5207162" y="3781112"/>
                </a:lnTo>
                <a:lnTo>
                  <a:pt x="5402725" y="3825305"/>
                </a:lnTo>
                <a:lnTo>
                  <a:pt x="5836615" y="3940432"/>
                </a:lnTo>
                <a:lnTo>
                  <a:pt x="4700785" y="3905150"/>
                </a:lnTo>
                <a:lnTo>
                  <a:pt x="4702334" y="3930611"/>
                </a:lnTo>
                <a:lnTo>
                  <a:pt x="4703956" y="3981485"/>
                </a:lnTo>
                <a:lnTo>
                  <a:pt x="4705504" y="4006946"/>
                </a:lnTo>
                <a:lnTo>
                  <a:pt x="4710015" y="4057910"/>
                </a:lnTo>
                <a:lnTo>
                  <a:pt x="4714426" y="4108872"/>
                </a:lnTo>
                <a:lnTo>
                  <a:pt x="4718755" y="4159831"/>
                </a:lnTo>
                <a:lnTo>
                  <a:pt x="4723016" y="4210788"/>
                </a:lnTo>
                <a:lnTo>
                  <a:pt x="4727224" y="4261743"/>
                </a:lnTo>
                <a:lnTo>
                  <a:pt x="4743828" y="4465557"/>
                </a:lnTo>
                <a:lnTo>
                  <a:pt x="4748393" y="4503817"/>
                </a:lnTo>
                <a:lnTo>
                  <a:pt x="4752600" y="4554772"/>
                </a:lnTo>
                <a:lnTo>
                  <a:pt x="4756861" y="4605729"/>
                </a:lnTo>
                <a:lnTo>
                  <a:pt x="4761190" y="4656688"/>
                </a:lnTo>
                <a:lnTo>
                  <a:pt x="4765602" y="4707650"/>
                </a:lnTo>
                <a:lnTo>
                  <a:pt x="4770112" y="4758614"/>
                </a:lnTo>
                <a:lnTo>
                  <a:pt x="4774735" y="4809582"/>
                </a:lnTo>
                <a:lnTo>
                  <a:pt x="4779487" y="4860554"/>
                </a:lnTo>
                <a:lnTo>
                  <a:pt x="4784383" y="4911531"/>
                </a:lnTo>
                <a:lnTo>
                  <a:pt x="4789437" y="4962512"/>
                </a:lnTo>
                <a:lnTo>
                  <a:pt x="4794666" y="5013499"/>
                </a:lnTo>
                <a:lnTo>
                  <a:pt x="4800083" y="5064492"/>
                </a:lnTo>
                <a:lnTo>
                  <a:pt x="4806099" y="5102797"/>
                </a:lnTo>
                <a:lnTo>
                  <a:pt x="4811939" y="5153803"/>
                </a:lnTo>
                <a:lnTo>
                  <a:pt x="4818014" y="5204816"/>
                </a:lnTo>
                <a:lnTo>
                  <a:pt x="4830640" y="5306858"/>
                </a:lnTo>
                <a:lnTo>
                  <a:pt x="4837325" y="5357890"/>
                </a:lnTo>
                <a:lnTo>
                  <a:pt x="4844365" y="5408933"/>
                </a:lnTo>
                <a:lnTo>
                  <a:pt x="4851729" y="5459986"/>
                </a:lnTo>
                <a:lnTo>
                  <a:pt x="4859389" y="5511049"/>
                </a:lnTo>
                <a:lnTo>
                  <a:pt x="4867709" y="5549425"/>
                </a:lnTo>
                <a:lnTo>
                  <a:pt x="4875870" y="5600503"/>
                </a:lnTo>
                <a:lnTo>
                  <a:pt x="4884239" y="5651588"/>
                </a:lnTo>
                <a:lnTo>
                  <a:pt x="4892784" y="5702678"/>
                </a:lnTo>
                <a:lnTo>
                  <a:pt x="4901477" y="5753772"/>
                </a:lnTo>
                <a:lnTo>
                  <a:pt x="4910288" y="5804871"/>
                </a:lnTo>
                <a:lnTo>
                  <a:pt x="4919188" y="5855972"/>
                </a:lnTo>
                <a:lnTo>
                  <a:pt x="4928541" y="5894380"/>
                </a:lnTo>
                <a:lnTo>
                  <a:pt x="4946518" y="5996588"/>
                </a:lnTo>
                <a:lnTo>
                  <a:pt x="4955477" y="6047691"/>
                </a:lnTo>
                <a:lnTo>
                  <a:pt x="4964377" y="6098792"/>
                </a:lnTo>
                <a:lnTo>
                  <a:pt x="4973188" y="6149890"/>
                </a:lnTo>
                <a:lnTo>
                  <a:pt x="4981881" y="6200984"/>
                </a:lnTo>
                <a:lnTo>
                  <a:pt x="4990821" y="6239380"/>
                </a:lnTo>
                <a:lnTo>
                  <a:pt x="4999115" y="6290463"/>
                </a:lnTo>
                <a:lnTo>
                  <a:pt x="5006858" y="6341528"/>
                </a:lnTo>
                <a:lnTo>
                  <a:pt x="5013981" y="6392573"/>
                </a:lnTo>
                <a:lnTo>
                  <a:pt x="5020415" y="6443598"/>
                </a:lnTo>
                <a:lnTo>
                  <a:pt x="5026092" y="6494598"/>
                </a:lnTo>
                <a:lnTo>
                  <a:pt x="5030942" y="6545574"/>
                </a:lnTo>
                <a:lnTo>
                  <a:pt x="5034897" y="6596521"/>
                </a:lnTo>
                <a:lnTo>
                  <a:pt x="5036746" y="6660109"/>
                </a:lnTo>
                <a:lnTo>
                  <a:pt x="5035635" y="6710899"/>
                </a:lnTo>
                <a:lnTo>
                  <a:pt x="5031029" y="6761580"/>
                </a:lnTo>
                <a:lnTo>
                  <a:pt x="5023184" y="6799455"/>
                </a:lnTo>
                <a:lnTo>
                  <a:pt x="5011170" y="6849907"/>
                </a:lnTo>
                <a:lnTo>
                  <a:pt x="4995243" y="6900236"/>
                </a:lnTo>
                <a:lnTo>
                  <a:pt x="4975657" y="6937746"/>
                </a:lnTo>
                <a:lnTo>
                  <a:pt x="4951878" y="6975126"/>
                </a:lnTo>
                <a:lnTo>
                  <a:pt x="4923766" y="7012371"/>
                </a:lnTo>
                <a:lnTo>
                  <a:pt x="4891181" y="7049477"/>
                </a:lnTo>
                <a:lnTo>
                  <a:pt x="4853984" y="7086440"/>
                </a:lnTo>
                <a:lnTo>
                  <a:pt x="4812428" y="7110562"/>
                </a:lnTo>
                <a:lnTo>
                  <a:pt x="4765587" y="7147225"/>
                </a:lnTo>
                <a:lnTo>
                  <a:pt x="4541299" y="7267319"/>
                </a:lnTo>
                <a:lnTo>
                  <a:pt x="4449670" y="7315298"/>
                </a:lnTo>
                <a:lnTo>
                  <a:pt x="4439535" y="7314983"/>
                </a:lnTo>
                <a:lnTo>
                  <a:pt x="3843347" y="7316562"/>
                </a:lnTo>
                <a:close/>
              </a:path>
              <a:path w="6403975" h="7324090">
                <a:moveTo>
                  <a:pt x="6403757" y="4085110"/>
                </a:moveTo>
                <a:lnTo>
                  <a:pt x="6403817" y="2931012"/>
                </a:lnTo>
                <a:lnTo>
                  <a:pt x="6403757" y="4085110"/>
                </a:lnTo>
                <a:close/>
              </a:path>
              <a:path w="6403975" h="7324090">
                <a:moveTo>
                  <a:pt x="6403744" y="4339232"/>
                </a:moveTo>
                <a:lnTo>
                  <a:pt x="6342337" y="4324618"/>
                </a:lnTo>
                <a:lnTo>
                  <a:pt x="6193660" y="4281882"/>
                </a:lnTo>
                <a:lnTo>
                  <a:pt x="6143727" y="4280331"/>
                </a:lnTo>
                <a:lnTo>
                  <a:pt x="5945669" y="4223354"/>
                </a:lnTo>
                <a:lnTo>
                  <a:pt x="5895785" y="4221805"/>
                </a:lnTo>
                <a:lnTo>
                  <a:pt x="5599052" y="4136351"/>
                </a:lnTo>
                <a:lnTo>
                  <a:pt x="5549237" y="4134803"/>
                </a:lnTo>
                <a:lnTo>
                  <a:pt x="5055568" y="3992407"/>
                </a:lnTo>
                <a:lnTo>
                  <a:pt x="5005861" y="3990863"/>
                </a:lnTo>
                <a:lnTo>
                  <a:pt x="4759444" y="3919678"/>
                </a:lnTo>
                <a:lnTo>
                  <a:pt x="4747843" y="3906612"/>
                </a:lnTo>
                <a:lnTo>
                  <a:pt x="5836615" y="3940432"/>
                </a:lnTo>
                <a:lnTo>
                  <a:pt x="5890851" y="3954823"/>
                </a:lnTo>
                <a:lnTo>
                  <a:pt x="6037625" y="3984794"/>
                </a:lnTo>
                <a:lnTo>
                  <a:pt x="6281776" y="4055909"/>
                </a:lnTo>
                <a:lnTo>
                  <a:pt x="6403706" y="4085108"/>
                </a:lnTo>
                <a:lnTo>
                  <a:pt x="6403744" y="4339232"/>
                </a:lnTo>
                <a:close/>
              </a:path>
              <a:path w="6403975" h="7324090">
                <a:moveTo>
                  <a:pt x="2376823" y="7320446"/>
                </a:moveTo>
                <a:lnTo>
                  <a:pt x="3843347" y="7316562"/>
                </a:lnTo>
                <a:lnTo>
                  <a:pt x="3835876" y="7321644"/>
                </a:lnTo>
                <a:lnTo>
                  <a:pt x="2376823" y="7320446"/>
                </a:lnTo>
                <a:close/>
              </a:path>
              <a:path w="6403975" h="7324090">
                <a:moveTo>
                  <a:pt x="1424215" y="7322969"/>
                </a:moveTo>
                <a:lnTo>
                  <a:pt x="1314920" y="7319574"/>
                </a:lnTo>
                <a:lnTo>
                  <a:pt x="2376823" y="7320446"/>
                </a:lnTo>
                <a:lnTo>
                  <a:pt x="1424215" y="7322969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44495" cy="4215130"/>
          </a:xfrm>
          <a:custGeom>
            <a:avLst/>
            <a:gdLst/>
            <a:ahLst/>
            <a:cxnLst/>
            <a:rect l="l" t="t" r="r" b="b"/>
            <a:pathLst>
              <a:path w="2944495" h="4215130">
                <a:moveTo>
                  <a:pt x="0" y="2422323"/>
                </a:moveTo>
                <a:lnTo>
                  <a:pt x="39115" y="2498538"/>
                </a:lnTo>
                <a:lnTo>
                  <a:pt x="60263" y="2538651"/>
                </a:lnTo>
                <a:lnTo>
                  <a:pt x="78588" y="2572409"/>
                </a:lnTo>
                <a:lnTo>
                  <a:pt x="105273" y="2617739"/>
                </a:lnTo>
                <a:lnTo>
                  <a:pt x="259107" y="2577804"/>
                </a:lnTo>
                <a:lnTo>
                  <a:pt x="309921" y="2565467"/>
                </a:lnTo>
                <a:lnTo>
                  <a:pt x="360339" y="2553966"/>
                </a:lnTo>
                <a:lnTo>
                  <a:pt x="410259" y="2543509"/>
                </a:lnTo>
                <a:lnTo>
                  <a:pt x="460361" y="2535358"/>
                </a:lnTo>
                <a:lnTo>
                  <a:pt x="508896" y="2531834"/>
                </a:lnTo>
                <a:lnTo>
                  <a:pt x="555779" y="2533010"/>
                </a:lnTo>
                <a:lnTo>
                  <a:pt x="600922" y="2538960"/>
                </a:lnTo>
                <a:lnTo>
                  <a:pt x="644239" y="2549755"/>
                </a:lnTo>
                <a:lnTo>
                  <a:pt x="685643" y="2565470"/>
                </a:lnTo>
                <a:lnTo>
                  <a:pt x="725047" y="2586178"/>
                </a:lnTo>
                <a:lnTo>
                  <a:pt x="762365" y="2611951"/>
                </a:lnTo>
                <a:lnTo>
                  <a:pt x="797510" y="2642863"/>
                </a:lnTo>
                <a:lnTo>
                  <a:pt x="830395" y="2678988"/>
                </a:lnTo>
                <a:lnTo>
                  <a:pt x="860934" y="2720397"/>
                </a:lnTo>
                <a:lnTo>
                  <a:pt x="889737" y="2762796"/>
                </a:lnTo>
                <a:lnTo>
                  <a:pt x="918041" y="2805691"/>
                </a:lnTo>
                <a:lnTo>
                  <a:pt x="945896" y="2849009"/>
                </a:lnTo>
                <a:lnTo>
                  <a:pt x="973349" y="2892676"/>
                </a:lnTo>
                <a:lnTo>
                  <a:pt x="1000450" y="2936619"/>
                </a:lnTo>
                <a:lnTo>
                  <a:pt x="1027248" y="2980763"/>
                </a:lnTo>
                <a:lnTo>
                  <a:pt x="1053792" y="3025035"/>
                </a:lnTo>
                <a:lnTo>
                  <a:pt x="1080129" y="3069361"/>
                </a:lnTo>
                <a:lnTo>
                  <a:pt x="1106310" y="3113669"/>
                </a:lnTo>
                <a:lnTo>
                  <a:pt x="1132383" y="3157884"/>
                </a:lnTo>
                <a:lnTo>
                  <a:pt x="1156548" y="3200834"/>
                </a:lnTo>
                <a:lnTo>
                  <a:pt x="1179893" y="3244162"/>
                </a:lnTo>
                <a:lnTo>
                  <a:pt x="1202522" y="3287920"/>
                </a:lnTo>
                <a:lnTo>
                  <a:pt x="1224540" y="3332155"/>
                </a:lnTo>
                <a:lnTo>
                  <a:pt x="1246050" y="3376918"/>
                </a:lnTo>
                <a:lnTo>
                  <a:pt x="1267158" y="3422258"/>
                </a:lnTo>
                <a:lnTo>
                  <a:pt x="1284447" y="3460662"/>
                </a:lnTo>
                <a:lnTo>
                  <a:pt x="1300268" y="3499882"/>
                </a:lnTo>
                <a:lnTo>
                  <a:pt x="1315233" y="3539992"/>
                </a:lnTo>
                <a:lnTo>
                  <a:pt x="1329955" y="3581068"/>
                </a:lnTo>
                <a:lnTo>
                  <a:pt x="1341863" y="3632003"/>
                </a:lnTo>
                <a:lnTo>
                  <a:pt x="1342206" y="3683758"/>
                </a:lnTo>
                <a:lnTo>
                  <a:pt x="1331215" y="3734450"/>
                </a:lnTo>
                <a:lnTo>
                  <a:pt x="1309122" y="3782199"/>
                </a:lnTo>
                <a:lnTo>
                  <a:pt x="1276155" y="3825123"/>
                </a:lnTo>
                <a:lnTo>
                  <a:pt x="1248595" y="3853091"/>
                </a:lnTo>
                <a:lnTo>
                  <a:pt x="1220664" y="3880021"/>
                </a:lnTo>
                <a:lnTo>
                  <a:pt x="1192363" y="3905910"/>
                </a:lnTo>
                <a:lnTo>
                  <a:pt x="1121926" y="3964018"/>
                </a:lnTo>
                <a:lnTo>
                  <a:pt x="1079922" y="3996759"/>
                </a:lnTo>
                <a:lnTo>
                  <a:pt x="866435" y="4158419"/>
                </a:lnTo>
                <a:lnTo>
                  <a:pt x="830997" y="4181139"/>
                </a:lnTo>
                <a:lnTo>
                  <a:pt x="769660" y="4208643"/>
                </a:lnTo>
                <a:lnTo>
                  <a:pt x="725804" y="4214938"/>
                </a:lnTo>
                <a:lnTo>
                  <a:pt x="685369" y="4206819"/>
                </a:lnTo>
                <a:lnTo>
                  <a:pt x="647635" y="4183946"/>
                </a:lnTo>
                <a:lnTo>
                  <a:pt x="611879" y="4145974"/>
                </a:lnTo>
                <a:lnTo>
                  <a:pt x="585179" y="4108578"/>
                </a:lnTo>
                <a:lnTo>
                  <a:pt x="744380" y="4017584"/>
                </a:lnTo>
                <a:lnTo>
                  <a:pt x="909610" y="3894928"/>
                </a:lnTo>
                <a:lnTo>
                  <a:pt x="949829" y="3864459"/>
                </a:lnTo>
                <a:lnTo>
                  <a:pt x="989449" y="3833611"/>
                </a:lnTo>
                <a:lnTo>
                  <a:pt x="1028391" y="3802157"/>
                </a:lnTo>
                <a:lnTo>
                  <a:pt x="1066572" y="3769868"/>
                </a:lnTo>
                <a:lnTo>
                  <a:pt x="1103912" y="3736517"/>
                </a:lnTo>
                <a:lnTo>
                  <a:pt x="1142924" y="3697491"/>
                </a:lnTo>
                <a:lnTo>
                  <a:pt x="1159547" y="3665559"/>
                </a:lnTo>
                <a:lnTo>
                  <a:pt x="1157566" y="3629123"/>
                </a:lnTo>
                <a:lnTo>
                  <a:pt x="1140766" y="3576586"/>
                </a:lnTo>
                <a:lnTo>
                  <a:pt x="1126147" y="3544307"/>
                </a:lnTo>
                <a:lnTo>
                  <a:pt x="1103895" y="3501408"/>
                </a:lnTo>
                <a:lnTo>
                  <a:pt x="1081684" y="3458375"/>
                </a:lnTo>
                <a:lnTo>
                  <a:pt x="1037238" y="3372003"/>
                </a:lnTo>
                <a:lnTo>
                  <a:pt x="1014934" y="3328711"/>
                </a:lnTo>
                <a:lnTo>
                  <a:pt x="992528" y="3285378"/>
                </a:lnTo>
                <a:lnTo>
                  <a:pt x="969987" y="3242029"/>
                </a:lnTo>
                <a:lnTo>
                  <a:pt x="947274" y="3198687"/>
                </a:lnTo>
                <a:lnTo>
                  <a:pt x="924355" y="3155375"/>
                </a:lnTo>
                <a:lnTo>
                  <a:pt x="901194" y="3112116"/>
                </a:lnTo>
                <a:lnTo>
                  <a:pt x="877757" y="3068934"/>
                </a:lnTo>
                <a:lnTo>
                  <a:pt x="854008" y="3025852"/>
                </a:lnTo>
                <a:lnTo>
                  <a:pt x="828119" y="2985338"/>
                </a:lnTo>
                <a:lnTo>
                  <a:pt x="801442" y="2945538"/>
                </a:lnTo>
                <a:lnTo>
                  <a:pt x="773950" y="2906376"/>
                </a:lnTo>
                <a:lnTo>
                  <a:pt x="745615" y="2867774"/>
                </a:lnTo>
                <a:lnTo>
                  <a:pt x="716410" y="2829655"/>
                </a:lnTo>
                <a:lnTo>
                  <a:pt x="686307" y="2791943"/>
                </a:lnTo>
                <a:lnTo>
                  <a:pt x="655382" y="2758735"/>
                </a:lnTo>
                <a:lnTo>
                  <a:pt x="618429" y="2734116"/>
                </a:lnTo>
                <a:lnTo>
                  <a:pt x="577303" y="2719182"/>
                </a:lnTo>
                <a:lnTo>
                  <a:pt x="533860" y="2715030"/>
                </a:lnTo>
                <a:lnTo>
                  <a:pt x="482794" y="2715691"/>
                </a:lnTo>
                <a:lnTo>
                  <a:pt x="432516" y="2720715"/>
                </a:lnTo>
                <a:lnTo>
                  <a:pt x="382802" y="2729473"/>
                </a:lnTo>
                <a:lnTo>
                  <a:pt x="333427" y="2741334"/>
                </a:lnTo>
                <a:lnTo>
                  <a:pt x="284166" y="2755667"/>
                </a:lnTo>
                <a:lnTo>
                  <a:pt x="234796" y="2771843"/>
                </a:lnTo>
                <a:lnTo>
                  <a:pt x="0" y="2855132"/>
                </a:lnTo>
                <a:lnTo>
                  <a:pt x="0" y="2422323"/>
                </a:lnTo>
                <a:close/>
              </a:path>
              <a:path w="2944495" h="4215130">
                <a:moveTo>
                  <a:pt x="0" y="2855132"/>
                </a:moveTo>
                <a:lnTo>
                  <a:pt x="185091" y="2789231"/>
                </a:lnTo>
                <a:lnTo>
                  <a:pt x="189035" y="2801541"/>
                </a:lnTo>
                <a:lnTo>
                  <a:pt x="191330" y="2810046"/>
                </a:lnTo>
                <a:lnTo>
                  <a:pt x="193221" y="2815767"/>
                </a:lnTo>
                <a:lnTo>
                  <a:pt x="195949" y="2819725"/>
                </a:lnTo>
                <a:lnTo>
                  <a:pt x="421104" y="3336184"/>
                </a:lnTo>
                <a:lnTo>
                  <a:pt x="502522" y="3522707"/>
                </a:lnTo>
                <a:lnTo>
                  <a:pt x="523387" y="3569991"/>
                </a:lnTo>
                <a:lnTo>
                  <a:pt x="544214" y="3617016"/>
                </a:lnTo>
                <a:lnTo>
                  <a:pt x="565086" y="3663860"/>
                </a:lnTo>
                <a:lnTo>
                  <a:pt x="586086" y="3710605"/>
                </a:lnTo>
                <a:lnTo>
                  <a:pt x="607298" y="3757328"/>
                </a:lnTo>
                <a:lnTo>
                  <a:pt x="628804" y="3804111"/>
                </a:lnTo>
                <a:lnTo>
                  <a:pt x="650688" y="3851032"/>
                </a:lnTo>
                <a:lnTo>
                  <a:pt x="671243" y="3891202"/>
                </a:lnTo>
                <a:lnTo>
                  <a:pt x="694343" y="3931930"/>
                </a:lnTo>
                <a:lnTo>
                  <a:pt x="719038" y="3973847"/>
                </a:lnTo>
                <a:lnTo>
                  <a:pt x="744380" y="4017584"/>
                </a:lnTo>
                <a:lnTo>
                  <a:pt x="566835" y="4080798"/>
                </a:lnTo>
                <a:lnTo>
                  <a:pt x="559947" y="4070366"/>
                </a:lnTo>
                <a:lnTo>
                  <a:pt x="536611" y="4030894"/>
                </a:lnTo>
                <a:lnTo>
                  <a:pt x="515598" y="3989715"/>
                </a:lnTo>
                <a:lnTo>
                  <a:pt x="494184" y="3944866"/>
                </a:lnTo>
                <a:lnTo>
                  <a:pt x="473074" y="3899928"/>
                </a:lnTo>
                <a:lnTo>
                  <a:pt x="452243" y="3854927"/>
                </a:lnTo>
                <a:lnTo>
                  <a:pt x="431373" y="3809251"/>
                </a:lnTo>
                <a:lnTo>
                  <a:pt x="411307" y="3764856"/>
                </a:lnTo>
                <a:lnTo>
                  <a:pt x="391146" y="3719842"/>
                </a:lnTo>
                <a:lnTo>
                  <a:pt x="371154" y="3674880"/>
                </a:lnTo>
                <a:lnTo>
                  <a:pt x="351304" y="3629999"/>
                </a:lnTo>
                <a:lnTo>
                  <a:pt x="311917" y="3540594"/>
                </a:lnTo>
                <a:lnTo>
                  <a:pt x="291894" y="3495513"/>
                </a:lnTo>
                <a:lnTo>
                  <a:pt x="271946" y="3450399"/>
                </a:lnTo>
                <a:lnTo>
                  <a:pt x="248083" y="3396160"/>
                </a:lnTo>
                <a:lnTo>
                  <a:pt x="232249" y="3360051"/>
                </a:lnTo>
                <a:lnTo>
                  <a:pt x="212483" y="3314811"/>
                </a:lnTo>
                <a:lnTo>
                  <a:pt x="192760" y="3269521"/>
                </a:lnTo>
                <a:lnTo>
                  <a:pt x="173073" y="3224177"/>
                </a:lnTo>
                <a:lnTo>
                  <a:pt x="153413" y="3178775"/>
                </a:lnTo>
                <a:lnTo>
                  <a:pt x="133773" y="3133313"/>
                </a:lnTo>
                <a:lnTo>
                  <a:pt x="114143" y="3087784"/>
                </a:lnTo>
                <a:lnTo>
                  <a:pt x="74884" y="2996516"/>
                </a:lnTo>
                <a:lnTo>
                  <a:pt x="35569" y="2904940"/>
                </a:lnTo>
                <a:lnTo>
                  <a:pt x="32100" y="2896707"/>
                </a:lnTo>
                <a:lnTo>
                  <a:pt x="27666" y="2888231"/>
                </a:lnTo>
                <a:lnTo>
                  <a:pt x="16201" y="2868106"/>
                </a:lnTo>
                <a:lnTo>
                  <a:pt x="0" y="2873874"/>
                </a:lnTo>
                <a:lnTo>
                  <a:pt x="0" y="2855132"/>
                </a:lnTo>
                <a:close/>
              </a:path>
              <a:path w="2944495" h="4215130">
                <a:moveTo>
                  <a:pt x="2164266" y="0"/>
                </a:moveTo>
                <a:lnTo>
                  <a:pt x="2386663" y="0"/>
                </a:lnTo>
                <a:lnTo>
                  <a:pt x="2429579" y="65945"/>
                </a:lnTo>
                <a:lnTo>
                  <a:pt x="2456874" y="109357"/>
                </a:lnTo>
                <a:lnTo>
                  <a:pt x="2483924" y="152918"/>
                </a:lnTo>
                <a:lnTo>
                  <a:pt x="2510719" y="196633"/>
                </a:lnTo>
                <a:lnTo>
                  <a:pt x="2537254" y="240509"/>
                </a:lnTo>
                <a:lnTo>
                  <a:pt x="2563519" y="284552"/>
                </a:lnTo>
                <a:lnTo>
                  <a:pt x="2589508" y="328767"/>
                </a:lnTo>
                <a:lnTo>
                  <a:pt x="2615214" y="373160"/>
                </a:lnTo>
                <a:lnTo>
                  <a:pt x="2640627" y="417737"/>
                </a:lnTo>
                <a:lnTo>
                  <a:pt x="2665742" y="462504"/>
                </a:lnTo>
                <a:lnTo>
                  <a:pt x="2690550" y="507467"/>
                </a:lnTo>
                <a:lnTo>
                  <a:pt x="2715044" y="552632"/>
                </a:lnTo>
                <a:lnTo>
                  <a:pt x="2739216" y="598004"/>
                </a:lnTo>
                <a:lnTo>
                  <a:pt x="2763059" y="643591"/>
                </a:lnTo>
                <a:lnTo>
                  <a:pt x="2786566" y="689396"/>
                </a:lnTo>
                <a:lnTo>
                  <a:pt x="2810284" y="736557"/>
                </a:lnTo>
                <a:lnTo>
                  <a:pt x="2832538" y="781690"/>
                </a:lnTo>
                <a:lnTo>
                  <a:pt x="2854988" y="828190"/>
                </a:lnTo>
                <a:lnTo>
                  <a:pt x="2877072" y="874933"/>
                </a:lnTo>
                <a:lnTo>
                  <a:pt x="2895356" y="918505"/>
                </a:lnTo>
                <a:lnTo>
                  <a:pt x="2913552" y="969708"/>
                </a:lnTo>
                <a:lnTo>
                  <a:pt x="2927760" y="1018532"/>
                </a:lnTo>
                <a:lnTo>
                  <a:pt x="2939627" y="1068189"/>
                </a:lnTo>
                <a:lnTo>
                  <a:pt x="2944341" y="1118883"/>
                </a:lnTo>
                <a:lnTo>
                  <a:pt x="2939791" y="1165063"/>
                </a:lnTo>
                <a:lnTo>
                  <a:pt x="2926264" y="1206461"/>
                </a:lnTo>
                <a:lnTo>
                  <a:pt x="2904048" y="1242811"/>
                </a:lnTo>
                <a:lnTo>
                  <a:pt x="2873432" y="1273846"/>
                </a:lnTo>
                <a:lnTo>
                  <a:pt x="2834703" y="1299301"/>
                </a:lnTo>
                <a:lnTo>
                  <a:pt x="2788150" y="1318909"/>
                </a:lnTo>
                <a:lnTo>
                  <a:pt x="2741840" y="1333714"/>
                </a:lnTo>
                <a:lnTo>
                  <a:pt x="2695094" y="1347194"/>
                </a:lnTo>
                <a:lnTo>
                  <a:pt x="2647954" y="1359352"/>
                </a:lnTo>
                <a:lnTo>
                  <a:pt x="2600457" y="1370194"/>
                </a:lnTo>
                <a:lnTo>
                  <a:pt x="2552644" y="1379724"/>
                </a:lnTo>
                <a:lnTo>
                  <a:pt x="2504552" y="1387948"/>
                </a:lnTo>
                <a:lnTo>
                  <a:pt x="2456223" y="1394870"/>
                </a:lnTo>
                <a:lnTo>
                  <a:pt x="2407694" y="1400494"/>
                </a:lnTo>
                <a:lnTo>
                  <a:pt x="2359005" y="1404826"/>
                </a:lnTo>
                <a:lnTo>
                  <a:pt x="2310195" y="1407870"/>
                </a:lnTo>
                <a:lnTo>
                  <a:pt x="2112745" y="1415447"/>
                </a:lnTo>
                <a:lnTo>
                  <a:pt x="1964936" y="1418861"/>
                </a:lnTo>
                <a:lnTo>
                  <a:pt x="1963443" y="1418881"/>
                </a:lnTo>
                <a:lnTo>
                  <a:pt x="2701981" y="1155926"/>
                </a:lnTo>
                <a:lnTo>
                  <a:pt x="2740393" y="1141420"/>
                </a:lnTo>
                <a:lnTo>
                  <a:pt x="2760143" y="1123895"/>
                </a:lnTo>
                <a:lnTo>
                  <a:pt x="2763820" y="1097450"/>
                </a:lnTo>
                <a:lnTo>
                  <a:pt x="2754013" y="1056186"/>
                </a:lnTo>
                <a:lnTo>
                  <a:pt x="2737791" y="1005410"/>
                </a:lnTo>
                <a:lnTo>
                  <a:pt x="2720675" y="961317"/>
                </a:lnTo>
                <a:lnTo>
                  <a:pt x="2682984" y="882952"/>
                </a:lnTo>
                <a:lnTo>
                  <a:pt x="2659818" y="836457"/>
                </a:lnTo>
                <a:lnTo>
                  <a:pt x="2636330" y="790173"/>
                </a:lnTo>
                <a:lnTo>
                  <a:pt x="2612514" y="744101"/>
                </a:lnTo>
                <a:lnTo>
                  <a:pt x="2588365" y="698244"/>
                </a:lnTo>
                <a:lnTo>
                  <a:pt x="2563875" y="652603"/>
                </a:lnTo>
                <a:lnTo>
                  <a:pt x="2539040" y="607181"/>
                </a:lnTo>
                <a:lnTo>
                  <a:pt x="2513852" y="561980"/>
                </a:lnTo>
                <a:lnTo>
                  <a:pt x="2488307" y="517002"/>
                </a:lnTo>
                <a:lnTo>
                  <a:pt x="2462397" y="472249"/>
                </a:lnTo>
                <a:lnTo>
                  <a:pt x="2436117" y="427724"/>
                </a:lnTo>
                <a:lnTo>
                  <a:pt x="2409461" y="383428"/>
                </a:lnTo>
                <a:lnTo>
                  <a:pt x="2382422" y="339364"/>
                </a:lnTo>
                <a:lnTo>
                  <a:pt x="2354995" y="295534"/>
                </a:lnTo>
                <a:lnTo>
                  <a:pt x="2327948" y="252619"/>
                </a:lnTo>
                <a:lnTo>
                  <a:pt x="2300740" y="209804"/>
                </a:lnTo>
                <a:lnTo>
                  <a:pt x="2273375" y="167090"/>
                </a:lnTo>
                <a:lnTo>
                  <a:pt x="2245856" y="124473"/>
                </a:lnTo>
                <a:lnTo>
                  <a:pt x="2218186" y="81951"/>
                </a:lnTo>
                <a:lnTo>
                  <a:pt x="2190370" y="39524"/>
                </a:lnTo>
                <a:lnTo>
                  <a:pt x="2164266" y="0"/>
                </a:lnTo>
                <a:close/>
              </a:path>
              <a:path w="2944495" h="4215130">
                <a:moveTo>
                  <a:pt x="0" y="1356532"/>
                </a:moveTo>
                <a:lnTo>
                  <a:pt x="1039040" y="1280467"/>
                </a:lnTo>
                <a:lnTo>
                  <a:pt x="1682129" y="1241547"/>
                </a:lnTo>
                <a:lnTo>
                  <a:pt x="1787188" y="1237742"/>
                </a:lnTo>
                <a:lnTo>
                  <a:pt x="2155975" y="1230223"/>
                </a:lnTo>
                <a:lnTo>
                  <a:pt x="2313993" y="1225349"/>
                </a:lnTo>
                <a:lnTo>
                  <a:pt x="2363443" y="1222226"/>
                </a:lnTo>
                <a:lnTo>
                  <a:pt x="2412668" y="1217645"/>
                </a:lnTo>
                <a:lnTo>
                  <a:pt x="2461644" y="1211543"/>
                </a:lnTo>
                <a:lnTo>
                  <a:pt x="2510348" y="1203853"/>
                </a:lnTo>
                <a:lnTo>
                  <a:pt x="2558756" y="1194512"/>
                </a:lnTo>
                <a:lnTo>
                  <a:pt x="2606847" y="1183453"/>
                </a:lnTo>
                <a:lnTo>
                  <a:pt x="2654596" y="1170613"/>
                </a:lnTo>
                <a:lnTo>
                  <a:pt x="2701981" y="1155926"/>
                </a:lnTo>
                <a:lnTo>
                  <a:pt x="1963443" y="1418881"/>
                </a:lnTo>
                <a:lnTo>
                  <a:pt x="1816856" y="1420091"/>
                </a:lnTo>
                <a:lnTo>
                  <a:pt x="1716953" y="1419980"/>
                </a:lnTo>
                <a:lnTo>
                  <a:pt x="1666644" y="1420528"/>
                </a:lnTo>
                <a:lnTo>
                  <a:pt x="1616422" y="1421580"/>
                </a:lnTo>
                <a:lnTo>
                  <a:pt x="1516202" y="1425036"/>
                </a:lnTo>
                <a:lnTo>
                  <a:pt x="1416221" y="1430024"/>
                </a:lnTo>
                <a:lnTo>
                  <a:pt x="0" y="1533539"/>
                </a:lnTo>
                <a:lnTo>
                  <a:pt x="0" y="1356532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FC285-32B1-A265-D7A5-C0797BD137AC}"/>
              </a:ext>
            </a:extLst>
          </p:cNvPr>
          <p:cNvSpPr txBox="1"/>
          <p:nvPr/>
        </p:nvSpPr>
        <p:spPr>
          <a:xfrm>
            <a:off x="0" y="152400"/>
            <a:ext cx="9753600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Thành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Chí Minh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Thông Tin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Viễn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Thám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C77B2-52A6-26B2-E151-EB5AEE35C49B}"/>
              </a:ext>
            </a:extLst>
          </p:cNvPr>
          <p:cNvSpPr txBox="1"/>
          <p:nvPr/>
        </p:nvSpPr>
        <p:spPr>
          <a:xfrm>
            <a:off x="0" y="2373445"/>
            <a:ext cx="9753600" cy="130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D3EC826-E6D6-9990-48CF-65996801A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37590"/>
              </p:ext>
            </p:extLst>
          </p:nvPr>
        </p:nvGraphicFramePr>
        <p:xfrm>
          <a:off x="1625600" y="4698931"/>
          <a:ext cx="65024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312957290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497902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Vũ Minh </a:t>
                      </a:r>
                      <a:r>
                        <a:rPr lang="en-US"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Đức</a:t>
                      </a:r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7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0950080093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2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09CNPM3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3481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5682C-4446-9A4B-FAA5-F0842F7770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91" y="0"/>
            <a:ext cx="5541010" cy="7319645"/>
          </a:xfrm>
          <a:custGeom>
            <a:avLst/>
            <a:gdLst/>
            <a:ahLst/>
            <a:cxnLst/>
            <a:rect l="l" t="t" r="r" b="b"/>
            <a:pathLst>
              <a:path w="5541010" h="7319645">
                <a:moveTo>
                  <a:pt x="738177" y="2647946"/>
                </a:moveTo>
                <a:lnTo>
                  <a:pt x="204679" y="1747806"/>
                </a:lnTo>
                <a:lnTo>
                  <a:pt x="190701" y="1699313"/>
                </a:lnTo>
                <a:lnTo>
                  <a:pt x="164150" y="1654514"/>
                </a:lnTo>
                <a:lnTo>
                  <a:pt x="135636" y="1556587"/>
                </a:lnTo>
                <a:lnTo>
                  <a:pt x="122786" y="1509997"/>
                </a:lnTo>
                <a:lnTo>
                  <a:pt x="121824" y="1458556"/>
                </a:lnTo>
                <a:lnTo>
                  <a:pt x="110918" y="1415247"/>
                </a:lnTo>
                <a:lnTo>
                  <a:pt x="111938" y="1367151"/>
                </a:lnTo>
                <a:lnTo>
                  <a:pt x="113978" y="1320774"/>
                </a:lnTo>
                <a:lnTo>
                  <a:pt x="117054" y="1276148"/>
                </a:lnTo>
                <a:lnTo>
                  <a:pt x="132113" y="1226828"/>
                </a:lnTo>
                <a:lnTo>
                  <a:pt x="137321" y="1185799"/>
                </a:lnTo>
                <a:lnTo>
                  <a:pt x="154548" y="1140139"/>
                </a:lnTo>
                <a:lnTo>
                  <a:pt x="172888" y="1096356"/>
                </a:lnTo>
                <a:lnTo>
                  <a:pt x="192359" y="1054482"/>
                </a:lnTo>
                <a:lnTo>
                  <a:pt x="212980" y="1014548"/>
                </a:lnTo>
                <a:lnTo>
                  <a:pt x="245695" y="970111"/>
                </a:lnTo>
                <a:lnTo>
                  <a:pt x="268672" y="934152"/>
                </a:lnTo>
                <a:lnTo>
                  <a:pt x="303780" y="893753"/>
                </a:lnTo>
                <a:lnTo>
                  <a:pt x="340113" y="855420"/>
                </a:lnTo>
                <a:lnTo>
                  <a:pt x="377231" y="818413"/>
                </a:lnTo>
                <a:lnTo>
                  <a:pt x="414537" y="781721"/>
                </a:lnTo>
                <a:lnTo>
                  <a:pt x="452019" y="745326"/>
                </a:lnTo>
                <a:lnTo>
                  <a:pt x="489665" y="709210"/>
                </a:lnTo>
                <a:lnTo>
                  <a:pt x="527465" y="673353"/>
                </a:lnTo>
                <a:lnTo>
                  <a:pt x="554484" y="644213"/>
                </a:lnTo>
                <a:lnTo>
                  <a:pt x="592559" y="608820"/>
                </a:lnTo>
                <a:lnTo>
                  <a:pt x="630755" y="573631"/>
                </a:lnTo>
                <a:lnTo>
                  <a:pt x="669061" y="538628"/>
                </a:lnTo>
                <a:lnTo>
                  <a:pt x="707466" y="503791"/>
                </a:lnTo>
                <a:lnTo>
                  <a:pt x="745959" y="469103"/>
                </a:lnTo>
                <a:lnTo>
                  <a:pt x="784530" y="434545"/>
                </a:lnTo>
                <a:lnTo>
                  <a:pt x="823166" y="400098"/>
                </a:lnTo>
                <a:lnTo>
                  <a:pt x="861857" y="365744"/>
                </a:lnTo>
                <a:lnTo>
                  <a:pt x="900592" y="331464"/>
                </a:lnTo>
                <a:lnTo>
                  <a:pt x="939360" y="297240"/>
                </a:lnTo>
                <a:lnTo>
                  <a:pt x="1016950" y="228884"/>
                </a:lnTo>
                <a:lnTo>
                  <a:pt x="1056000" y="195135"/>
                </a:lnTo>
                <a:lnTo>
                  <a:pt x="1095354" y="161900"/>
                </a:lnTo>
                <a:lnTo>
                  <a:pt x="1134997" y="129151"/>
                </a:lnTo>
                <a:lnTo>
                  <a:pt x="1174912" y="96863"/>
                </a:lnTo>
                <a:lnTo>
                  <a:pt x="1215083" y="65007"/>
                </a:lnTo>
                <a:lnTo>
                  <a:pt x="1255495" y="33556"/>
                </a:lnTo>
                <a:lnTo>
                  <a:pt x="1296300" y="2769"/>
                </a:lnTo>
                <a:lnTo>
                  <a:pt x="2460938" y="0"/>
                </a:lnTo>
                <a:lnTo>
                  <a:pt x="2468372" y="12543"/>
                </a:lnTo>
                <a:lnTo>
                  <a:pt x="2504005" y="47756"/>
                </a:lnTo>
                <a:lnTo>
                  <a:pt x="2550592" y="76542"/>
                </a:lnTo>
                <a:lnTo>
                  <a:pt x="2657826" y="182745"/>
                </a:lnTo>
                <a:lnTo>
                  <a:pt x="2776511" y="283360"/>
                </a:lnTo>
                <a:lnTo>
                  <a:pt x="2848740" y="355410"/>
                </a:lnTo>
                <a:lnTo>
                  <a:pt x="2871730" y="369290"/>
                </a:lnTo>
                <a:lnTo>
                  <a:pt x="2884045" y="390069"/>
                </a:lnTo>
                <a:lnTo>
                  <a:pt x="2907787" y="405218"/>
                </a:lnTo>
                <a:lnTo>
                  <a:pt x="2995669" y="553497"/>
                </a:lnTo>
                <a:lnTo>
                  <a:pt x="3004780" y="593779"/>
                </a:lnTo>
                <a:lnTo>
                  <a:pt x="3000745" y="636788"/>
                </a:lnTo>
                <a:lnTo>
                  <a:pt x="2994577" y="676199"/>
                </a:lnTo>
                <a:lnTo>
                  <a:pt x="2975439" y="718634"/>
                </a:lnTo>
                <a:lnTo>
                  <a:pt x="2954343" y="757767"/>
                </a:lnTo>
                <a:lnTo>
                  <a:pt x="2920454" y="800222"/>
                </a:lnTo>
                <a:lnTo>
                  <a:pt x="2884520" y="839229"/>
                </a:lnTo>
                <a:lnTo>
                  <a:pt x="2847994" y="877235"/>
                </a:lnTo>
                <a:lnTo>
                  <a:pt x="2819077" y="903172"/>
                </a:lnTo>
                <a:lnTo>
                  <a:pt x="2647984" y="614498"/>
                </a:lnTo>
                <a:lnTo>
                  <a:pt x="2575287" y="541657"/>
                </a:lnTo>
                <a:lnTo>
                  <a:pt x="2528200" y="512028"/>
                </a:lnTo>
                <a:lnTo>
                  <a:pt x="2349274" y="334680"/>
                </a:lnTo>
                <a:lnTo>
                  <a:pt x="2302939" y="306319"/>
                </a:lnTo>
                <a:lnTo>
                  <a:pt x="2197462" y="203080"/>
                </a:lnTo>
                <a:lnTo>
                  <a:pt x="2151628" y="175565"/>
                </a:lnTo>
                <a:lnTo>
                  <a:pt x="2116845" y="141786"/>
                </a:lnTo>
                <a:lnTo>
                  <a:pt x="2071261" y="114693"/>
                </a:lnTo>
                <a:lnTo>
                  <a:pt x="2036728" y="81336"/>
                </a:lnTo>
                <a:lnTo>
                  <a:pt x="1986041" y="45633"/>
                </a:lnTo>
                <a:lnTo>
                  <a:pt x="1943253" y="23256"/>
                </a:lnTo>
                <a:lnTo>
                  <a:pt x="1907101" y="12076"/>
                </a:lnTo>
                <a:lnTo>
                  <a:pt x="1876324" y="9965"/>
                </a:lnTo>
                <a:lnTo>
                  <a:pt x="1838734" y="21269"/>
                </a:lnTo>
                <a:lnTo>
                  <a:pt x="1793070" y="43858"/>
                </a:lnTo>
                <a:lnTo>
                  <a:pt x="1738070" y="75603"/>
                </a:lnTo>
                <a:lnTo>
                  <a:pt x="1706421" y="96931"/>
                </a:lnTo>
                <a:lnTo>
                  <a:pt x="1686115" y="112487"/>
                </a:lnTo>
                <a:lnTo>
                  <a:pt x="1656758" y="137680"/>
                </a:lnTo>
                <a:lnTo>
                  <a:pt x="1616445" y="169299"/>
                </a:lnTo>
                <a:lnTo>
                  <a:pt x="1576110" y="200879"/>
                </a:lnTo>
                <a:lnTo>
                  <a:pt x="1495401" y="263973"/>
                </a:lnTo>
                <a:lnTo>
                  <a:pt x="1385266" y="352146"/>
                </a:lnTo>
                <a:lnTo>
                  <a:pt x="1344942" y="383744"/>
                </a:lnTo>
                <a:lnTo>
                  <a:pt x="1304643" y="415386"/>
                </a:lnTo>
                <a:lnTo>
                  <a:pt x="1264378" y="447083"/>
                </a:lnTo>
                <a:lnTo>
                  <a:pt x="1224152" y="478848"/>
                </a:lnTo>
                <a:lnTo>
                  <a:pt x="1183973" y="510691"/>
                </a:lnTo>
                <a:lnTo>
                  <a:pt x="1143847" y="542625"/>
                </a:lnTo>
                <a:lnTo>
                  <a:pt x="1114708" y="568186"/>
                </a:lnTo>
                <a:lnTo>
                  <a:pt x="1074710" y="600336"/>
                </a:lnTo>
                <a:lnTo>
                  <a:pt x="1034788" y="632612"/>
                </a:lnTo>
                <a:lnTo>
                  <a:pt x="994946" y="665024"/>
                </a:lnTo>
                <a:lnTo>
                  <a:pt x="955193" y="697586"/>
                </a:lnTo>
                <a:lnTo>
                  <a:pt x="915535" y="730309"/>
                </a:lnTo>
                <a:lnTo>
                  <a:pt x="875979" y="763204"/>
                </a:lnTo>
                <a:lnTo>
                  <a:pt x="838049" y="798842"/>
                </a:lnTo>
                <a:lnTo>
                  <a:pt x="800439" y="835021"/>
                </a:lnTo>
                <a:lnTo>
                  <a:pt x="763151" y="871741"/>
                </a:lnTo>
                <a:lnTo>
                  <a:pt x="737108" y="902526"/>
                </a:lnTo>
                <a:lnTo>
                  <a:pt x="700460" y="940328"/>
                </a:lnTo>
                <a:lnTo>
                  <a:pt x="664133" y="978671"/>
                </a:lnTo>
                <a:lnTo>
                  <a:pt x="628127" y="1017555"/>
                </a:lnTo>
                <a:lnTo>
                  <a:pt x="592441" y="1056980"/>
                </a:lnTo>
                <a:lnTo>
                  <a:pt x="557076" y="1096945"/>
                </a:lnTo>
                <a:lnTo>
                  <a:pt x="522032" y="1137452"/>
                </a:lnTo>
                <a:lnTo>
                  <a:pt x="488288" y="1180153"/>
                </a:lnTo>
                <a:lnTo>
                  <a:pt x="469106" y="1222515"/>
                </a:lnTo>
                <a:lnTo>
                  <a:pt x="453190" y="1270387"/>
                </a:lnTo>
                <a:lnTo>
                  <a:pt x="440168" y="1323142"/>
                </a:lnTo>
                <a:lnTo>
                  <a:pt x="440594" y="1373679"/>
                </a:lnTo>
                <a:lnTo>
                  <a:pt x="443173" y="1427848"/>
                </a:lnTo>
                <a:lnTo>
                  <a:pt x="508065" y="1661881"/>
                </a:lnTo>
                <a:lnTo>
                  <a:pt x="532538" y="1703172"/>
                </a:lnTo>
                <a:lnTo>
                  <a:pt x="546276" y="1751259"/>
                </a:lnTo>
                <a:lnTo>
                  <a:pt x="646823" y="1920907"/>
                </a:lnTo>
                <a:lnTo>
                  <a:pt x="661509" y="1970594"/>
                </a:lnTo>
                <a:lnTo>
                  <a:pt x="2600667" y="5242422"/>
                </a:lnTo>
                <a:lnTo>
                  <a:pt x="2563410" y="5204470"/>
                </a:lnTo>
                <a:lnTo>
                  <a:pt x="2537114" y="5160102"/>
                </a:lnTo>
                <a:lnTo>
                  <a:pt x="2499930" y="5122272"/>
                </a:lnTo>
                <a:lnTo>
                  <a:pt x="2473711" y="5078034"/>
                </a:lnTo>
                <a:lnTo>
                  <a:pt x="2436608" y="5040342"/>
                </a:lnTo>
                <a:lnTo>
                  <a:pt x="2410713" y="4996650"/>
                </a:lnTo>
                <a:lnTo>
                  <a:pt x="2373891" y="4959431"/>
                </a:lnTo>
                <a:lnTo>
                  <a:pt x="2347992" y="4915734"/>
                </a:lnTo>
                <a:lnTo>
                  <a:pt x="2311165" y="4878507"/>
                </a:lnTo>
                <a:lnTo>
                  <a:pt x="2285260" y="4834799"/>
                </a:lnTo>
                <a:lnTo>
                  <a:pt x="2248426" y="4797559"/>
                </a:lnTo>
                <a:lnTo>
                  <a:pt x="2222511" y="4753834"/>
                </a:lnTo>
                <a:lnTo>
                  <a:pt x="2185664" y="4716574"/>
                </a:lnTo>
                <a:lnTo>
                  <a:pt x="2133799" y="4629064"/>
                </a:lnTo>
                <a:lnTo>
                  <a:pt x="2096927" y="4591762"/>
                </a:lnTo>
                <a:lnTo>
                  <a:pt x="2045004" y="4504156"/>
                </a:lnTo>
                <a:lnTo>
                  <a:pt x="2008100" y="4466798"/>
                </a:lnTo>
                <a:lnTo>
                  <a:pt x="1904048" y="4291237"/>
                </a:lnTo>
                <a:lnTo>
                  <a:pt x="1867071" y="4253757"/>
                </a:lnTo>
                <a:lnTo>
                  <a:pt x="1501823" y="3637496"/>
                </a:lnTo>
                <a:lnTo>
                  <a:pt x="1464848" y="3600019"/>
                </a:lnTo>
                <a:lnTo>
                  <a:pt x="1412749" y="3512114"/>
                </a:lnTo>
                <a:lnTo>
                  <a:pt x="1375774" y="3474637"/>
                </a:lnTo>
                <a:lnTo>
                  <a:pt x="1349724" y="3430685"/>
                </a:lnTo>
                <a:lnTo>
                  <a:pt x="1313570" y="3394593"/>
                </a:lnTo>
                <a:lnTo>
                  <a:pt x="1288377" y="3352086"/>
                </a:lnTo>
                <a:lnTo>
                  <a:pt x="1252291" y="3316109"/>
                </a:lnTo>
                <a:lnTo>
                  <a:pt x="1227158" y="3273704"/>
                </a:lnTo>
                <a:lnTo>
                  <a:pt x="1191124" y="3237815"/>
                </a:lnTo>
                <a:lnTo>
                  <a:pt x="1166035" y="3195485"/>
                </a:lnTo>
                <a:lnTo>
                  <a:pt x="1130038" y="3159656"/>
                </a:lnTo>
                <a:lnTo>
                  <a:pt x="1079924" y="3075103"/>
                </a:lnTo>
                <a:lnTo>
                  <a:pt x="1043951" y="3039316"/>
                </a:lnTo>
                <a:lnTo>
                  <a:pt x="1018902" y="2997053"/>
                </a:lnTo>
                <a:lnTo>
                  <a:pt x="982924" y="2961258"/>
                </a:lnTo>
                <a:lnTo>
                  <a:pt x="738177" y="2647946"/>
                </a:lnTo>
                <a:close/>
              </a:path>
              <a:path w="5541010" h="7319645">
                <a:moveTo>
                  <a:pt x="2653425" y="5331439"/>
                </a:moveTo>
                <a:lnTo>
                  <a:pt x="687310" y="2014127"/>
                </a:lnTo>
                <a:lnTo>
                  <a:pt x="709536" y="2001810"/>
                </a:lnTo>
                <a:lnTo>
                  <a:pt x="732012" y="1989916"/>
                </a:lnTo>
                <a:lnTo>
                  <a:pt x="732138" y="1990127"/>
                </a:lnTo>
                <a:lnTo>
                  <a:pt x="741936" y="1981750"/>
                </a:lnTo>
                <a:lnTo>
                  <a:pt x="1538413" y="1432532"/>
                </a:lnTo>
                <a:lnTo>
                  <a:pt x="1862847" y="1207757"/>
                </a:lnTo>
                <a:lnTo>
                  <a:pt x="1946540" y="1149697"/>
                </a:lnTo>
                <a:lnTo>
                  <a:pt x="1988368" y="1120636"/>
                </a:lnTo>
                <a:lnTo>
                  <a:pt x="2030174" y="1091539"/>
                </a:lnTo>
                <a:lnTo>
                  <a:pt x="2071951" y="1062392"/>
                </a:lnTo>
                <a:lnTo>
                  <a:pt x="2113692" y="1033183"/>
                </a:lnTo>
                <a:lnTo>
                  <a:pt x="2144464" y="1010376"/>
                </a:lnTo>
                <a:lnTo>
                  <a:pt x="2186110" y="981007"/>
                </a:lnTo>
                <a:lnTo>
                  <a:pt x="2227697" y="951540"/>
                </a:lnTo>
                <a:lnTo>
                  <a:pt x="2269219" y="921963"/>
                </a:lnTo>
                <a:lnTo>
                  <a:pt x="2310668" y="892262"/>
                </a:lnTo>
                <a:lnTo>
                  <a:pt x="2352036" y="862425"/>
                </a:lnTo>
                <a:lnTo>
                  <a:pt x="2393317" y="832441"/>
                </a:lnTo>
                <a:lnTo>
                  <a:pt x="2423343" y="808376"/>
                </a:lnTo>
                <a:lnTo>
                  <a:pt x="2463500" y="776495"/>
                </a:lnTo>
                <a:lnTo>
                  <a:pt x="2503049" y="743589"/>
                </a:lnTo>
                <a:lnTo>
                  <a:pt x="2531253" y="716449"/>
                </a:lnTo>
                <a:lnTo>
                  <a:pt x="2570148" y="682439"/>
                </a:lnTo>
                <a:lnTo>
                  <a:pt x="2608996" y="648350"/>
                </a:lnTo>
                <a:lnTo>
                  <a:pt x="2647984" y="614498"/>
                </a:lnTo>
                <a:lnTo>
                  <a:pt x="2819077" y="903172"/>
                </a:lnTo>
                <a:lnTo>
                  <a:pt x="2799799" y="920464"/>
                </a:lnTo>
                <a:lnTo>
                  <a:pt x="2761640" y="955714"/>
                </a:lnTo>
                <a:lnTo>
                  <a:pt x="2722441" y="989212"/>
                </a:lnTo>
                <a:lnTo>
                  <a:pt x="2682055" y="1020706"/>
                </a:lnTo>
                <a:lnTo>
                  <a:pt x="2641129" y="1051288"/>
                </a:lnTo>
                <a:lnTo>
                  <a:pt x="2589173" y="1088170"/>
                </a:lnTo>
                <a:lnTo>
                  <a:pt x="2548044" y="1118411"/>
                </a:lnTo>
                <a:lnTo>
                  <a:pt x="2506824" y="1148498"/>
                </a:lnTo>
                <a:lnTo>
                  <a:pt x="2465519" y="1178441"/>
                </a:lnTo>
                <a:lnTo>
                  <a:pt x="2424135" y="1208253"/>
                </a:lnTo>
                <a:lnTo>
                  <a:pt x="2382680" y="1237943"/>
                </a:lnTo>
                <a:lnTo>
                  <a:pt x="2341160" y="1267524"/>
                </a:lnTo>
                <a:lnTo>
                  <a:pt x="2299581" y="1297005"/>
                </a:lnTo>
                <a:lnTo>
                  <a:pt x="2257950" y="1326398"/>
                </a:lnTo>
                <a:lnTo>
                  <a:pt x="2216273" y="1355714"/>
                </a:lnTo>
                <a:lnTo>
                  <a:pt x="2174557" y="1384964"/>
                </a:lnTo>
                <a:lnTo>
                  <a:pt x="2132808" y="1414159"/>
                </a:lnTo>
                <a:lnTo>
                  <a:pt x="2091033" y="1443310"/>
                </a:lnTo>
                <a:lnTo>
                  <a:pt x="1965617" y="1530608"/>
                </a:lnTo>
                <a:lnTo>
                  <a:pt x="1923906" y="1559867"/>
                </a:lnTo>
                <a:lnTo>
                  <a:pt x="1882169" y="1589081"/>
                </a:lnTo>
                <a:lnTo>
                  <a:pt x="1840405" y="1618252"/>
                </a:lnTo>
                <a:lnTo>
                  <a:pt x="1798618" y="1647381"/>
                </a:lnTo>
                <a:lnTo>
                  <a:pt x="1756807" y="1676472"/>
                </a:lnTo>
                <a:lnTo>
                  <a:pt x="1714975" y="1705525"/>
                </a:lnTo>
                <a:lnTo>
                  <a:pt x="1673121" y="1734543"/>
                </a:lnTo>
                <a:lnTo>
                  <a:pt x="1620322" y="1770003"/>
                </a:lnTo>
                <a:lnTo>
                  <a:pt x="1578431" y="1798957"/>
                </a:lnTo>
                <a:lnTo>
                  <a:pt x="1536521" y="1827881"/>
                </a:lnTo>
                <a:lnTo>
                  <a:pt x="1494596" y="1856778"/>
                </a:lnTo>
                <a:lnTo>
                  <a:pt x="1452655" y="1885649"/>
                </a:lnTo>
                <a:lnTo>
                  <a:pt x="1410701" y="1914497"/>
                </a:lnTo>
                <a:lnTo>
                  <a:pt x="1326755" y="1972130"/>
                </a:lnTo>
                <a:lnTo>
                  <a:pt x="1242767" y="2029693"/>
                </a:lnTo>
                <a:lnTo>
                  <a:pt x="1158747" y="2087200"/>
                </a:lnTo>
                <a:lnTo>
                  <a:pt x="1032676" y="2173394"/>
                </a:lnTo>
                <a:lnTo>
                  <a:pt x="948615" y="2230833"/>
                </a:lnTo>
                <a:lnTo>
                  <a:pt x="927224" y="2244558"/>
                </a:lnTo>
                <a:lnTo>
                  <a:pt x="917509" y="2253076"/>
                </a:lnTo>
                <a:lnTo>
                  <a:pt x="908296" y="2262439"/>
                </a:lnTo>
                <a:lnTo>
                  <a:pt x="888407" y="2278700"/>
                </a:lnTo>
                <a:lnTo>
                  <a:pt x="2845075" y="5580071"/>
                </a:lnTo>
                <a:lnTo>
                  <a:pt x="2807622" y="5541788"/>
                </a:lnTo>
                <a:lnTo>
                  <a:pt x="2754618" y="5452358"/>
                </a:lnTo>
                <a:lnTo>
                  <a:pt x="2717221" y="5414169"/>
                </a:lnTo>
                <a:lnTo>
                  <a:pt x="2690773" y="5369544"/>
                </a:lnTo>
                <a:lnTo>
                  <a:pt x="2653425" y="5331439"/>
                </a:lnTo>
                <a:close/>
              </a:path>
              <a:path w="5541010" h="7319645">
                <a:moveTo>
                  <a:pt x="5529476" y="7294611"/>
                </a:moveTo>
                <a:lnTo>
                  <a:pt x="5263090" y="6845153"/>
                </a:lnTo>
                <a:lnTo>
                  <a:pt x="5300057" y="6882617"/>
                </a:lnTo>
                <a:lnTo>
                  <a:pt x="5512765" y="7241507"/>
                </a:lnTo>
                <a:lnTo>
                  <a:pt x="5529476" y="7294611"/>
                </a:lnTo>
                <a:close/>
              </a:path>
              <a:path w="5541010" h="7319645">
                <a:moveTo>
                  <a:pt x="3981930" y="6701138"/>
                </a:moveTo>
                <a:lnTo>
                  <a:pt x="3797911" y="6390654"/>
                </a:lnTo>
                <a:lnTo>
                  <a:pt x="3813637" y="6392279"/>
                </a:lnTo>
                <a:lnTo>
                  <a:pt x="3819189" y="6401647"/>
                </a:lnTo>
                <a:lnTo>
                  <a:pt x="3905317" y="6347696"/>
                </a:lnTo>
                <a:lnTo>
                  <a:pt x="3948247" y="6320493"/>
                </a:lnTo>
                <a:lnTo>
                  <a:pt x="3990926" y="6292868"/>
                </a:lnTo>
                <a:lnTo>
                  <a:pt x="4033234" y="6264616"/>
                </a:lnTo>
                <a:lnTo>
                  <a:pt x="4075050" y="6235535"/>
                </a:lnTo>
                <a:lnTo>
                  <a:pt x="4116254" y="6205421"/>
                </a:lnTo>
                <a:lnTo>
                  <a:pt x="4156725" y="6174071"/>
                </a:lnTo>
                <a:lnTo>
                  <a:pt x="4196343" y="6141280"/>
                </a:lnTo>
                <a:lnTo>
                  <a:pt x="4234986" y="6106846"/>
                </a:lnTo>
                <a:lnTo>
                  <a:pt x="4272535" y="6070565"/>
                </a:lnTo>
                <a:lnTo>
                  <a:pt x="4308869" y="6032233"/>
                </a:lnTo>
                <a:lnTo>
                  <a:pt x="4346163" y="5995523"/>
                </a:lnTo>
                <a:lnTo>
                  <a:pt x="4386779" y="5964415"/>
                </a:lnTo>
                <a:lnTo>
                  <a:pt x="4419943" y="5945645"/>
                </a:lnTo>
                <a:lnTo>
                  <a:pt x="4456735" y="5932997"/>
                </a:lnTo>
                <a:lnTo>
                  <a:pt x="4497310" y="5926730"/>
                </a:lnTo>
                <a:lnTo>
                  <a:pt x="4530896" y="5933580"/>
                </a:lnTo>
                <a:lnTo>
                  <a:pt x="4568572" y="5947330"/>
                </a:lnTo>
                <a:lnTo>
                  <a:pt x="4599567" y="5974717"/>
                </a:lnTo>
                <a:lnTo>
                  <a:pt x="4645885" y="6003049"/>
                </a:lnTo>
                <a:lnTo>
                  <a:pt x="4715857" y="6071291"/>
                </a:lnTo>
                <a:lnTo>
                  <a:pt x="4739972" y="6111980"/>
                </a:lnTo>
                <a:lnTo>
                  <a:pt x="4845579" y="6215437"/>
                </a:lnTo>
                <a:lnTo>
                  <a:pt x="4870090" y="6256794"/>
                </a:lnTo>
                <a:lnTo>
                  <a:pt x="4905681" y="6291935"/>
                </a:lnTo>
                <a:lnTo>
                  <a:pt x="4982180" y="6421008"/>
                </a:lnTo>
                <a:lnTo>
                  <a:pt x="5018941" y="6458124"/>
                </a:lnTo>
                <a:lnTo>
                  <a:pt x="5096509" y="6589000"/>
                </a:lnTo>
                <a:lnTo>
                  <a:pt x="5133320" y="6626200"/>
                </a:lnTo>
                <a:lnTo>
                  <a:pt x="5540796" y="7313709"/>
                </a:lnTo>
                <a:lnTo>
                  <a:pt x="5172556" y="7315121"/>
                </a:lnTo>
                <a:lnTo>
                  <a:pt x="4950800" y="6940965"/>
                </a:lnTo>
                <a:lnTo>
                  <a:pt x="4906642" y="6891367"/>
                </a:lnTo>
                <a:lnTo>
                  <a:pt x="4840128" y="6779143"/>
                </a:lnTo>
                <a:lnTo>
                  <a:pt x="4796478" y="6730403"/>
                </a:lnTo>
                <a:lnTo>
                  <a:pt x="4764475" y="6676407"/>
                </a:lnTo>
                <a:lnTo>
                  <a:pt x="4722548" y="6630574"/>
                </a:lnTo>
                <a:lnTo>
                  <a:pt x="4692823" y="6580422"/>
                </a:lnTo>
                <a:lnTo>
                  <a:pt x="4653728" y="6539367"/>
                </a:lnTo>
                <a:lnTo>
                  <a:pt x="4627389" y="6494926"/>
                </a:lnTo>
                <a:lnTo>
                  <a:pt x="4592233" y="6460519"/>
                </a:lnTo>
                <a:lnTo>
                  <a:pt x="4570387" y="6423660"/>
                </a:lnTo>
                <a:lnTo>
                  <a:pt x="4540279" y="6397769"/>
                </a:lnTo>
                <a:lnTo>
                  <a:pt x="4524036" y="6370363"/>
                </a:lnTo>
                <a:lnTo>
                  <a:pt x="4500083" y="6354858"/>
                </a:lnTo>
                <a:lnTo>
                  <a:pt x="4437980" y="6374618"/>
                </a:lnTo>
                <a:lnTo>
                  <a:pt x="4396428" y="6404145"/>
                </a:lnTo>
                <a:lnTo>
                  <a:pt x="4354950" y="6433797"/>
                </a:lnTo>
                <a:lnTo>
                  <a:pt x="4313528" y="6463544"/>
                </a:lnTo>
                <a:lnTo>
                  <a:pt x="4272143" y="6493353"/>
                </a:lnTo>
                <a:lnTo>
                  <a:pt x="4189411" y="6553033"/>
                </a:lnTo>
                <a:lnTo>
                  <a:pt x="4148026" y="6582842"/>
                </a:lnTo>
                <a:lnTo>
                  <a:pt x="4106604" y="6612588"/>
                </a:lnTo>
                <a:lnTo>
                  <a:pt x="4065126" y="6642240"/>
                </a:lnTo>
                <a:lnTo>
                  <a:pt x="4023574" y="6671767"/>
                </a:lnTo>
                <a:lnTo>
                  <a:pt x="3981930" y="6701138"/>
                </a:lnTo>
                <a:close/>
              </a:path>
              <a:path w="5541010" h="7319645">
                <a:moveTo>
                  <a:pt x="4008920" y="7319580"/>
                </a:moveTo>
                <a:lnTo>
                  <a:pt x="1541565" y="3156557"/>
                </a:lnTo>
                <a:lnTo>
                  <a:pt x="1577484" y="3192251"/>
                </a:lnTo>
                <a:lnTo>
                  <a:pt x="1602515" y="3234484"/>
                </a:lnTo>
                <a:lnTo>
                  <a:pt x="1638506" y="3270301"/>
                </a:lnTo>
                <a:lnTo>
                  <a:pt x="1688733" y="3355047"/>
                </a:lnTo>
                <a:lnTo>
                  <a:pt x="1724815" y="3391017"/>
                </a:lnTo>
                <a:lnTo>
                  <a:pt x="2133986" y="4081387"/>
                </a:lnTo>
                <a:lnTo>
                  <a:pt x="2171074" y="4119054"/>
                </a:lnTo>
                <a:lnTo>
                  <a:pt x="2249412" y="4251230"/>
                </a:lnTo>
                <a:lnTo>
                  <a:pt x="2286406" y="4288739"/>
                </a:lnTo>
                <a:lnTo>
                  <a:pt x="2338489" y="4376615"/>
                </a:lnTo>
                <a:lnTo>
                  <a:pt x="2375431" y="4414037"/>
                </a:lnTo>
                <a:lnTo>
                  <a:pt x="2401434" y="4457910"/>
                </a:lnTo>
                <a:lnTo>
                  <a:pt x="2438350" y="4495288"/>
                </a:lnTo>
                <a:lnTo>
                  <a:pt x="2464331" y="4539124"/>
                </a:lnTo>
                <a:lnTo>
                  <a:pt x="2501228" y="4576469"/>
                </a:lnTo>
                <a:lnTo>
                  <a:pt x="2527193" y="4620279"/>
                </a:lnTo>
                <a:lnTo>
                  <a:pt x="2590035" y="4701399"/>
                </a:lnTo>
                <a:lnTo>
                  <a:pt x="2626915" y="4738715"/>
                </a:lnTo>
                <a:lnTo>
                  <a:pt x="2679619" y="4827641"/>
                </a:lnTo>
                <a:lnTo>
                  <a:pt x="2716830" y="4865515"/>
                </a:lnTo>
                <a:lnTo>
                  <a:pt x="2743080" y="4909805"/>
                </a:lnTo>
                <a:lnTo>
                  <a:pt x="2780225" y="4947569"/>
                </a:lnTo>
                <a:lnTo>
                  <a:pt x="2806422" y="4991771"/>
                </a:lnTo>
                <a:lnTo>
                  <a:pt x="2843529" y="5029469"/>
                </a:lnTo>
                <a:lnTo>
                  <a:pt x="2869700" y="5073626"/>
                </a:lnTo>
                <a:lnTo>
                  <a:pt x="2906793" y="5111303"/>
                </a:lnTo>
                <a:lnTo>
                  <a:pt x="2959145" y="5199633"/>
                </a:lnTo>
                <a:lnTo>
                  <a:pt x="2996268" y="5237359"/>
                </a:lnTo>
                <a:lnTo>
                  <a:pt x="3048738" y="5325888"/>
                </a:lnTo>
                <a:lnTo>
                  <a:pt x="3085948" y="5363763"/>
                </a:lnTo>
                <a:lnTo>
                  <a:pt x="3149578" y="5446213"/>
                </a:lnTo>
                <a:lnTo>
                  <a:pt x="3228267" y="5578981"/>
                </a:lnTo>
                <a:lnTo>
                  <a:pt x="3265415" y="5616750"/>
                </a:lnTo>
                <a:lnTo>
                  <a:pt x="3317841" y="5705205"/>
                </a:lnTo>
                <a:lnTo>
                  <a:pt x="3354967" y="5742935"/>
                </a:lnTo>
                <a:lnTo>
                  <a:pt x="3407334" y="5831291"/>
                </a:lnTo>
                <a:lnTo>
                  <a:pt x="3444423" y="5868961"/>
                </a:lnTo>
                <a:lnTo>
                  <a:pt x="3522819" y="6001233"/>
                </a:lnTo>
                <a:lnTo>
                  <a:pt x="3611963" y="6126733"/>
                </a:lnTo>
                <a:lnTo>
                  <a:pt x="3674917" y="6208042"/>
                </a:lnTo>
                <a:lnTo>
                  <a:pt x="3752752" y="6339370"/>
                </a:lnTo>
                <a:lnTo>
                  <a:pt x="3789562" y="6376567"/>
                </a:lnTo>
                <a:lnTo>
                  <a:pt x="4084332" y="6873915"/>
                </a:lnTo>
                <a:lnTo>
                  <a:pt x="4120801" y="6910539"/>
                </a:lnTo>
                <a:lnTo>
                  <a:pt x="4248234" y="7125549"/>
                </a:lnTo>
                <a:lnTo>
                  <a:pt x="4284595" y="7161991"/>
                </a:lnTo>
                <a:lnTo>
                  <a:pt x="4360822" y="7290604"/>
                </a:lnTo>
                <a:lnTo>
                  <a:pt x="4389542" y="7314151"/>
                </a:lnTo>
                <a:lnTo>
                  <a:pt x="5172241" y="7314589"/>
                </a:lnTo>
                <a:lnTo>
                  <a:pt x="5172556" y="7315121"/>
                </a:lnTo>
                <a:lnTo>
                  <a:pt x="4008920" y="7319580"/>
                </a:lnTo>
                <a:close/>
              </a:path>
              <a:path w="5541010" h="7319645">
                <a:moveTo>
                  <a:pt x="1977413" y="3817210"/>
                </a:moveTo>
                <a:lnTo>
                  <a:pt x="1850939" y="3603818"/>
                </a:lnTo>
                <a:lnTo>
                  <a:pt x="1887140" y="3639990"/>
                </a:lnTo>
                <a:lnTo>
                  <a:pt x="1963029" y="3768033"/>
                </a:lnTo>
                <a:lnTo>
                  <a:pt x="1977413" y="3817210"/>
                </a:lnTo>
                <a:close/>
              </a:path>
              <a:path w="5541010" h="7319645">
                <a:moveTo>
                  <a:pt x="3880264" y="7127414"/>
                </a:moveTo>
                <a:lnTo>
                  <a:pt x="1480775" y="3078898"/>
                </a:lnTo>
                <a:lnTo>
                  <a:pt x="1516612" y="3114454"/>
                </a:lnTo>
                <a:lnTo>
                  <a:pt x="3917037" y="7164551"/>
                </a:lnTo>
                <a:lnTo>
                  <a:pt x="3880264" y="7127414"/>
                </a:lnTo>
                <a:close/>
              </a:path>
              <a:path w="5541010" h="7319645">
                <a:moveTo>
                  <a:pt x="3791623" y="7002765"/>
                </a:moveTo>
                <a:lnTo>
                  <a:pt x="1417981" y="2997859"/>
                </a:lnTo>
                <a:lnTo>
                  <a:pt x="1454842" y="3035143"/>
                </a:lnTo>
                <a:lnTo>
                  <a:pt x="3828485" y="7040051"/>
                </a:lnTo>
                <a:lnTo>
                  <a:pt x="3791623" y="7002765"/>
                </a:lnTo>
                <a:close/>
              </a:path>
              <a:path w="5541010" h="7319645">
                <a:moveTo>
                  <a:pt x="3389852" y="6374698"/>
                </a:moveTo>
                <a:lnTo>
                  <a:pt x="1318271" y="2879441"/>
                </a:lnTo>
                <a:lnTo>
                  <a:pt x="1392039" y="2954088"/>
                </a:lnTo>
                <a:lnTo>
                  <a:pt x="3708798" y="6863019"/>
                </a:lnTo>
                <a:lnTo>
                  <a:pt x="3697873" y="6869494"/>
                </a:lnTo>
                <a:lnTo>
                  <a:pt x="3452069" y="6454765"/>
                </a:lnTo>
                <a:lnTo>
                  <a:pt x="3389852" y="6374698"/>
                </a:lnTo>
                <a:close/>
              </a:path>
              <a:path w="5541010" h="7319645">
                <a:moveTo>
                  <a:pt x="2295998" y="7314663"/>
                </a:moveTo>
                <a:lnTo>
                  <a:pt x="2338910" y="7291654"/>
                </a:lnTo>
                <a:lnTo>
                  <a:pt x="2383585" y="7267396"/>
                </a:lnTo>
                <a:lnTo>
                  <a:pt x="2428218" y="7243067"/>
                </a:lnTo>
                <a:lnTo>
                  <a:pt x="2472806" y="7218664"/>
                </a:lnTo>
                <a:lnTo>
                  <a:pt x="2517350" y="7194184"/>
                </a:lnTo>
                <a:lnTo>
                  <a:pt x="2561846" y="7169624"/>
                </a:lnTo>
                <a:lnTo>
                  <a:pt x="2606293" y="7144982"/>
                </a:lnTo>
                <a:lnTo>
                  <a:pt x="2650689" y="7120255"/>
                </a:lnTo>
                <a:lnTo>
                  <a:pt x="2695033" y="7095439"/>
                </a:lnTo>
                <a:lnTo>
                  <a:pt x="2739324" y="7070532"/>
                </a:lnTo>
                <a:lnTo>
                  <a:pt x="2794483" y="7039056"/>
                </a:lnTo>
                <a:lnTo>
                  <a:pt x="2838660" y="7013958"/>
                </a:lnTo>
                <a:lnTo>
                  <a:pt x="2882778" y="6988760"/>
                </a:lnTo>
                <a:lnTo>
                  <a:pt x="2926836" y="6963460"/>
                </a:lnTo>
                <a:lnTo>
                  <a:pt x="2970830" y="6938055"/>
                </a:lnTo>
                <a:lnTo>
                  <a:pt x="3014761" y="6912541"/>
                </a:lnTo>
                <a:lnTo>
                  <a:pt x="3058626" y="6886916"/>
                </a:lnTo>
                <a:lnTo>
                  <a:pt x="3189807" y="6809346"/>
                </a:lnTo>
                <a:lnTo>
                  <a:pt x="3233392" y="6783248"/>
                </a:lnTo>
                <a:lnTo>
                  <a:pt x="3276902" y="6757025"/>
                </a:lnTo>
                <a:lnTo>
                  <a:pt x="3320336" y="6730673"/>
                </a:lnTo>
                <a:lnTo>
                  <a:pt x="3363692" y="6704191"/>
                </a:lnTo>
                <a:lnTo>
                  <a:pt x="3406968" y="6677574"/>
                </a:lnTo>
                <a:lnTo>
                  <a:pt x="3450164" y="6650820"/>
                </a:lnTo>
                <a:lnTo>
                  <a:pt x="3492195" y="6622102"/>
                </a:lnTo>
                <a:lnTo>
                  <a:pt x="3532223" y="6590002"/>
                </a:lnTo>
                <a:lnTo>
                  <a:pt x="3697873" y="6869494"/>
                </a:lnTo>
                <a:lnTo>
                  <a:pt x="3577695" y="6940722"/>
                </a:lnTo>
                <a:lnTo>
                  <a:pt x="3412735" y="7036026"/>
                </a:lnTo>
                <a:lnTo>
                  <a:pt x="3324768" y="7086875"/>
                </a:lnTo>
                <a:lnTo>
                  <a:pt x="3236773" y="7137677"/>
                </a:lnTo>
                <a:lnTo>
                  <a:pt x="3148740" y="7188414"/>
                </a:lnTo>
                <a:lnTo>
                  <a:pt x="3104706" y="7213754"/>
                </a:lnTo>
                <a:lnTo>
                  <a:pt x="3060660" y="7239071"/>
                </a:lnTo>
                <a:lnTo>
                  <a:pt x="3016599" y="7264365"/>
                </a:lnTo>
                <a:lnTo>
                  <a:pt x="2972522" y="7289632"/>
                </a:lnTo>
                <a:lnTo>
                  <a:pt x="2928407" y="7314835"/>
                </a:lnTo>
                <a:lnTo>
                  <a:pt x="2295998" y="7314663"/>
                </a:lnTo>
                <a:close/>
              </a:path>
              <a:path w="5541010" h="7319645">
                <a:moveTo>
                  <a:pt x="3302073" y="6251501"/>
                </a:moveTo>
                <a:lnTo>
                  <a:pt x="1255364" y="2798210"/>
                </a:lnTo>
                <a:lnTo>
                  <a:pt x="1292290" y="2835604"/>
                </a:lnTo>
                <a:lnTo>
                  <a:pt x="3338599" y="6288221"/>
                </a:lnTo>
                <a:lnTo>
                  <a:pt x="3302073" y="6251501"/>
                </a:lnTo>
                <a:close/>
              </a:path>
              <a:path w="5541010" h="7319645">
                <a:moveTo>
                  <a:pt x="3189029" y="6085679"/>
                </a:moveTo>
                <a:lnTo>
                  <a:pt x="1166285" y="2672822"/>
                </a:lnTo>
                <a:lnTo>
                  <a:pt x="1203290" y="2710349"/>
                </a:lnTo>
                <a:lnTo>
                  <a:pt x="3225432" y="6122190"/>
                </a:lnTo>
                <a:lnTo>
                  <a:pt x="3189029" y="6085679"/>
                </a:lnTo>
                <a:close/>
              </a:path>
              <a:path w="5541010" h="7319645">
                <a:moveTo>
                  <a:pt x="3076670" y="5921010"/>
                </a:moveTo>
                <a:lnTo>
                  <a:pt x="1103100" y="2591122"/>
                </a:lnTo>
                <a:lnTo>
                  <a:pt x="1140173" y="2628765"/>
                </a:lnTo>
                <a:lnTo>
                  <a:pt x="3112873" y="5957185"/>
                </a:lnTo>
                <a:lnTo>
                  <a:pt x="3076670" y="5921010"/>
                </a:lnTo>
                <a:close/>
              </a:path>
              <a:path w="5541010" h="7319645">
                <a:moveTo>
                  <a:pt x="2962228" y="5752828"/>
                </a:moveTo>
                <a:lnTo>
                  <a:pt x="1039759" y="2509158"/>
                </a:lnTo>
                <a:lnTo>
                  <a:pt x="1076913" y="2546938"/>
                </a:lnTo>
                <a:lnTo>
                  <a:pt x="3026304" y="5836031"/>
                </a:lnTo>
                <a:lnTo>
                  <a:pt x="2962228" y="5752828"/>
                </a:lnTo>
                <a:close/>
              </a:path>
              <a:path w="5541010" h="7319645">
                <a:moveTo>
                  <a:pt x="2898170" y="5669656"/>
                </a:moveTo>
                <a:lnTo>
                  <a:pt x="949858" y="2382383"/>
                </a:lnTo>
                <a:lnTo>
                  <a:pt x="1013484" y="2464826"/>
                </a:lnTo>
                <a:lnTo>
                  <a:pt x="2935658" y="5707998"/>
                </a:lnTo>
                <a:lnTo>
                  <a:pt x="2898170" y="5669656"/>
                </a:lnTo>
                <a:close/>
              </a:path>
              <a:path w="5541010" h="7319645">
                <a:moveTo>
                  <a:pt x="655114" y="2532707"/>
                </a:moveTo>
                <a:lnTo>
                  <a:pt x="244259" y="1839495"/>
                </a:lnTo>
                <a:lnTo>
                  <a:pt x="229823" y="1790230"/>
                </a:lnTo>
                <a:lnTo>
                  <a:pt x="690753" y="2567930"/>
                </a:lnTo>
                <a:lnTo>
                  <a:pt x="655114" y="2532707"/>
                </a:lnTo>
                <a:close/>
              </a:path>
              <a:path w="5541010" h="7319645">
                <a:moveTo>
                  <a:pt x="2064" y="4573548"/>
                </a:moveTo>
                <a:lnTo>
                  <a:pt x="0" y="2548266"/>
                </a:lnTo>
                <a:lnTo>
                  <a:pt x="20337" y="2532763"/>
                </a:lnTo>
                <a:lnTo>
                  <a:pt x="71150" y="2493954"/>
                </a:lnTo>
                <a:lnTo>
                  <a:pt x="111106" y="2461733"/>
                </a:lnTo>
                <a:lnTo>
                  <a:pt x="162070" y="2423177"/>
                </a:lnTo>
                <a:lnTo>
                  <a:pt x="202205" y="2391260"/>
                </a:lnTo>
                <a:lnTo>
                  <a:pt x="242452" y="2359530"/>
                </a:lnTo>
                <a:lnTo>
                  <a:pt x="271899" y="2334490"/>
                </a:lnTo>
                <a:lnTo>
                  <a:pt x="312413" y="2303211"/>
                </a:lnTo>
                <a:lnTo>
                  <a:pt x="342158" y="2278671"/>
                </a:lnTo>
                <a:lnTo>
                  <a:pt x="361147" y="2260893"/>
                </a:lnTo>
                <a:lnTo>
                  <a:pt x="391247" y="2236952"/>
                </a:lnTo>
                <a:lnTo>
                  <a:pt x="410621" y="2219823"/>
                </a:lnTo>
                <a:lnTo>
                  <a:pt x="419283" y="2209530"/>
                </a:lnTo>
                <a:lnTo>
                  <a:pt x="393055" y="2165277"/>
                </a:lnTo>
                <a:lnTo>
                  <a:pt x="377777" y="2114590"/>
                </a:lnTo>
                <a:lnTo>
                  <a:pt x="325538" y="2026450"/>
                </a:lnTo>
                <a:lnTo>
                  <a:pt x="310476" y="1976128"/>
                </a:lnTo>
                <a:lnTo>
                  <a:pt x="284609" y="1932485"/>
                </a:lnTo>
                <a:lnTo>
                  <a:pt x="269812" y="1882610"/>
                </a:lnTo>
                <a:lnTo>
                  <a:pt x="628396" y="2487628"/>
                </a:lnTo>
                <a:lnTo>
                  <a:pt x="576388" y="2524422"/>
                </a:lnTo>
                <a:lnTo>
                  <a:pt x="535322" y="2554768"/>
                </a:lnTo>
                <a:lnTo>
                  <a:pt x="494272" y="2585142"/>
                </a:lnTo>
                <a:lnTo>
                  <a:pt x="453238" y="2615543"/>
                </a:lnTo>
                <a:lnTo>
                  <a:pt x="412218" y="2645968"/>
                </a:lnTo>
                <a:lnTo>
                  <a:pt x="371213" y="2676417"/>
                </a:lnTo>
                <a:lnTo>
                  <a:pt x="330222" y="2706890"/>
                </a:lnTo>
                <a:lnTo>
                  <a:pt x="248277" y="2767900"/>
                </a:lnTo>
                <a:lnTo>
                  <a:pt x="207323" y="2798436"/>
                </a:lnTo>
                <a:lnTo>
                  <a:pt x="125449" y="2859564"/>
                </a:lnTo>
                <a:lnTo>
                  <a:pt x="43614" y="2920760"/>
                </a:lnTo>
                <a:lnTo>
                  <a:pt x="2844" y="2951606"/>
                </a:lnTo>
                <a:lnTo>
                  <a:pt x="2064" y="4573548"/>
                </a:lnTo>
                <a:close/>
              </a:path>
              <a:path w="5541010" h="7319645">
                <a:moveTo>
                  <a:pt x="35875" y="7316558"/>
                </a:moveTo>
                <a:lnTo>
                  <a:pt x="34388" y="7314049"/>
                </a:lnTo>
                <a:lnTo>
                  <a:pt x="2295998" y="7314663"/>
                </a:lnTo>
                <a:lnTo>
                  <a:pt x="2294099" y="7315682"/>
                </a:lnTo>
                <a:lnTo>
                  <a:pt x="35875" y="7316558"/>
                </a:lnTo>
                <a:close/>
              </a:path>
              <a:path w="5541010" h="7319645">
                <a:moveTo>
                  <a:pt x="4781" y="7239186"/>
                </a:moveTo>
                <a:lnTo>
                  <a:pt x="786" y="7232445"/>
                </a:lnTo>
                <a:lnTo>
                  <a:pt x="2064" y="4573548"/>
                </a:lnTo>
                <a:lnTo>
                  <a:pt x="4781" y="7239186"/>
                </a:lnTo>
                <a:close/>
              </a:path>
              <a:path w="5541010" h="7319645">
                <a:moveTo>
                  <a:pt x="4858" y="7314041"/>
                </a:moveTo>
                <a:lnTo>
                  <a:pt x="4781" y="7239186"/>
                </a:lnTo>
                <a:lnTo>
                  <a:pt x="15834" y="7257835"/>
                </a:lnTo>
                <a:lnTo>
                  <a:pt x="30550" y="7307572"/>
                </a:lnTo>
                <a:lnTo>
                  <a:pt x="34388" y="7314049"/>
                </a:lnTo>
                <a:lnTo>
                  <a:pt x="4858" y="7314041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2B81C-8BCF-A490-AA4F-EA191F7542F7}"/>
              </a:ext>
            </a:extLst>
          </p:cNvPr>
          <p:cNvSpPr txBox="1"/>
          <p:nvPr/>
        </p:nvSpPr>
        <p:spPr>
          <a:xfrm>
            <a:off x="0" y="381000"/>
            <a:ext cx="9749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06AE2-F805-4B72-0ACB-351E9D4565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10</a:t>
            </a:fld>
            <a:r>
              <a:rPr lang="en-US" dirty="0"/>
              <a:t>/13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E1BE0-A046-7456-CE20-7DC1DB58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" y="1527857"/>
            <a:ext cx="9749008" cy="2584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EF31EC-ACD9-511A-9CFF-8CA29DCEE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" y="4197943"/>
            <a:ext cx="9753600" cy="2519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151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91" y="0"/>
            <a:ext cx="5541010" cy="7319645"/>
          </a:xfrm>
          <a:custGeom>
            <a:avLst/>
            <a:gdLst/>
            <a:ahLst/>
            <a:cxnLst/>
            <a:rect l="l" t="t" r="r" b="b"/>
            <a:pathLst>
              <a:path w="5541010" h="7319645">
                <a:moveTo>
                  <a:pt x="738177" y="2647946"/>
                </a:moveTo>
                <a:lnTo>
                  <a:pt x="204679" y="1747806"/>
                </a:lnTo>
                <a:lnTo>
                  <a:pt x="190701" y="1699313"/>
                </a:lnTo>
                <a:lnTo>
                  <a:pt x="164150" y="1654514"/>
                </a:lnTo>
                <a:lnTo>
                  <a:pt x="135636" y="1556587"/>
                </a:lnTo>
                <a:lnTo>
                  <a:pt x="122786" y="1509997"/>
                </a:lnTo>
                <a:lnTo>
                  <a:pt x="121824" y="1458556"/>
                </a:lnTo>
                <a:lnTo>
                  <a:pt x="110918" y="1415247"/>
                </a:lnTo>
                <a:lnTo>
                  <a:pt x="111938" y="1367151"/>
                </a:lnTo>
                <a:lnTo>
                  <a:pt x="113978" y="1320774"/>
                </a:lnTo>
                <a:lnTo>
                  <a:pt x="117054" y="1276148"/>
                </a:lnTo>
                <a:lnTo>
                  <a:pt x="132113" y="1226828"/>
                </a:lnTo>
                <a:lnTo>
                  <a:pt x="137321" y="1185799"/>
                </a:lnTo>
                <a:lnTo>
                  <a:pt x="154548" y="1140139"/>
                </a:lnTo>
                <a:lnTo>
                  <a:pt x="172888" y="1096356"/>
                </a:lnTo>
                <a:lnTo>
                  <a:pt x="192359" y="1054482"/>
                </a:lnTo>
                <a:lnTo>
                  <a:pt x="212980" y="1014548"/>
                </a:lnTo>
                <a:lnTo>
                  <a:pt x="245695" y="970111"/>
                </a:lnTo>
                <a:lnTo>
                  <a:pt x="268672" y="934152"/>
                </a:lnTo>
                <a:lnTo>
                  <a:pt x="303780" y="893753"/>
                </a:lnTo>
                <a:lnTo>
                  <a:pt x="340113" y="855420"/>
                </a:lnTo>
                <a:lnTo>
                  <a:pt x="377231" y="818413"/>
                </a:lnTo>
                <a:lnTo>
                  <a:pt x="414537" y="781721"/>
                </a:lnTo>
                <a:lnTo>
                  <a:pt x="452019" y="745326"/>
                </a:lnTo>
                <a:lnTo>
                  <a:pt x="489665" y="709210"/>
                </a:lnTo>
                <a:lnTo>
                  <a:pt x="527465" y="673353"/>
                </a:lnTo>
                <a:lnTo>
                  <a:pt x="554484" y="644213"/>
                </a:lnTo>
                <a:lnTo>
                  <a:pt x="592559" y="608820"/>
                </a:lnTo>
                <a:lnTo>
                  <a:pt x="630755" y="573631"/>
                </a:lnTo>
                <a:lnTo>
                  <a:pt x="669061" y="538628"/>
                </a:lnTo>
                <a:lnTo>
                  <a:pt x="707466" y="503791"/>
                </a:lnTo>
                <a:lnTo>
                  <a:pt x="745959" y="469103"/>
                </a:lnTo>
                <a:lnTo>
                  <a:pt x="784530" y="434545"/>
                </a:lnTo>
                <a:lnTo>
                  <a:pt x="823166" y="400098"/>
                </a:lnTo>
                <a:lnTo>
                  <a:pt x="861857" y="365744"/>
                </a:lnTo>
                <a:lnTo>
                  <a:pt x="900592" y="331464"/>
                </a:lnTo>
                <a:lnTo>
                  <a:pt x="939360" y="297240"/>
                </a:lnTo>
                <a:lnTo>
                  <a:pt x="1016950" y="228884"/>
                </a:lnTo>
                <a:lnTo>
                  <a:pt x="1056000" y="195135"/>
                </a:lnTo>
                <a:lnTo>
                  <a:pt x="1095354" y="161900"/>
                </a:lnTo>
                <a:lnTo>
                  <a:pt x="1134997" y="129151"/>
                </a:lnTo>
                <a:lnTo>
                  <a:pt x="1174912" y="96863"/>
                </a:lnTo>
                <a:lnTo>
                  <a:pt x="1215083" y="65007"/>
                </a:lnTo>
                <a:lnTo>
                  <a:pt x="1255495" y="33556"/>
                </a:lnTo>
                <a:lnTo>
                  <a:pt x="1296300" y="2769"/>
                </a:lnTo>
                <a:lnTo>
                  <a:pt x="2460938" y="0"/>
                </a:lnTo>
                <a:lnTo>
                  <a:pt x="2468372" y="12543"/>
                </a:lnTo>
                <a:lnTo>
                  <a:pt x="2504005" y="47756"/>
                </a:lnTo>
                <a:lnTo>
                  <a:pt x="2550592" y="76542"/>
                </a:lnTo>
                <a:lnTo>
                  <a:pt x="2657826" y="182745"/>
                </a:lnTo>
                <a:lnTo>
                  <a:pt x="2776511" y="283360"/>
                </a:lnTo>
                <a:lnTo>
                  <a:pt x="2848740" y="355410"/>
                </a:lnTo>
                <a:lnTo>
                  <a:pt x="2871730" y="369290"/>
                </a:lnTo>
                <a:lnTo>
                  <a:pt x="2884045" y="390069"/>
                </a:lnTo>
                <a:lnTo>
                  <a:pt x="2907787" y="405218"/>
                </a:lnTo>
                <a:lnTo>
                  <a:pt x="2995669" y="553497"/>
                </a:lnTo>
                <a:lnTo>
                  <a:pt x="3004780" y="593779"/>
                </a:lnTo>
                <a:lnTo>
                  <a:pt x="3000745" y="636788"/>
                </a:lnTo>
                <a:lnTo>
                  <a:pt x="2994577" y="676199"/>
                </a:lnTo>
                <a:lnTo>
                  <a:pt x="2975439" y="718634"/>
                </a:lnTo>
                <a:lnTo>
                  <a:pt x="2954343" y="757767"/>
                </a:lnTo>
                <a:lnTo>
                  <a:pt x="2920454" y="800222"/>
                </a:lnTo>
                <a:lnTo>
                  <a:pt x="2884520" y="839229"/>
                </a:lnTo>
                <a:lnTo>
                  <a:pt x="2847994" y="877235"/>
                </a:lnTo>
                <a:lnTo>
                  <a:pt x="2819077" y="903172"/>
                </a:lnTo>
                <a:lnTo>
                  <a:pt x="2647984" y="614498"/>
                </a:lnTo>
                <a:lnTo>
                  <a:pt x="2575287" y="541657"/>
                </a:lnTo>
                <a:lnTo>
                  <a:pt x="2528200" y="512028"/>
                </a:lnTo>
                <a:lnTo>
                  <a:pt x="2349274" y="334680"/>
                </a:lnTo>
                <a:lnTo>
                  <a:pt x="2302939" y="306319"/>
                </a:lnTo>
                <a:lnTo>
                  <a:pt x="2197462" y="203080"/>
                </a:lnTo>
                <a:lnTo>
                  <a:pt x="2151628" y="175565"/>
                </a:lnTo>
                <a:lnTo>
                  <a:pt x="2116845" y="141786"/>
                </a:lnTo>
                <a:lnTo>
                  <a:pt x="2071261" y="114693"/>
                </a:lnTo>
                <a:lnTo>
                  <a:pt x="2036728" y="81336"/>
                </a:lnTo>
                <a:lnTo>
                  <a:pt x="1986041" y="45633"/>
                </a:lnTo>
                <a:lnTo>
                  <a:pt x="1943253" y="23256"/>
                </a:lnTo>
                <a:lnTo>
                  <a:pt x="1907101" y="12076"/>
                </a:lnTo>
                <a:lnTo>
                  <a:pt x="1876324" y="9965"/>
                </a:lnTo>
                <a:lnTo>
                  <a:pt x="1838734" y="21269"/>
                </a:lnTo>
                <a:lnTo>
                  <a:pt x="1793070" y="43858"/>
                </a:lnTo>
                <a:lnTo>
                  <a:pt x="1738070" y="75603"/>
                </a:lnTo>
                <a:lnTo>
                  <a:pt x="1706421" y="96931"/>
                </a:lnTo>
                <a:lnTo>
                  <a:pt x="1686115" y="112487"/>
                </a:lnTo>
                <a:lnTo>
                  <a:pt x="1656758" y="137680"/>
                </a:lnTo>
                <a:lnTo>
                  <a:pt x="1616445" y="169299"/>
                </a:lnTo>
                <a:lnTo>
                  <a:pt x="1576110" y="200879"/>
                </a:lnTo>
                <a:lnTo>
                  <a:pt x="1495401" y="263973"/>
                </a:lnTo>
                <a:lnTo>
                  <a:pt x="1385266" y="352146"/>
                </a:lnTo>
                <a:lnTo>
                  <a:pt x="1344942" y="383744"/>
                </a:lnTo>
                <a:lnTo>
                  <a:pt x="1304643" y="415386"/>
                </a:lnTo>
                <a:lnTo>
                  <a:pt x="1264378" y="447083"/>
                </a:lnTo>
                <a:lnTo>
                  <a:pt x="1224152" y="478848"/>
                </a:lnTo>
                <a:lnTo>
                  <a:pt x="1183973" y="510691"/>
                </a:lnTo>
                <a:lnTo>
                  <a:pt x="1143847" y="542625"/>
                </a:lnTo>
                <a:lnTo>
                  <a:pt x="1114708" y="568186"/>
                </a:lnTo>
                <a:lnTo>
                  <a:pt x="1074710" y="600336"/>
                </a:lnTo>
                <a:lnTo>
                  <a:pt x="1034788" y="632612"/>
                </a:lnTo>
                <a:lnTo>
                  <a:pt x="994946" y="665024"/>
                </a:lnTo>
                <a:lnTo>
                  <a:pt x="955193" y="697586"/>
                </a:lnTo>
                <a:lnTo>
                  <a:pt x="915535" y="730309"/>
                </a:lnTo>
                <a:lnTo>
                  <a:pt x="875979" y="763204"/>
                </a:lnTo>
                <a:lnTo>
                  <a:pt x="838049" y="798842"/>
                </a:lnTo>
                <a:lnTo>
                  <a:pt x="800439" y="835021"/>
                </a:lnTo>
                <a:lnTo>
                  <a:pt x="763151" y="871741"/>
                </a:lnTo>
                <a:lnTo>
                  <a:pt x="737108" y="902526"/>
                </a:lnTo>
                <a:lnTo>
                  <a:pt x="700460" y="940328"/>
                </a:lnTo>
                <a:lnTo>
                  <a:pt x="664133" y="978671"/>
                </a:lnTo>
                <a:lnTo>
                  <a:pt x="628127" y="1017555"/>
                </a:lnTo>
                <a:lnTo>
                  <a:pt x="592441" y="1056980"/>
                </a:lnTo>
                <a:lnTo>
                  <a:pt x="557076" y="1096945"/>
                </a:lnTo>
                <a:lnTo>
                  <a:pt x="522032" y="1137452"/>
                </a:lnTo>
                <a:lnTo>
                  <a:pt x="488288" y="1180153"/>
                </a:lnTo>
                <a:lnTo>
                  <a:pt x="469106" y="1222515"/>
                </a:lnTo>
                <a:lnTo>
                  <a:pt x="453190" y="1270387"/>
                </a:lnTo>
                <a:lnTo>
                  <a:pt x="440168" y="1323142"/>
                </a:lnTo>
                <a:lnTo>
                  <a:pt x="440594" y="1373679"/>
                </a:lnTo>
                <a:lnTo>
                  <a:pt x="443173" y="1427848"/>
                </a:lnTo>
                <a:lnTo>
                  <a:pt x="508065" y="1661881"/>
                </a:lnTo>
                <a:lnTo>
                  <a:pt x="532538" y="1703172"/>
                </a:lnTo>
                <a:lnTo>
                  <a:pt x="546276" y="1751259"/>
                </a:lnTo>
                <a:lnTo>
                  <a:pt x="646823" y="1920907"/>
                </a:lnTo>
                <a:lnTo>
                  <a:pt x="661509" y="1970594"/>
                </a:lnTo>
                <a:lnTo>
                  <a:pt x="2600667" y="5242422"/>
                </a:lnTo>
                <a:lnTo>
                  <a:pt x="2563410" y="5204470"/>
                </a:lnTo>
                <a:lnTo>
                  <a:pt x="2537114" y="5160102"/>
                </a:lnTo>
                <a:lnTo>
                  <a:pt x="2499930" y="5122272"/>
                </a:lnTo>
                <a:lnTo>
                  <a:pt x="2473711" y="5078034"/>
                </a:lnTo>
                <a:lnTo>
                  <a:pt x="2436608" y="5040342"/>
                </a:lnTo>
                <a:lnTo>
                  <a:pt x="2410713" y="4996650"/>
                </a:lnTo>
                <a:lnTo>
                  <a:pt x="2373891" y="4959431"/>
                </a:lnTo>
                <a:lnTo>
                  <a:pt x="2347992" y="4915734"/>
                </a:lnTo>
                <a:lnTo>
                  <a:pt x="2311165" y="4878507"/>
                </a:lnTo>
                <a:lnTo>
                  <a:pt x="2285260" y="4834799"/>
                </a:lnTo>
                <a:lnTo>
                  <a:pt x="2248426" y="4797559"/>
                </a:lnTo>
                <a:lnTo>
                  <a:pt x="2222511" y="4753834"/>
                </a:lnTo>
                <a:lnTo>
                  <a:pt x="2185664" y="4716574"/>
                </a:lnTo>
                <a:lnTo>
                  <a:pt x="2133799" y="4629064"/>
                </a:lnTo>
                <a:lnTo>
                  <a:pt x="2096927" y="4591762"/>
                </a:lnTo>
                <a:lnTo>
                  <a:pt x="2045004" y="4504156"/>
                </a:lnTo>
                <a:lnTo>
                  <a:pt x="2008100" y="4466798"/>
                </a:lnTo>
                <a:lnTo>
                  <a:pt x="1904048" y="4291237"/>
                </a:lnTo>
                <a:lnTo>
                  <a:pt x="1867071" y="4253757"/>
                </a:lnTo>
                <a:lnTo>
                  <a:pt x="1501823" y="3637496"/>
                </a:lnTo>
                <a:lnTo>
                  <a:pt x="1464848" y="3600019"/>
                </a:lnTo>
                <a:lnTo>
                  <a:pt x="1412749" y="3512114"/>
                </a:lnTo>
                <a:lnTo>
                  <a:pt x="1375774" y="3474637"/>
                </a:lnTo>
                <a:lnTo>
                  <a:pt x="1349724" y="3430685"/>
                </a:lnTo>
                <a:lnTo>
                  <a:pt x="1313570" y="3394593"/>
                </a:lnTo>
                <a:lnTo>
                  <a:pt x="1288377" y="3352086"/>
                </a:lnTo>
                <a:lnTo>
                  <a:pt x="1252291" y="3316109"/>
                </a:lnTo>
                <a:lnTo>
                  <a:pt x="1227158" y="3273704"/>
                </a:lnTo>
                <a:lnTo>
                  <a:pt x="1191124" y="3237815"/>
                </a:lnTo>
                <a:lnTo>
                  <a:pt x="1166035" y="3195485"/>
                </a:lnTo>
                <a:lnTo>
                  <a:pt x="1130038" y="3159656"/>
                </a:lnTo>
                <a:lnTo>
                  <a:pt x="1079924" y="3075103"/>
                </a:lnTo>
                <a:lnTo>
                  <a:pt x="1043951" y="3039316"/>
                </a:lnTo>
                <a:lnTo>
                  <a:pt x="1018902" y="2997053"/>
                </a:lnTo>
                <a:lnTo>
                  <a:pt x="982924" y="2961258"/>
                </a:lnTo>
                <a:lnTo>
                  <a:pt x="738177" y="2647946"/>
                </a:lnTo>
                <a:close/>
              </a:path>
              <a:path w="5541010" h="7319645">
                <a:moveTo>
                  <a:pt x="2653425" y="5331439"/>
                </a:moveTo>
                <a:lnTo>
                  <a:pt x="687310" y="2014127"/>
                </a:lnTo>
                <a:lnTo>
                  <a:pt x="709536" y="2001810"/>
                </a:lnTo>
                <a:lnTo>
                  <a:pt x="732012" y="1989916"/>
                </a:lnTo>
                <a:lnTo>
                  <a:pt x="732138" y="1990127"/>
                </a:lnTo>
                <a:lnTo>
                  <a:pt x="741936" y="1981750"/>
                </a:lnTo>
                <a:lnTo>
                  <a:pt x="1538413" y="1432532"/>
                </a:lnTo>
                <a:lnTo>
                  <a:pt x="1862847" y="1207757"/>
                </a:lnTo>
                <a:lnTo>
                  <a:pt x="1946540" y="1149697"/>
                </a:lnTo>
                <a:lnTo>
                  <a:pt x="1988368" y="1120636"/>
                </a:lnTo>
                <a:lnTo>
                  <a:pt x="2030174" y="1091539"/>
                </a:lnTo>
                <a:lnTo>
                  <a:pt x="2071951" y="1062392"/>
                </a:lnTo>
                <a:lnTo>
                  <a:pt x="2113692" y="1033183"/>
                </a:lnTo>
                <a:lnTo>
                  <a:pt x="2144464" y="1010376"/>
                </a:lnTo>
                <a:lnTo>
                  <a:pt x="2186110" y="981007"/>
                </a:lnTo>
                <a:lnTo>
                  <a:pt x="2227697" y="951540"/>
                </a:lnTo>
                <a:lnTo>
                  <a:pt x="2269219" y="921963"/>
                </a:lnTo>
                <a:lnTo>
                  <a:pt x="2310668" y="892262"/>
                </a:lnTo>
                <a:lnTo>
                  <a:pt x="2352036" y="862425"/>
                </a:lnTo>
                <a:lnTo>
                  <a:pt x="2393317" y="832441"/>
                </a:lnTo>
                <a:lnTo>
                  <a:pt x="2423343" y="808376"/>
                </a:lnTo>
                <a:lnTo>
                  <a:pt x="2463500" y="776495"/>
                </a:lnTo>
                <a:lnTo>
                  <a:pt x="2503049" y="743589"/>
                </a:lnTo>
                <a:lnTo>
                  <a:pt x="2531253" y="716449"/>
                </a:lnTo>
                <a:lnTo>
                  <a:pt x="2570148" y="682439"/>
                </a:lnTo>
                <a:lnTo>
                  <a:pt x="2608996" y="648350"/>
                </a:lnTo>
                <a:lnTo>
                  <a:pt x="2647984" y="614498"/>
                </a:lnTo>
                <a:lnTo>
                  <a:pt x="2819077" y="903172"/>
                </a:lnTo>
                <a:lnTo>
                  <a:pt x="2799799" y="920464"/>
                </a:lnTo>
                <a:lnTo>
                  <a:pt x="2761640" y="955714"/>
                </a:lnTo>
                <a:lnTo>
                  <a:pt x="2722441" y="989212"/>
                </a:lnTo>
                <a:lnTo>
                  <a:pt x="2682055" y="1020706"/>
                </a:lnTo>
                <a:lnTo>
                  <a:pt x="2641129" y="1051288"/>
                </a:lnTo>
                <a:lnTo>
                  <a:pt x="2589173" y="1088170"/>
                </a:lnTo>
                <a:lnTo>
                  <a:pt x="2548044" y="1118411"/>
                </a:lnTo>
                <a:lnTo>
                  <a:pt x="2506824" y="1148498"/>
                </a:lnTo>
                <a:lnTo>
                  <a:pt x="2465519" y="1178441"/>
                </a:lnTo>
                <a:lnTo>
                  <a:pt x="2424135" y="1208253"/>
                </a:lnTo>
                <a:lnTo>
                  <a:pt x="2382680" y="1237943"/>
                </a:lnTo>
                <a:lnTo>
                  <a:pt x="2341160" y="1267524"/>
                </a:lnTo>
                <a:lnTo>
                  <a:pt x="2299581" y="1297005"/>
                </a:lnTo>
                <a:lnTo>
                  <a:pt x="2257950" y="1326398"/>
                </a:lnTo>
                <a:lnTo>
                  <a:pt x="2216273" y="1355714"/>
                </a:lnTo>
                <a:lnTo>
                  <a:pt x="2174557" y="1384964"/>
                </a:lnTo>
                <a:lnTo>
                  <a:pt x="2132808" y="1414159"/>
                </a:lnTo>
                <a:lnTo>
                  <a:pt x="2091033" y="1443310"/>
                </a:lnTo>
                <a:lnTo>
                  <a:pt x="1965617" y="1530608"/>
                </a:lnTo>
                <a:lnTo>
                  <a:pt x="1923906" y="1559867"/>
                </a:lnTo>
                <a:lnTo>
                  <a:pt x="1882169" y="1589081"/>
                </a:lnTo>
                <a:lnTo>
                  <a:pt x="1840405" y="1618252"/>
                </a:lnTo>
                <a:lnTo>
                  <a:pt x="1798618" y="1647381"/>
                </a:lnTo>
                <a:lnTo>
                  <a:pt x="1756807" y="1676472"/>
                </a:lnTo>
                <a:lnTo>
                  <a:pt x="1714975" y="1705525"/>
                </a:lnTo>
                <a:lnTo>
                  <a:pt x="1673121" y="1734543"/>
                </a:lnTo>
                <a:lnTo>
                  <a:pt x="1620322" y="1770003"/>
                </a:lnTo>
                <a:lnTo>
                  <a:pt x="1578431" y="1798957"/>
                </a:lnTo>
                <a:lnTo>
                  <a:pt x="1536521" y="1827881"/>
                </a:lnTo>
                <a:lnTo>
                  <a:pt x="1494596" y="1856778"/>
                </a:lnTo>
                <a:lnTo>
                  <a:pt x="1452655" y="1885649"/>
                </a:lnTo>
                <a:lnTo>
                  <a:pt x="1410701" y="1914497"/>
                </a:lnTo>
                <a:lnTo>
                  <a:pt x="1326755" y="1972130"/>
                </a:lnTo>
                <a:lnTo>
                  <a:pt x="1242767" y="2029693"/>
                </a:lnTo>
                <a:lnTo>
                  <a:pt x="1158747" y="2087200"/>
                </a:lnTo>
                <a:lnTo>
                  <a:pt x="1032676" y="2173394"/>
                </a:lnTo>
                <a:lnTo>
                  <a:pt x="948615" y="2230833"/>
                </a:lnTo>
                <a:lnTo>
                  <a:pt x="927224" y="2244558"/>
                </a:lnTo>
                <a:lnTo>
                  <a:pt x="917509" y="2253076"/>
                </a:lnTo>
                <a:lnTo>
                  <a:pt x="908296" y="2262439"/>
                </a:lnTo>
                <a:lnTo>
                  <a:pt x="888407" y="2278700"/>
                </a:lnTo>
                <a:lnTo>
                  <a:pt x="2845075" y="5580071"/>
                </a:lnTo>
                <a:lnTo>
                  <a:pt x="2807622" y="5541788"/>
                </a:lnTo>
                <a:lnTo>
                  <a:pt x="2754618" y="5452358"/>
                </a:lnTo>
                <a:lnTo>
                  <a:pt x="2717221" y="5414169"/>
                </a:lnTo>
                <a:lnTo>
                  <a:pt x="2690773" y="5369544"/>
                </a:lnTo>
                <a:lnTo>
                  <a:pt x="2653425" y="5331439"/>
                </a:lnTo>
                <a:close/>
              </a:path>
              <a:path w="5541010" h="7319645">
                <a:moveTo>
                  <a:pt x="5529476" y="7294611"/>
                </a:moveTo>
                <a:lnTo>
                  <a:pt x="5263090" y="6845153"/>
                </a:lnTo>
                <a:lnTo>
                  <a:pt x="5300057" y="6882617"/>
                </a:lnTo>
                <a:lnTo>
                  <a:pt x="5512765" y="7241507"/>
                </a:lnTo>
                <a:lnTo>
                  <a:pt x="5529476" y="7294611"/>
                </a:lnTo>
                <a:close/>
              </a:path>
              <a:path w="5541010" h="7319645">
                <a:moveTo>
                  <a:pt x="3981930" y="6701138"/>
                </a:moveTo>
                <a:lnTo>
                  <a:pt x="3797911" y="6390654"/>
                </a:lnTo>
                <a:lnTo>
                  <a:pt x="3813637" y="6392279"/>
                </a:lnTo>
                <a:lnTo>
                  <a:pt x="3819189" y="6401647"/>
                </a:lnTo>
                <a:lnTo>
                  <a:pt x="3905317" y="6347696"/>
                </a:lnTo>
                <a:lnTo>
                  <a:pt x="3948247" y="6320493"/>
                </a:lnTo>
                <a:lnTo>
                  <a:pt x="3990926" y="6292868"/>
                </a:lnTo>
                <a:lnTo>
                  <a:pt x="4033234" y="6264616"/>
                </a:lnTo>
                <a:lnTo>
                  <a:pt x="4075050" y="6235535"/>
                </a:lnTo>
                <a:lnTo>
                  <a:pt x="4116254" y="6205421"/>
                </a:lnTo>
                <a:lnTo>
                  <a:pt x="4156725" y="6174071"/>
                </a:lnTo>
                <a:lnTo>
                  <a:pt x="4196343" y="6141280"/>
                </a:lnTo>
                <a:lnTo>
                  <a:pt x="4234986" y="6106846"/>
                </a:lnTo>
                <a:lnTo>
                  <a:pt x="4272535" y="6070565"/>
                </a:lnTo>
                <a:lnTo>
                  <a:pt x="4308869" y="6032233"/>
                </a:lnTo>
                <a:lnTo>
                  <a:pt x="4346163" y="5995523"/>
                </a:lnTo>
                <a:lnTo>
                  <a:pt x="4386779" y="5964415"/>
                </a:lnTo>
                <a:lnTo>
                  <a:pt x="4419943" y="5945645"/>
                </a:lnTo>
                <a:lnTo>
                  <a:pt x="4456735" y="5932997"/>
                </a:lnTo>
                <a:lnTo>
                  <a:pt x="4497310" y="5926730"/>
                </a:lnTo>
                <a:lnTo>
                  <a:pt x="4530896" y="5933580"/>
                </a:lnTo>
                <a:lnTo>
                  <a:pt x="4568572" y="5947330"/>
                </a:lnTo>
                <a:lnTo>
                  <a:pt x="4599567" y="5974717"/>
                </a:lnTo>
                <a:lnTo>
                  <a:pt x="4645885" y="6003049"/>
                </a:lnTo>
                <a:lnTo>
                  <a:pt x="4715857" y="6071291"/>
                </a:lnTo>
                <a:lnTo>
                  <a:pt x="4739972" y="6111980"/>
                </a:lnTo>
                <a:lnTo>
                  <a:pt x="4845579" y="6215437"/>
                </a:lnTo>
                <a:lnTo>
                  <a:pt x="4870090" y="6256794"/>
                </a:lnTo>
                <a:lnTo>
                  <a:pt x="4905681" y="6291935"/>
                </a:lnTo>
                <a:lnTo>
                  <a:pt x="4982180" y="6421008"/>
                </a:lnTo>
                <a:lnTo>
                  <a:pt x="5018941" y="6458124"/>
                </a:lnTo>
                <a:lnTo>
                  <a:pt x="5096509" y="6589000"/>
                </a:lnTo>
                <a:lnTo>
                  <a:pt x="5133320" y="6626200"/>
                </a:lnTo>
                <a:lnTo>
                  <a:pt x="5540796" y="7313709"/>
                </a:lnTo>
                <a:lnTo>
                  <a:pt x="5172556" y="7315121"/>
                </a:lnTo>
                <a:lnTo>
                  <a:pt x="4950800" y="6940965"/>
                </a:lnTo>
                <a:lnTo>
                  <a:pt x="4906642" y="6891367"/>
                </a:lnTo>
                <a:lnTo>
                  <a:pt x="4840128" y="6779143"/>
                </a:lnTo>
                <a:lnTo>
                  <a:pt x="4796478" y="6730403"/>
                </a:lnTo>
                <a:lnTo>
                  <a:pt x="4764475" y="6676407"/>
                </a:lnTo>
                <a:lnTo>
                  <a:pt x="4722548" y="6630574"/>
                </a:lnTo>
                <a:lnTo>
                  <a:pt x="4692823" y="6580422"/>
                </a:lnTo>
                <a:lnTo>
                  <a:pt x="4653728" y="6539367"/>
                </a:lnTo>
                <a:lnTo>
                  <a:pt x="4627389" y="6494926"/>
                </a:lnTo>
                <a:lnTo>
                  <a:pt x="4592233" y="6460519"/>
                </a:lnTo>
                <a:lnTo>
                  <a:pt x="4570387" y="6423660"/>
                </a:lnTo>
                <a:lnTo>
                  <a:pt x="4540279" y="6397769"/>
                </a:lnTo>
                <a:lnTo>
                  <a:pt x="4524036" y="6370363"/>
                </a:lnTo>
                <a:lnTo>
                  <a:pt x="4500083" y="6354858"/>
                </a:lnTo>
                <a:lnTo>
                  <a:pt x="4437980" y="6374618"/>
                </a:lnTo>
                <a:lnTo>
                  <a:pt x="4396428" y="6404145"/>
                </a:lnTo>
                <a:lnTo>
                  <a:pt x="4354950" y="6433797"/>
                </a:lnTo>
                <a:lnTo>
                  <a:pt x="4313528" y="6463544"/>
                </a:lnTo>
                <a:lnTo>
                  <a:pt x="4272143" y="6493353"/>
                </a:lnTo>
                <a:lnTo>
                  <a:pt x="4189411" y="6553033"/>
                </a:lnTo>
                <a:lnTo>
                  <a:pt x="4148026" y="6582842"/>
                </a:lnTo>
                <a:lnTo>
                  <a:pt x="4106604" y="6612588"/>
                </a:lnTo>
                <a:lnTo>
                  <a:pt x="4065126" y="6642240"/>
                </a:lnTo>
                <a:lnTo>
                  <a:pt x="4023574" y="6671767"/>
                </a:lnTo>
                <a:lnTo>
                  <a:pt x="3981930" y="6701138"/>
                </a:lnTo>
                <a:close/>
              </a:path>
              <a:path w="5541010" h="7319645">
                <a:moveTo>
                  <a:pt x="4008920" y="7319580"/>
                </a:moveTo>
                <a:lnTo>
                  <a:pt x="1541565" y="3156557"/>
                </a:lnTo>
                <a:lnTo>
                  <a:pt x="1577484" y="3192251"/>
                </a:lnTo>
                <a:lnTo>
                  <a:pt x="1602515" y="3234484"/>
                </a:lnTo>
                <a:lnTo>
                  <a:pt x="1638506" y="3270301"/>
                </a:lnTo>
                <a:lnTo>
                  <a:pt x="1688733" y="3355047"/>
                </a:lnTo>
                <a:lnTo>
                  <a:pt x="1724815" y="3391017"/>
                </a:lnTo>
                <a:lnTo>
                  <a:pt x="2133986" y="4081387"/>
                </a:lnTo>
                <a:lnTo>
                  <a:pt x="2171074" y="4119054"/>
                </a:lnTo>
                <a:lnTo>
                  <a:pt x="2249412" y="4251230"/>
                </a:lnTo>
                <a:lnTo>
                  <a:pt x="2286406" y="4288739"/>
                </a:lnTo>
                <a:lnTo>
                  <a:pt x="2338489" y="4376615"/>
                </a:lnTo>
                <a:lnTo>
                  <a:pt x="2375431" y="4414037"/>
                </a:lnTo>
                <a:lnTo>
                  <a:pt x="2401434" y="4457910"/>
                </a:lnTo>
                <a:lnTo>
                  <a:pt x="2438350" y="4495288"/>
                </a:lnTo>
                <a:lnTo>
                  <a:pt x="2464331" y="4539124"/>
                </a:lnTo>
                <a:lnTo>
                  <a:pt x="2501228" y="4576469"/>
                </a:lnTo>
                <a:lnTo>
                  <a:pt x="2527193" y="4620279"/>
                </a:lnTo>
                <a:lnTo>
                  <a:pt x="2590035" y="4701399"/>
                </a:lnTo>
                <a:lnTo>
                  <a:pt x="2626915" y="4738715"/>
                </a:lnTo>
                <a:lnTo>
                  <a:pt x="2679619" y="4827641"/>
                </a:lnTo>
                <a:lnTo>
                  <a:pt x="2716830" y="4865515"/>
                </a:lnTo>
                <a:lnTo>
                  <a:pt x="2743080" y="4909805"/>
                </a:lnTo>
                <a:lnTo>
                  <a:pt x="2780225" y="4947569"/>
                </a:lnTo>
                <a:lnTo>
                  <a:pt x="2806422" y="4991771"/>
                </a:lnTo>
                <a:lnTo>
                  <a:pt x="2843529" y="5029469"/>
                </a:lnTo>
                <a:lnTo>
                  <a:pt x="2869700" y="5073626"/>
                </a:lnTo>
                <a:lnTo>
                  <a:pt x="2906793" y="5111303"/>
                </a:lnTo>
                <a:lnTo>
                  <a:pt x="2959145" y="5199633"/>
                </a:lnTo>
                <a:lnTo>
                  <a:pt x="2996268" y="5237359"/>
                </a:lnTo>
                <a:lnTo>
                  <a:pt x="3048738" y="5325888"/>
                </a:lnTo>
                <a:lnTo>
                  <a:pt x="3085948" y="5363763"/>
                </a:lnTo>
                <a:lnTo>
                  <a:pt x="3149578" y="5446213"/>
                </a:lnTo>
                <a:lnTo>
                  <a:pt x="3228267" y="5578981"/>
                </a:lnTo>
                <a:lnTo>
                  <a:pt x="3265415" y="5616750"/>
                </a:lnTo>
                <a:lnTo>
                  <a:pt x="3317841" y="5705205"/>
                </a:lnTo>
                <a:lnTo>
                  <a:pt x="3354967" y="5742935"/>
                </a:lnTo>
                <a:lnTo>
                  <a:pt x="3407334" y="5831291"/>
                </a:lnTo>
                <a:lnTo>
                  <a:pt x="3444423" y="5868961"/>
                </a:lnTo>
                <a:lnTo>
                  <a:pt x="3522819" y="6001233"/>
                </a:lnTo>
                <a:lnTo>
                  <a:pt x="3611963" y="6126733"/>
                </a:lnTo>
                <a:lnTo>
                  <a:pt x="3674917" y="6208042"/>
                </a:lnTo>
                <a:lnTo>
                  <a:pt x="3752752" y="6339370"/>
                </a:lnTo>
                <a:lnTo>
                  <a:pt x="3789562" y="6376567"/>
                </a:lnTo>
                <a:lnTo>
                  <a:pt x="4084332" y="6873915"/>
                </a:lnTo>
                <a:lnTo>
                  <a:pt x="4120801" y="6910539"/>
                </a:lnTo>
                <a:lnTo>
                  <a:pt x="4248234" y="7125549"/>
                </a:lnTo>
                <a:lnTo>
                  <a:pt x="4284595" y="7161991"/>
                </a:lnTo>
                <a:lnTo>
                  <a:pt x="4360822" y="7290604"/>
                </a:lnTo>
                <a:lnTo>
                  <a:pt x="4389542" y="7314151"/>
                </a:lnTo>
                <a:lnTo>
                  <a:pt x="5172241" y="7314589"/>
                </a:lnTo>
                <a:lnTo>
                  <a:pt x="5172556" y="7315121"/>
                </a:lnTo>
                <a:lnTo>
                  <a:pt x="4008920" y="7319580"/>
                </a:lnTo>
                <a:close/>
              </a:path>
              <a:path w="5541010" h="7319645">
                <a:moveTo>
                  <a:pt x="1977413" y="3817210"/>
                </a:moveTo>
                <a:lnTo>
                  <a:pt x="1850939" y="3603818"/>
                </a:lnTo>
                <a:lnTo>
                  <a:pt x="1887140" y="3639990"/>
                </a:lnTo>
                <a:lnTo>
                  <a:pt x="1963029" y="3768033"/>
                </a:lnTo>
                <a:lnTo>
                  <a:pt x="1977413" y="3817210"/>
                </a:lnTo>
                <a:close/>
              </a:path>
              <a:path w="5541010" h="7319645">
                <a:moveTo>
                  <a:pt x="3880264" y="7127414"/>
                </a:moveTo>
                <a:lnTo>
                  <a:pt x="1480775" y="3078898"/>
                </a:lnTo>
                <a:lnTo>
                  <a:pt x="1516612" y="3114454"/>
                </a:lnTo>
                <a:lnTo>
                  <a:pt x="3917037" y="7164551"/>
                </a:lnTo>
                <a:lnTo>
                  <a:pt x="3880264" y="7127414"/>
                </a:lnTo>
                <a:close/>
              </a:path>
              <a:path w="5541010" h="7319645">
                <a:moveTo>
                  <a:pt x="3791623" y="7002765"/>
                </a:moveTo>
                <a:lnTo>
                  <a:pt x="1417981" y="2997859"/>
                </a:lnTo>
                <a:lnTo>
                  <a:pt x="1454842" y="3035143"/>
                </a:lnTo>
                <a:lnTo>
                  <a:pt x="3828485" y="7040051"/>
                </a:lnTo>
                <a:lnTo>
                  <a:pt x="3791623" y="7002765"/>
                </a:lnTo>
                <a:close/>
              </a:path>
              <a:path w="5541010" h="7319645">
                <a:moveTo>
                  <a:pt x="3389852" y="6374698"/>
                </a:moveTo>
                <a:lnTo>
                  <a:pt x="1318271" y="2879441"/>
                </a:lnTo>
                <a:lnTo>
                  <a:pt x="1392039" y="2954088"/>
                </a:lnTo>
                <a:lnTo>
                  <a:pt x="3708798" y="6863019"/>
                </a:lnTo>
                <a:lnTo>
                  <a:pt x="3697873" y="6869494"/>
                </a:lnTo>
                <a:lnTo>
                  <a:pt x="3452069" y="6454765"/>
                </a:lnTo>
                <a:lnTo>
                  <a:pt x="3389852" y="6374698"/>
                </a:lnTo>
                <a:close/>
              </a:path>
              <a:path w="5541010" h="7319645">
                <a:moveTo>
                  <a:pt x="2295998" y="7314663"/>
                </a:moveTo>
                <a:lnTo>
                  <a:pt x="2338910" y="7291654"/>
                </a:lnTo>
                <a:lnTo>
                  <a:pt x="2383585" y="7267396"/>
                </a:lnTo>
                <a:lnTo>
                  <a:pt x="2428218" y="7243067"/>
                </a:lnTo>
                <a:lnTo>
                  <a:pt x="2472806" y="7218664"/>
                </a:lnTo>
                <a:lnTo>
                  <a:pt x="2517350" y="7194184"/>
                </a:lnTo>
                <a:lnTo>
                  <a:pt x="2561846" y="7169624"/>
                </a:lnTo>
                <a:lnTo>
                  <a:pt x="2606293" y="7144982"/>
                </a:lnTo>
                <a:lnTo>
                  <a:pt x="2650689" y="7120255"/>
                </a:lnTo>
                <a:lnTo>
                  <a:pt x="2695033" y="7095439"/>
                </a:lnTo>
                <a:lnTo>
                  <a:pt x="2739324" y="7070532"/>
                </a:lnTo>
                <a:lnTo>
                  <a:pt x="2794483" y="7039056"/>
                </a:lnTo>
                <a:lnTo>
                  <a:pt x="2838660" y="7013958"/>
                </a:lnTo>
                <a:lnTo>
                  <a:pt x="2882778" y="6988760"/>
                </a:lnTo>
                <a:lnTo>
                  <a:pt x="2926836" y="6963460"/>
                </a:lnTo>
                <a:lnTo>
                  <a:pt x="2970830" y="6938055"/>
                </a:lnTo>
                <a:lnTo>
                  <a:pt x="3014761" y="6912541"/>
                </a:lnTo>
                <a:lnTo>
                  <a:pt x="3058626" y="6886916"/>
                </a:lnTo>
                <a:lnTo>
                  <a:pt x="3189807" y="6809346"/>
                </a:lnTo>
                <a:lnTo>
                  <a:pt x="3233392" y="6783248"/>
                </a:lnTo>
                <a:lnTo>
                  <a:pt x="3276902" y="6757025"/>
                </a:lnTo>
                <a:lnTo>
                  <a:pt x="3320336" y="6730673"/>
                </a:lnTo>
                <a:lnTo>
                  <a:pt x="3363692" y="6704191"/>
                </a:lnTo>
                <a:lnTo>
                  <a:pt x="3406968" y="6677574"/>
                </a:lnTo>
                <a:lnTo>
                  <a:pt x="3450164" y="6650820"/>
                </a:lnTo>
                <a:lnTo>
                  <a:pt x="3492195" y="6622102"/>
                </a:lnTo>
                <a:lnTo>
                  <a:pt x="3532223" y="6590002"/>
                </a:lnTo>
                <a:lnTo>
                  <a:pt x="3697873" y="6869494"/>
                </a:lnTo>
                <a:lnTo>
                  <a:pt x="3577695" y="6940722"/>
                </a:lnTo>
                <a:lnTo>
                  <a:pt x="3412735" y="7036026"/>
                </a:lnTo>
                <a:lnTo>
                  <a:pt x="3324768" y="7086875"/>
                </a:lnTo>
                <a:lnTo>
                  <a:pt x="3236773" y="7137677"/>
                </a:lnTo>
                <a:lnTo>
                  <a:pt x="3148740" y="7188414"/>
                </a:lnTo>
                <a:lnTo>
                  <a:pt x="3104706" y="7213754"/>
                </a:lnTo>
                <a:lnTo>
                  <a:pt x="3060660" y="7239071"/>
                </a:lnTo>
                <a:lnTo>
                  <a:pt x="3016599" y="7264365"/>
                </a:lnTo>
                <a:lnTo>
                  <a:pt x="2972522" y="7289632"/>
                </a:lnTo>
                <a:lnTo>
                  <a:pt x="2928407" y="7314835"/>
                </a:lnTo>
                <a:lnTo>
                  <a:pt x="2295998" y="7314663"/>
                </a:lnTo>
                <a:close/>
              </a:path>
              <a:path w="5541010" h="7319645">
                <a:moveTo>
                  <a:pt x="3302073" y="6251501"/>
                </a:moveTo>
                <a:lnTo>
                  <a:pt x="1255364" y="2798210"/>
                </a:lnTo>
                <a:lnTo>
                  <a:pt x="1292290" y="2835604"/>
                </a:lnTo>
                <a:lnTo>
                  <a:pt x="3338599" y="6288221"/>
                </a:lnTo>
                <a:lnTo>
                  <a:pt x="3302073" y="6251501"/>
                </a:lnTo>
                <a:close/>
              </a:path>
              <a:path w="5541010" h="7319645">
                <a:moveTo>
                  <a:pt x="3189029" y="6085679"/>
                </a:moveTo>
                <a:lnTo>
                  <a:pt x="1166285" y="2672822"/>
                </a:lnTo>
                <a:lnTo>
                  <a:pt x="1203290" y="2710349"/>
                </a:lnTo>
                <a:lnTo>
                  <a:pt x="3225432" y="6122190"/>
                </a:lnTo>
                <a:lnTo>
                  <a:pt x="3189029" y="6085679"/>
                </a:lnTo>
                <a:close/>
              </a:path>
              <a:path w="5541010" h="7319645">
                <a:moveTo>
                  <a:pt x="3076670" y="5921010"/>
                </a:moveTo>
                <a:lnTo>
                  <a:pt x="1103100" y="2591122"/>
                </a:lnTo>
                <a:lnTo>
                  <a:pt x="1140173" y="2628765"/>
                </a:lnTo>
                <a:lnTo>
                  <a:pt x="3112873" y="5957185"/>
                </a:lnTo>
                <a:lnTo>
                  <a:pt x="3076670" y="5921010"/>
                </a:lnTo>
                <a:close/>
              </a:path>
              <a:path w="5541010" h="7319645">
                <a:moveTo>
                  <a:pt x="2962228" y="5752828"/>
                </a:moveTo>
                <a:lnTo>
                  <a:pt x="1039759" y="2509158"/>
                </a:lnTo>
                <a:lnTo>
                  <a:pt x="1076913" y="2546938"/>
                </a:lnTo>
                <a:lnTo>
                  <a:pt x="3026304" y="5836031"/>
                </a:lnTo>
                <a:lnTo>
                  <a:pt x="2962228" y="5752828"/>
                </a:lnTo>
                <a:close/>
              </a:path>
              <a:path w="5541010" h="7319645">
                <a:moveTo>
                  <a:pt x="2898170" y="5669656"/>
                </a:moveTo>
                <a:lnTo>
                  <a:pt x="949858" y="2382383"/>
                </a:lnTo>
                <a:lnTo>
                  <a:pt x="1013484" y="2464826"/>
                </a:lnTo>
                <a:lnTo>
                  <a:pt x="2935658" y="5707998"/>
                </a:lnTo>
                <a:lnTo>
                  <a:pt x="2898170" y="5669656"/>
                </a:lnTo>
                <a:close/>
              </a:path>
              <a:path w="5541010" h="7319645">
                <a:moveTo>
                  <a:pt x="655114" y="2532707"/>
                </a:moveTo>
                <a:lnTo>
                  <a:pt x="244259" y="1839495"/>
                </a:lnTo>
                <a:lnTo>
                  <a:pt x="229823" y="1790230"/>
                </a:lnTo>
                <a:lnTo>
                  <a:pt x="690753" y="2567930"/>
                </a:lnTo>
                <a:lnTo>
                  <a:pt x="655114" y="2532707"/>
                </a:lnTo>
                <a:close/>
              </a:path>
              <a:path w="5541010" h="7319645">
                <a:moveTo>
                  <a:pt x="2064" y="4573548"/>
                </a:moveTo>
                <a:lnTo>
                  <a:pt x="0" y="2548266"/>
                </a:lnTo>
                <a:lnTo>
                  <a:pt x="20337" y="2532763"/>
                </a:lnTo>
                <a:lnTo>
                  <a:pt x="71150" y="2493954"/>
                </a:lnTo>
                <a:lnTo>
                  <a:pt x="111106" y="2461733"/>
                </a:lnTo>
                <a:lnTo>
                  <a:pt x="162070" y="2423177"/>
                </a:lnTo>
                <a:lnTo>
                  <a:pt x="202205" y="2391260"/>
                </a:lnTo>
                <a:lnTo>
                  <a:pt x="242452" y="2359530"/>
                </a:lnTo>
                <a:lnTo>
                  <a:pt x="271899" y="2334490"/>
                </a:lnTo>
                <a:lnTo>
                  <a:pt x="312413" y="2303211"/>
                </a:lnTo>
                <a:lnTo>
                  <a:pt x="342158" y="2278671"/>
                </a:lnTo>
                <a:lnTo>
                  <a:pt x="361147" y="2260893"/>
                </a:lnTo>
                <a:lnTo>
                  <a:pt x="391247" y="2236952"/>
                </a:lnTo>
                <a:lnTo>
                  <a:pt x="410621" y="2219823"/>
                </a:lnTo>
                <a:lnTo>
                  <a:pt x="419283" y="2209530"/>
                </a:lnTo>
                <a:lnTo>
                  <a:pt x="393055" y="2165277"/>
                </a:lnTo>
                <a:lnTo>
                  <a:pt x="377777" y="2114590"/>
                </a:lnTo>
                <a:lnTo>
                  <a:pt x="325538" y="2026450"/>
                </a:lnTo>
                <a:lnTo>
                  <a:pt x="310476" y="1976128"/>
                </a:lnTo>
                <a:lnTo>
                  <a:pt x="284609" y="1932485"/>
                </a:lnTo>
                <a:lnTo>
                  <a:pt x="269812" y="1882610"/>
                </a:lnTo>
                <a:lnTo>
                  <a:pt x="628396" y="2487628"/>
                </a:lnTo>
                <a:lnTo>
                  <a:pt x="576388" y="2524422"/>
                </a:lnTo>
                <a:lnTo>
                  <a:pt x="535322" y="2554768"/>
                </a:lnTo>
                <a:lnTo>
                  <a:pt x="494272" y="2585142"/>
                </a:lnTo>
                <a:lnTo>
                  <a:pt x="453238" y="2615543"/>
                </a:lnTo>
                <a:lnTo>
                  <a:pt x="412218" y="2645968"/>
                </a:lnTo>
                <a:lnTo>
                  <a:pt x="371213" y="2676417"/>
                </a:lnTo>
                <a:lnTo>
                  <a:pt x="330222" y="2706890"/>
                </a:lnTo>
                <a:lnTo>
                  <a:pt x="248277" y="2767900"/>
                </a:lnTo>
                <a:lnTo>
                  <a:pt x="207323" y="2798436"/>
                </a:lnTo>
                <a:lnTo>
                  <a:pt x="125449" y="2859564"/>
                </a:lnTo>
                <a:lnTo>
                  <a:pt x="43614" y="2920760"/>
                </a:lnTo>
                <a:lnTo>
                  <a:pt x="2844" y="2951606"/>
                </a:lnTo>
                <a:lnTo>
                  <a:pt x="2064" y="4573548"/>
                </a:lnTo>
                <a:close/>
              </a:path>
              <a:path w="5541010" h="7319645">
                <a:moveTo>
                  <a:pt x="35875" y="7316558"/>
                </a:moveTo>
                <a:lnTo>
                  <a:pt x="34388" y="7314049"/>
                </a:lnTo>
                <a:lnTo>
                  <a:pt x="2295998" y="7314663"/>
                </a:lnTo>
                <a:lnTo>
                  <a:pt x="2294099" y="7315682"/>
                </a:lnTo>
                <a:lnTo>
                  <a:pt x="35875" y="7316558"/>
                </a:lnTo>
                <a:close/>
              </a:path>
              <a:path w="5541010" h="7319645">
                <a:moveTo>
                  <a:pt x="4781" y="7239186"/>
                </a:moveTo>
                <a:lnTo>
                  <a:pt x="786" y="7232445"/>
                </a:lnTo>
                <a:lnTo>
                  <a:pt x="2064" y="4573548"/>
                </a:lnTo>
                <a:lnTo>
                  <a:pt x="4781" y="7239186"/>
                </a:lnTo>
                <a:close/>
              </a:path>
              <a:path w="5541010" h="7319645">
                <a:moveTo>
                  <a:pt x="4858" y="7314041"/>
                </a:moveTo>
                <a:lnTo>
                  <a:pt x="4781" y="7239186"/>
                </a:lnTo>
                <a:lnTo>
                  <a:pt x="15834" y="7257835"/>
                </a:lnTo>
                <a:lnTo>
                  <a:pt x="30550" y="7307572"/>
                </a:lnTo>
                <a:lnTo>
                  <a:pt x="34388" y="7314049"/>
                </a:lnTo>
                <a:lnTo>
                  <a:pt x="4858" y="7314041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2B81C-8BCF-A490-AA4F-EA191F7542F7}"/>
              </a:ext>
            </a:extLst>
          </p:cNvPr>
          <p:cNvSpPr txBox="1"/>
          <p:nvPr/>
        </p:nvSpPr>
        <p:spPr>
          <a:xfrm>
            <a:off x="0" y="381000"/>
            <a:ext cx="9749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75E27-D07E-26C2-234C-1EE6185089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11</a:t>
            </a:fld>
            <a:r>
              <a:rPr lang="en-US" dirty="0"/>
              <a:t>/13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E4CF0-5A55-4955-D38A-E5D4B93AF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22" y="2329335"/>
            <a:ext cx="9525000" cy="296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4807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FFE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972839"/>
            <a:ext cx="3702050" cy="4330700"/>
          </a:xfrm>
          <a:custGeom>
            <a:avLst/>
            <a:gdLst/>
            <a:ahLst/>
            <a:cxnLst/>
            <a:rect l="l" t="t" r="r" b="b"/>
            <a:pathLst>
              <a:path w="3702050" h="4330700">
                <a:moveTo>
                  <a:pt x="0" y="495300"/>
                </a:moveTo>
                <a:lnTo>
                  <a:pt x="0" y="342900"/>
                </a:lnTo>
                <a:lnTo>
                  <a:pt x="25417" y="330200"/>
                </a:lnTo>
                <a:lnTo>
                  <a:pt x="69637" y="304800"/>
                </a:lnTo>
                <a:lnTo>
                  <a:pt x="114628" y="292100"/>
                </a:lnTo>
                <a:lnTo>
                  <a:pt x="162477" y="279400"/>
                </a:lnTo>
                <a:lnTo>
                  <a:pt x="210409" y="254000"/>
                </a:lnTo>
                <a:lnTo>
                  <a:pt x="258428" y="241300"/>
                </a:lnTo>
                <a:lnTo>
                  <a:pt x="306536" y="215900"/>
                </a:lnTo>
                <a:lnTo>
                  <a:pt x="403025" y="190500"/>
                </a:lnTo>
                <a:lnTo>
                  <a:pt x="451411" y="165100"/>
                </a:lnTo>
                <a:lnTo>
                  <a:pt x="597166" y="127000"/>
                </a:lnTo>
                <a:lnTo>
                  <a:pt x="645956" y="101600"/>
                </a:lnTo>
                <a:lnTo>
                  <a:pt x="990605" y="12700"/>
                </a:lnTo>
                <a:lnTo>
                  <a:pt x="1017462" y="0"/>
                </a:lnTo>
                <a:lnTo>
                  <a:pt x="1153609" y="0"/>
                </a:lnTo>
                <a:lnTo>
                  <a:pt x="1204634" y="12700"/>
                </a:lnTo>
                <a:lnTo>
                  <a:pt x="1252350" y="38100"/>
                </a:lnTo>
                <a:lnTo>
                  <a:pt x="1295101" y="63500"/>
                </a:lnTo>
                <a:lnTo>
                  <a:pt x="1331605" y="101600"/>
                </a:lnTo>
                <a:lnTo>
                  <a:pt x="1353328" y="127000"/>
                </a:lnTo>
                <a:lnTo>
                  <a:pt x="1087690" y="127000"/>
                </a:lnTo>
                <a:lnTo>
                  <a:pt x="1064522" y="139700"/>
                </a:lnTo>
                <a:lnTo>
                  <a:pt x="1018186" y="139700"/>
                </a:lnTo>
                <a:lnTo>
                  <a:pt x="995018" y="152400"/>
                </a:lnTo>
                <a:lnTo>
                  <a:pt x="659431" y="241300"/>
                </a:lnTo>
                <a:lnTo>
                  <a:pt x="611916" y="266700"/>
                </a:lnTo>
                <a:lnTo>
                  <a:pt x="422537" y="317500"/>
                </a:lnTo>
                <a:lnTo>
                  <a:pt x="375314" y="342900"/>
                </a:lnTo>
                <a:lnTo>
                  <a:pt x="280944" y="368300"/>
                </a:lnTo>
                <a:lnTo>
                  <a:pt x="233779" y="393700"/>
                </a:lnTo>
                <a:lnTo>
                  <a:pt x="183937" y="406400"/>
                </a:lnTo>
                <a:lnTo>
                  <a:pt x="86028" y="457200"/>
                </a:lnTo>
                <a:lnTo>
                  <a:pt x="38038" y="469900"/>
                </a:lnTo>
                <a:lnTo>
                  <a:pt x="0" y="495300"/>
                </a:lnTo>
                <a:close/>
              </a:path>
              <a:path w="3702050" h="4330700">
                <a:moveTo>
                  <a:pt x="3558888" y="4330700"/>
                </a:moveTo>
                <a:lnTo>
                  <a:pt x="3417674" y="4330700"/>
                </a:lnTo>
                <a:lnTo>
                  <a:pt x="3428688" y="4292600"/>
                </a:lnTo>
                <a:lnTo>
                  <a:pt x="3439257" y="4241800"/>
                </a:lnTo>
                <a:lnTo>
                  <a:pt x="3449164" y="4191000"/>
                </a:lnTo>
                <a:lnTo>
                  <a:pt x="3458277" y="4140200"/>
                </a:lnTo>
                <a:lnTo>
                  <a:pt x="3466463" y="4102100"/>
                </a:lnTo>
                <a:lnTo>
                  <a:pt x="3473590" y="4051300"/>
                </a:lnTo>
                <a:lnTo>
                  <a:pt x="3479526" y="4000500"/>
                </a:lnTo>
                <a:lnTo>
                  <a:pt x="3484514" y="3949700"/>
                </a:lnTo>
                <a:lnTo>
                  <a:pt x="3489545" y="3898900"/>
                </a:lnTo>
                <a:lnTo>
                  <a:pt x="3520070" y="3594100"/>
                </a:lnTo>
                <a:lnTo>
                  <a:pt x="3525123" y="3543300"/>
                </a:lnTo>
                <a:lnTo>
                  <a:pt x="3530141" y="3492500"/>
                </a:lnTo>
                <a:lnTo>
                  <a:pt x="3535114" y="3441700"/>
                </a:lnTo>
                <a:lnTo>
                  <a:pt x="3540032" y="3390900"/>
                </a:lnTo>
                <a:lnTo>
                  <a:pt x="3544885" y="3340100"/>
                </a:lnTo>
                <a:lnTo>
                  <a:pt x="3549663" y="3289300"/>
                </a:lnTo>
                <a:lnTo>
                  <a:pt x="3554358" y="3251200"/>
                </a:lnTo>
                <a:lnTo>
                  <a:pt x="3558959" y="3200400"/>
                </a:lnTo>
                <a:lnTo>
                  <a:pt x="3562877" y="3149600"/>
                </a:lnTo>
                <a:lnTo>
                  <a:pt x="3565173" y="3098800"/>
                </a:lnTo>
                <a:lnTo>
                  <a:pt x="3565849" y="3048000"/>
                </a:lnTo>
                <a:lnTo>
                  <a:pt x="3564903" y="3009900"/>
                </a:lnTo>
                <a:lnTo>
                  <a:pt x="3562336" y="2959100"/>
                </a:lnTo>
                <a:lnTo>
                  <a:pt x="3558149" y="2908300"/>
                </a:lnTo>
                <a:lnTo>
                  <a:pt x="3552340" y="2857500"/>
                </a:lnTo>
                <a:lnTo>
                  <a:pt x="3539446" y="2806700"/>
                </a:lnTo>
                <a:lnTo>
                  <a:pt x="3515381" y="2768600"/>
                </a:lnTo>
                <a:lnTo>
                  <a:pt x="3477250" y="2743200"/>
                </a:lnTo>
                <a:lnTo>
                  <a:pt x="3422157" y="2730500"/>
                </a:lnTo>
                <a:lnTo>
                  <a:pt x="12578" y="2730500"/>
                </a:lnTo>
                <a:lnTo>
                  <a:pt x="47744" y="2717800"/>
                </a:lnTo>
                <a:lnTo>
                  <a:pt x="83738" y="2717800"/>
                </a:lnTo>
                <a:lnTo>
                  <a:pt x="80807" y="2679700"/>
                </a:lnTo>
                <a:lnTo>
                  <a:pt x="78497" y="2654300"/>
                </a:lnTo>
                <a:lnTo>
                  <a:pt x="76601" y="2616200"/>
                </a:lnTo>
                <a:lnTo>
                  <a:pt x="71628" y="2540000"/>
                </a:lnTo>
                <a:lnTo>
                  <a:pt x="68504" y="2489200"/>
                </a:lnTo>
                <a:lnTo>
                  <a:pt x="65697" y="2438400"/>
                </a:lnTo>
                <a:lnTo>
                  <a:pt x="63367" y="2387600"/>
                </a:lnTo>
                <a:lnTo>
                  <a:pt x="61673" y="2336800"/>
                </a:lnTo>
                <a:lnTo>
                  <a:pt x="60772" y="2286000"/>
                </a:lnTo>
                <a:lnTo>
                  <a:pt x="60825" y="2235200"/>
                </a:lnTo>
                <a:lnTo>
                  <a:pt x="61990" y="2184400"/>
                </a:lnTo>
                <a:lnTo>
                  <a:pt x="64426" y="2133600"/>
                </a:lnTo>
                <a:lnTo>
                  <a:pt x="68292" y="2082800"/>
                </a:lnTo>
                <a:lnTo>
                  <a:pt x="75493" y="2032000"/>
                </a:lnTo>
                <a:lnTo>
                  <a:pt x="87427" y="1993900"/>
                </a:lnTo>
                <a:lnTo>
                  <a:pt x="104479" y="1943100"/>
                </a:lnTo>
                <a:lnTo>
                  <a:pt x="127040" y="1905000"/>
                </a:lnTo>
                <a:lnTo>
                  <a:pt x="155496" y="1866900"/>
                </a:lnTo>
                <a:lnTo>
                  <a:pt x="190235" y="1841500"/>
                </a:lnTo>
                <a:lnTo>
                  <a:pt x="231646" y="1816100"/>
                </a:lnTo>
                <a:lnTo>
                  <a:pt x="280115" y="1790700"/>
                </a:lnTo>
                <a:lnTo>
                  <a:pt x="325450" y="1765300"/>
                </a:lnTo>
                <a:lnTo>
                  <a:pt x="656878" y="1676400"/>
                </a:lnTo>
                <a:lnTo>
                  <a:pt x="754511" y="1676400"/>
                </a:lnTo>
                <a:lnTo>
                  <a:pt x="804818" y="1663700"/>
                </a:lnTo>
                <a:lnTo>
                  <a:pt x="955742" y="1663700"/>
                </a:lnTo>
                <a:lnTo>
                  <a:pt x="1056358" y="1651000"/>
                </a:lnTo>
                <a:lnTo>
                  <a:pt x="1257590" y="1638300"/>
                </a:lnTo>
                <a:lnTo>
                  <a:pt x="1408514" y="1638300"/>
                </a:lnTo>
                <a:lnTo>
                  <a:pt x="1458822" y="1625600"/>
                </a:lnTo>
                <a:lnTo>
                  <a:pt x="1541538" y="1625600"/>
                </a:lnTo>
                <a:lnTo>
                  <a:pt x="1604699" y="1612900"/>
                </a:lnTo>
                <a:lnTo>
                  <a:pt x="1637106" y="1612900"/>
                </a:lnTo>
                <a:lnTo>
                  <a:pt x="1630487" y="1587500"/>
                </a:lnTo>
                <a:lnTo>
                  <a:pt x="1627177" y="1562100"/>
                </a:lnTo>
                <a:lnTo>
                  <a:pt x="1623868" y="1549400"/>
                </a:lnTo>
                <a:lnTo>
                  <a:pt x="1613495" y="1498600"/>
                </a:lnTo>
                <a:lnTo>
                  <a:pt x="1602995" y="1460500"/>
                </a:lnTo>
                <a:lnTo>
                  <a:pt x="1592405" y="1409700"/>
                </a:lnTo>
                <a:lnTo>
                  <a:pt x="1560451" y="1257300"/>
                </a:lnTo>
                <a:lnTo>
                  <a:pt x="1549861" y="1206500"/>
                </a:lnTo>
                <a:lnTo>
                  <a:pt x="1539361" y="1155700"/>
                </a:lnTo>
                <a:lnTo>
                  <a:pt x="1528988" y="1104900"/>
                </a:lnTo>
                <a:lnTo>
                  <a:pt x="1519672" y="1054100"/>
                </a:lnTo>
                <a:lnTo>
                  <a:pt x="1502511" y="952500"/>
                </a:lnTo>
                <a:lnTo>
                  <a:pt x="1493194" y="901700"/>
                </a:lnTo>
                <a:lnTo>
                  <a:pt x="1482407" y="850900"/>
                </a:lnTo>
                <a:lnTo>
                  <a:pt x="1469413" y="812800"/>
                </a:lnTo>
                <a:lnTo>
                  <a:pt x="1454392" y="749300"/>
                </a:lnTo>
                <a:lnTo>
                  <a:pt x="1438807" y="698500"/>
                </a:lnTo>
                <a:lnTo>
                  <a:pt x="1422750" y="647700"/>
                </a:lnTo>
                <a:lnTo>
                  <a:pt x="1406312" y="596900"/>
                </a:lnTo>
                <a:lnTo>
                  <a:pt x="1389583" y="546100"/>
                </a:lnTo>
                <a:lnTo>
                  <a:pt x="1372655" y="495300"/>
                </a:lnTo>
                <a:lnTo>
                  <a:pt x="1338561" y="393700"/>
                </a:lnTo>
                <a:lnTo>
                  <a:pt x="1321578" y="355600"/>
                </a:lnTo>
                <a:lnTo>
                  <a:pt x="1300927" y="304800"/>
                </a:lnTo>
                <a:lnTo>
                  <a:pt x="1275518" y="254000"/>
                </a:lnTo>
                <a:lnTo>
                  <a:pt x="1245558" y="215900"/>
                </a:lnTo>
                <a:lnTo>
                  <a:pt x="1211254" y="177800"/>
                </a:lnTo>
                <a:lnTo>
                  <a:pt x="1155264" y="139700"/>
                </a:lnTo>
                <a:lnTo>
                  <a:pt x="1122201" y="127000"/>
                </a:lnTo>
                <a:lnTo>
                  <a:pt x="1353328" y="127000"/>
                </a:lnTo>
                <a:lnTo>
                  <a:pt x="1392645" y="177800"/>
                </a:lnTo>
                <a:lnTo>
                  <a:pt x="1416758" y="215900"/>
                </a:lnTo>
                <a:lnTo>
                  <a:pt x="1436316" y="266700"/>
                </a:lnTo>
                <a:lnTo>
                  <a:pt x="1486134" y="419100"/>
                </a:lnTo>
                <a:lnTo>
                  <a:pt x="1502674" y="457200"/>
                </a:lnTo>
                <a:lnTo>
                  <a:pt x="1519091" y="508000"/>
                </a:lnTo>
                <a:lnTo>
                  <a:pt x="1535332" y="558800"/>
                </a:lnTo>
                <a:lnTo>
                  <a:pt x="1551343" y="609600"/>
                </a:lnTo>
                <a:lnTo>
                  <a:pt x="1567071" y="660400"/>
                </a:lnTo>
                <a:lnTo>
                  <a:pt x="1582461" y="711200"/>
                </a:lnTo>
                <a:lnTo>
                  <a:pt x="1597461" y="762000"/>
                </a:lnTo>
                <a:lnTo>
                  <a:pt x="1612017" y="812800"/>
                </a:lnTo>
                <a:lnTo>
                  <a:pt x="1626074" y="863600"/>
                </a:lnTo>
                <a:lnTo>
                  <a:pt x="1637524" y="901700"/>
                </a:lnTo>
                <a:lnTo>
                  <a:pt x="1647346" y="952500"/>
                </a:lnTo>
                <a:lnTo>
                  <a:pt x="1655978" y="1003300"/>
                </a:lnTo>
                <a:lnTo>
                  <a:pt x="1663860" y="1054100"/>
                </a:lnTo>
                <a:lnTo>
                  <a:pt x="1671432" y="1092200"/>
                </a:lnTo>
                <a:lnTo>
                  <a:pt x="1679133" y="1143000"/>
                </a:lnTo>
                <a:lnTo>
                  <a:pt x="1687403" y="1193800"/>
                </a:lnTo>
                <a:lnTo>
                  <a:pt x="1696682" y="1244600"/>
                </a:lnTo>
                <a:lnTo>
                  <a:pt x="1706518" y="1282700"/>
                </a:lnTo>
                <a:lnTo>
                  <a:pt x="1717010" y="1333500"/>
                </a:lnTo>
                <a:lnTo>
                  <a:pt x="1728004" y="1384300"/>
                </a:lnTo>
                <a:lnTo>
                  <a:pt x="1739345" y="1435100"/>
                </a:lnTo>
                <a:lnTo>
                  <a:pt x="1750879" y="1485900"/>
                </a:lnTo>
                <a:lnTo>
                  <a:pt x="1762452" y="1536700"/>
                </a:lnTo>
                <a:lnTo>
                  <a:pt x="1773909" y="1574800"/>
                </a:lnTo>
                <a:lnTo>
                  <a:pt x="1773909" y="1587500"/>
                </a:lnTo>
                <a:lnTo>
                  <a:pt x="1778322" y="1600200"/>
                </a:lnTo>
                <a:lnTo>
                  <a:pt x="2795514" y="1600200"/>
                </a:lnTo>
                <a:lnTo>
                  <a:pt x="2841458" y="1612900"/>
                </a:lnTo>
                <a:lnTo>
                  <a:pt x="2882345" y="1638300"/>
                </a:lnTo>
                <a:lnTo>
                  <a:pt x="2917443" y="1676400"/>
                </a:lnTo>
                <a:lnTo>
                  <a:pt x="2936493" y="1701800"/>
                </a:lnTo>
                <a:lnTo>
                  <a:pt x="2270369" y="1701800"/>
                </a:lnTo>
                <a:lnTo>
                  <a:pt x="2222723" y="1714500"/>
                </a:lnTo>
                <a:lnTo>
                  <a:pt x="2128257" y="1714500"/>
                </a:lnTo>
                <a:lnTo>
                  <a:pt x="2080611" y="1727200"/>
                </a:lnTo>
                <a:lnTo>
                  <a:pt x="1973499" y="1727200"/>
                </a:lnTo>
                <a:lnTo>
                  <a:pt x="1918884" y="1739900"/>
                </a:lnTo>
                <a:lnTo>
                  <a:pt x="1807006" y="1739900"/>
                </a:lnTo>
                <a:lnTo>
                  <a:pt x="1808870" y="1752600"/>
                </a:lnTo>
                <a:lnTo>
                  <a:pt x="1559627" y="1752600"/>
                </a:lnTo>
                <a:lnTo>
                  <a:pt x="1510743" y="1765300"/>
                </a:lnTo>
                <a:lnTo>
                  <a:pt x="1412786" y="1765300"/>
                </a:lnTo>
                <a:lnTo>
                  <a:pt x="1265675" y="1778000"/>
                </a:lnTo>
                <a:lnTo>
                  <a:pt x="1167718" y="1778000"/>
                </a:lnTo>
                <a:lnTo>
                  <a:pt x="1118833" y="1790700"/>
                </a:lnTo>
                <a:lnTo>
                  <a:pt x="975423" y="1790700"/>
                </a:lnTo>
                <a:lnTo>
                  <a:pt x="928019" y="1803400"/>
                </a:lnTo>
                <a:lnTo>
                  <a:pt x="736859" y="1803400"/>
                </a:lnTo>
                <a:lnTo>
                  <a:pt x="688410" y="1816100"/>
                </a:lnTo>
                <a:lnTo>
                  <a:pt x="640197" y="1816100"/>
                </a:lnTo>
                <a:lnTo>
                  <a:pt x="405216" y="1879600"/>
                </a:lnTo>
                <a:lnTo>
                  <a:pt x="315419" y="1930400"/>
                </a:lnTo>
                <a:lnTo>
                  <a:pt x="277564" y="1943100"/>
                </a:lnTo>
                <a:lnTo>
                  <a:pt x="247569" y="1981200"/>
                </a:lnTo>
                <a:lnTo>
                  <a:pt x="226677" y="2019300"/>
                </a:lnTo>
                <a:lnTo>
                  <a:pt x="216127" y="2057400"/>
                </a:lnTo>
                <a:lnTo>
                  <a:pt x="211266" y="2095500"/>
                </a:lnTo>
                <a:lnTo>
                  <a:pt x="207025" y="2120900"/>
                </a:lnTo>
                <a:lnTo>
                  <a:pt x="204026" y="2159000"/>
                </a:lnTo>
                <a:lnTo>
                  <a:pt x="202888" y="2197100"/>
                </a:lnTo>
                <a:lnTo>
                  <a:pt x="203909" y="2247900"/>
                </a:lnTo>
                <a:lnTo>
                  <a:pt x="205267" y="2298700"/>
                </a:lnTo>
                <a:lnTo>
                  <a:pt x="206883" y="2349500"/>
                </a:lnTo>
                <a:lnTo>
                  <a:pt x="208680" y="2400300"/>
                </a:lnTo>
                <a:lnTo>
                  <a:pt x="212507" y="2489200"/>
                </a:lnTo>
                <a:lnTo>
                  <a:pt x="214382" y="2540000"/>
                </a:lnTo>
                <a:lnTo>
                  <a:pt x="216127" y="2590800"/>
                </a:lnTo>
                <a:lnTo>
                  <a:pt x="218161" y="2616200"/>
                </a:lnTo>
                <a:lnTo>
                  <a:pt x="220816" y="2641600"/>
                </a:lnTo>
                <a:lnTo>
                  <a:pt x="223884" y="2679700"/>
                </a:lnTo>
                <a:lnTo>
                  <a:pt x="227159" y="2705100"/>
                </a:lnTo>
                <a:lnTo>
                  <a:pt x="3639999" y="2705100"/>
                </a:lnTo>
                <a:lnTo>
                  <a:pt x="3655803" y="2730500"/>
                </a:lnTo>
                <a:lnTo>
                  <a:pt x="3673356" y="2781300"/>
                </a:lnTo>
                <a:lnTo>
                  <a:pt x="3684729" y="2832100"/>
                </a:lnTo>
                <a:lnTo>
                  <a:pt x="3691543" y="2882900"/>
                </a:lnTo>
                <a:lnTo>
                  <a:pt x="3696579" y="2933700"/>
                </a:lnTo>
                <a:lnTo>
                  <a:pt x="3699899" y="2971800"/>
                </a:lnTo>
                <a:lnTo>
                  <a:pt x="3701564" y="3022600"/>
                </a:lnTo>
                <a:lnTo>
                  <a:pt x="3701635" y="3073400"/>
                </a:lnTo>
                <a:lnTo>
                  <a:pt x="3700175" y="3124200"/>
                </a:lnTo>
                <a:lnTo>
                  <a:pt x="3696902" y="3175000"/>
                </a:lnTo>
                <a:lnTo>
                  <a:pt x="3693142" y="3225800"/>
                </a:lnTo>
                <a:lnTo>
                  <a:pt x="3688955" y="3289300"/>
                </a:lnTo>
                <a:lnTo>
                  <a:pt x="3684399" y="3340100"/>
                </a:lnTo>
                <a:lnTo>
                  <a:pt x="3679535" y="3390900"/>
                </a:lnTo>
                <a:lnTo>
                  <a:pt x="3674423" y="3441700"/>
                </a:lnTo>
                <a:lnTo>
                  <a:pt x="3669121" y="3492500"/>
                </a:lnTo>
                <a:lnTo>
                  <a:pt x="3663690" y="3543300"/>
                </a:lnTo>
                <a:lnTo>
                  <a:pt x="3652679" y="3644900"/>
                </a:lnTo>
                <a:lnTo>
                  <a:pt x="3647219" y="3695700"/>
                </a:lnTo>
                <a:lnTo>
                  <a:pt x="3641703" y="3759200"/>
                </a:lnTo>
                <a:lnTo>
                  <a:pt x="3614121" y="4013200"/>
                </a:lnTo>
                <a:lnTo>
                  <a:pt x="3608486" y="4064000"/>
                </a:lnTo>
                <a:lnTo>
                  <a:pt x="3601887" y="4114800"/>
                </a:lnTo>
                <a:lnTo>
                  <a:pt x="3594345" y="4165600"/>
                </a:lnTo>
                <a:lnTo>
                  <a:pt x="3585876" y="4203700"/>
                </a:lnTo>
                <a:lnTo>
                  <a:pt x="3576499" y="4254500"/>
                </a:lnTo>
                <a:lnTo>
                  <a:pt x="3566232" y="4305300"/>
                </a:lnTo>
                <a:lnTo>
                  <a:pt x="3558888" y="4330700"/>
                </a:lnTo>
                <a:close/>
              </a:path>
              <a:path w="3702050" h="4330700">
                <a:moveTo>
                  <a:pt x="2691809" y="1587500"/>
                </a:moveTo>
                <a:lnTo>
                  <a:pt x="2092274" y="1587500"/>
                </a:lnTo>
                <a:lnTo>
                  <a:pt x="2144284" y="1574800"/>
                </a:lnTo>
                <a:lnTo>
                  <a:pt x="2637758" y="1574800"/>
                </a:lnTo>
                <a:lnTo>
                  <a:pt x="2691809" y="1587500"/>
                </a:lnTo>
                <a:close/>
              </a:path>
              <a:path w="3702050" h="4330700">
                <a:moveTo>
                  <a:pt x="2770311" y="1600200"/>
                </a:moveTo>
                <a:lnTo>
                  <a:pt x="1936243" y="1600200"/>
                </a:lnTo>
                <a:lnTo>
                  <a:pt x="1988254" y="1587500"/>
                </a:lnTo>
                <a:lnTo>
                  <a:pt x="2744489" y="1587500"/>
                </a:lnTo>
                <a:lnTo>
                  <a:pt x="2770311" y="1600200"/>
                </a:lnTo>
                <a:close/>
              </a:path>
              <a:path w="3702050" h="4330700">
                <a:moveTo>
                  <a:pt x="3422157" y="2603500"/>
                </a:moveTo>
                <a:lnTo>
                  <a:pt x="1992351" y="2603500"/>
                </a:lnTo>
                <a:lnTo>
                  <a:pt x="2833024" y="2590800"/>
                </a:lnTo>
                <a:lnTo>
                  <a:pt x="2834300" y="2578100"/>
                </a:lnTo>
                <a:lnTo>
                  <a:pt x="2834955" y="2578100"/>
                </a:lnTo>
                <a:lnTo>
                  <a:pt x="2835196" y="2565400"/>
                </a:lnTo>
                <a:lnTo>
                  <a:pt x="2848469" y="1879600"/>
                </a:lnTo>
                <a:lnTo>
                  <a:pt x="2848435" y="1866900"/>
                </a:lnTo>
                <a:lnTo>
                  <a:pt x="2848194" y="1866900"/>
                </a:lnTo>
                <a:lnTo>
                  <a:pt x="2847539" y="1854200"/>
                </a:lnTo>
                <a:lnTo>
                  <a:pt x="2838333" y="1803400"/>
                </a:lnTo>
                <a:lnTo>
                  <a:pt x="2819233" y="1765300"/>
                </a:lnTo>
                <a:lnTo>
                  <a:pt x="2755797" y="1727200"/>
                </a:lnTo>
                <a:lnTo>
                  <a:pt x="2698428" y="1727200"/>
                </a:lnTo>
                <a:lnTo>
                  <a:pt x="2647123" y="1714500"/>
                </a:lnTo>
                <a:lnTo>
                  <a:pt x="2441385" y="1714500"/>
                </a:lnTo>
                <a:lnTo>
                  <a:pt x="2389692" y="1701800"/>
                </a:lnTo>
                <a:lnTo>
                  <a:pt x="2936493" y="1701800"/>
                </a:lnTo>
                <a:lnTo>
                  <a:pt x="2946018" y="1714500"/>
                </a:lnTo>
                <a:lnTo>
                  <a:pt x="2967337" y="1752600"/>
                </a:lnTo>
                <a:lnTo>
                  <a:pt x="2980666" y="1803400"/>
                </a:lnTo>
                <a:lnTo>
                  <a:pt x="2985272" y="1841500"/>
                </a:lnTo>
                <a:lnTo>
                  <a:pt x="2985098" y="1892300"/>
                </a:lnTo>
                <a:lnTo>
                  <a:pt x="2984618" y="1943100"/>
                </a:lnTo>
                <a:lnTo>
                  <a:pt x="2983893" y="2006600"/>
                </a:lnTo>
                <a:lnTo>
                  <a:pt x="2982984" y="2057400"/>
                </a:lnTo>
                <a:lnTo>
                  <a:pt x="2981952" y="2108200"/>
                </a:lnTo>
                <a:lnTo>
                  <a:pt x="2980859" y="2159000"/>
                </a:lnTo>
                <a:lnTo>
                  <a:pt x="2974239" y="2552700"/>
                </a:lnTo>
                <a:lnTo>
                  <a:pt x="2974584" y="2552700"/>
                </a:lnTo>
                <a:lnTo>
                  <a:pt x="2976101" y="2578100"/>
                </a:lnTo>
                <a:lnTo>
                  <a:pt x="2976446" y="2590800"/>
                </a:lnTo>
                <a:lnTo>
                  <a:pt x="3374071" y="2590800"/>
                </a:lnTo>
                <a:lnTo>
                  <a:pt x="3422157" y="2603500"/>
                </a:lnTo>
                <a:close/>
              </a:path>
              <a:path w="3702050" h="4330700">
                <a:moveTo>
                  <a:pt x="3639999" y="2705100"/>
                </a:moveTo>
                <a:lnTo>
                  <a:pt x="227159" y="2705100"/>
                </a:lnTo>
                <a:lnTo>
                  <a:pt x="279020" y="2692400"/>
                </a:lnTo>
                <a:lnTo>
                  <a:pt x="434299" y="2692400"/>
                </a:lnTo>
                <a:lnTo>
                  <a:pt x="485967" y="2679700"/>
                </a:lnTo>
                <a:lnTo>
                  <a:pt x="640728" y="2679700"/>
                </a:lnTo>
                <a:lnTo>
                  <a:pt x="846617" y="2667000"/>
                </a:lnTo>
                <a:lnTo>
                  <a:pt x="898025" y="2654300"/>
                </a:lnTo>
                <a:lnTo>
                  <a:pt x="1052136" y="2654300"/>
                </a:lnTo>
                <a:lnTo>
                  <a:pt x="1103478" y="2641600"/>
                </a:lnTo>
                <a:lnTo>
                  <a:pt x="1308774" y="2641600"/>
                </a:lnTo>
                <a:lnTo>
                  <a:pt x="1360094" y="2628900"/>
                </a:lnTo>
                <a:lnTo>
                  <a:pt x="1719581" y="2628900"/>
                </a:lnTo>
                <a:lnTo>
                  <a:pt x="1771004" y="2616200"/>
                </a:lnTo>
                <a:lnTo>
                  <a:pt x="1846723" y="2616200"/>
                </a:lnTo>
                <a:lnTo>
                  <a:pt x="1834888" y="2565400"/>
                </a:lnTo>
                <a:lnTo>
                  <a:pt x="1811092" y="2463800"/>
                </a:lnTo>
                <a:lnTo>
                  <a:pt x="1799312" y="2425700"/>
                </a:lnTo>
                <a:lnTo>
                  <a:pt x="1787732" y="2374900"/>
                </a:lnTo>
                <a:lnTo>
                  <a:pt x="1776442" y="2324100"/>
                </a:lnTo>
                <a:lnTo>
                  <a:pt x="1765534" y="2286000"/>
                </a:lnTo>
                <a:lnTo>
                  <a:pt x="1755098" y="2235200"/>
                </a:lnTo>
                <a:lnTo>
                  <a:pt x="1745224" y="2184400"/>
                </a:lnTo>
                <a:lnTo>
                  <a:pt x="1735896" y="2133600"/>
                </a:lnTo>
                <a:lnTo>
                  <a:pt x="1726985" y="2095500"/>
                </a:lnTo>
                <a:lnTo>
                  <a:pt x="1718420" y="2044700"/>
                </a:lnTo>
                <a:lnTo>
                  <a:pt x="1710126" y="1993900"/>
                </a:lnTo>
                <a:lnTo>
                  <a:pt x="1702033" y="1943100"/>
                </a:lnTo>
                <a:lnTo>
                  <a:pt x="1694067" y="1905000"/>
                </a:lnTo>
                <a:lnTo>
                  <a:pt x="1678225" y="1803400"/>
                </a:lnTo>
                <a:lnTo>
                  <a:pt x="1670204" y="1752600"/>
                </a:lnTo>
                <a:lnTo>
                  <a:pt x="1808870" y="1752600"/>
                </a:lnTo>
                <a:lnTo>
                  <a:pt x="1814460" y="1790700"/>
                </a:lnTo>
                <a:lnTo>
                  <a:pt x="1822061" y="1841500"/>
                </a:lnTo>
                <a:lnTo>
                  <a:pt x="1829868" y="1905000"/>
                </a:lnTo>
                <a:lnTo>
                  <a:pt x="1837936" y="1955800"/>
                </a:lnTo>
                <a:lnTo>
                  <a:pt x="1846322" y="2006600"/>
                </a:lnTo>
                <a:lnTo>
                  <a:pt x="1855082" y="2057400"/>
                </a:lnTo>
                <a:lnTo>
                  <a:pt x="1864273" y="2108200"/>
                </a:lnTo>
                <a:lnTo>
                  <a:pt x="1873953" y="2159000"/>
                </a:lnTo>
                <a:lnTo>
                  <a:pt x="1884176" y="2209800"/>
                </a:lnTo>
                <a:lnTo>
                  <a:pt x="1895001" y="2260600"/>
                </a:lnTo>
                <a:lnTo>
                  <a:pt x="1906483" y="2311400"/>
                </a:lnTo>
                <a:lnTo>
                  <a:pt x="1918679" y="2362200"/>
                </a:lnTo>
                <a:lnTo>
                  <a:pt x="1931646" y="2400300"/>
                </a:lnTo>
                <a:lnTo>
                  <a:pt x="1945440" y="2451100"/>
                </a:lnTo>
                <a:lnTo>
                  <a:pt x="1960118" y="2501900"/>
                </a:lnTo>
                <a:lnTo>
                  <a:pt x="1975736" y="2552700"/>
                </a:lnTo>
                <a:lnTo>
                  <a:pt x="1992351" y="2603500"/>
                </a:lnTo>
                <a:lnTo>
                  <a:pt x="3476246" y="2603500"/>
                </a:lnTo>
                <a:lnTo>
                  <a:pt x="3524310" y="2616200"/>
                </a:lnTo>
                <a:lnTo>
                  <a:pt x="3566324" y="2628900"/>
                </a:lnTo>
                <a:lnTo>
                  <a:pt x="3602262" y="2654300"/>
                </a:lnTo>
                <a:lnTo>
                  <a:pt x="3632097" y="2692400"/>
                </a:lnTo>
                <a:lnTo>
                  <a:pt x="3639999" y="2705100"/>
                </a:lnTo>
                <a:close/>
              </a:path>
              <a:path w="3702050" h="4330700">
                <a:moveTo>
                  <a:pt x="0" y="2857500"/>
                </a:moveTo>
                <a:lnTo>
                  <a:pt x="0" y="2730500"/>
                </a:lnTo>
                <a:lnTo>
                  <a:pt x="2134933" y="2730500"/>
                </a:lnTo>
                <a:lnTo>
                  <a:pt x="2084673" y="2743200"/>
                </a:lnTo>
                <a:lnTo>
                  <a:pt x="2034275" y="2743200"/>
                </a:lnTo>
                <a:lnTo>
                  <a:pt x="2038222" y="2755900"/>
                </a:lnTo>
                <a:lnTo>
                  <a:pt x="1540588" y="2755900"/>
                </a:lnTo>
                <a:lnTo>
                  <a:pt x="1490651" y="2768600"/>
                </a:lnTo>
                <a:lnTo>
                  <a:pt x="1191351" y="2768600"/>
                </a:lnTo>
                <a:lnTo>
                  <a:pt x="1141500" y="2781300"/>
                </a:lnTo>
                <a:lnTo>
                  <a:pt x="991958" y="2781300"/>
                </a:lnTo>
                <a:lnTo>
                  <a:pt x="942107" y="2794000"/>
                </a:lnTo>
                <a:lnTo>
                  <a:pt x="842385" y="2794000"/>
                </a:lnTo>
                <a:lnTo>
                  <a:pt x="642806" y="2806700"/>
                </a:lnTo>
                <a:lnTo>
                  <a:pt x="592870" y="2806700"/>
                </a:lnTo>
                <a:lnTo>
                  <a:pt x="542913" y="2819400"/>
                </a:lnTo>
                <a:lnTo>
                  <a:pt x="342830" y="2819400"/>
                </a:lnTo>
                <a:lnTo>
                  <a:pt x="292734" y="2832100"/>
                </a:lnTo>
                <a:lnTo>
                  <a:pt x="242605" y="2832100"/>
                </a:lnTo>
                <a:lnTo>
                  <a:pt x="243915" y="2844800"/>
                </a:lnTo>
                <a:lnTo>
                  <a:pt x="101389" y="2844800"/>
                </a:lnTo>
                <a:lnTo>
                  <a:pt x="0" y="2857500"/>
                </a:lnTo>
                <a:close/>
              </a:path>
              <a:path w="3702050" h="4330700">
                <a:moveTo>
                  <a:pt x="2868898" y="4330700"/>
                </a:moveTo>
                <a:lnTo>
                  <a:pt x="2739619" y="4330700"/>
                </a:lnTo>
                <a:lnTo>
                  <a:pt x="2740198" y="4318000"/>
                </a:lnTo>
                <a:lnTo>
                  <a:pt x="2743937" y="4229100"/>
                </a:lnTo>
                <a:lnTo>
                  <a:pt x="2745990" y="4178300"/>
                </a:lnTo>
                <a:lnTo>
                  <a:pt x="2748411" y="4127500"/>
                </a:lnTo>
                <a:lnTo>
                  <a:pt x="2751384" y="4076700"/>
                </a:lnTo>
                <a:lnTo>
                  <a:pt x="2755137" y="4025900"/>
                </a:lnTo>
                <a:lnTo>
                  <a:pt x="2759017" y="3975100"/>
                </a:lnTo>
                <a:lnTo>
                  <a:pt x="2762988" y="3924300"/>
                </a:lnTo>
                <a:lnTo>
                  <a:pt x="2775083" y="3771900"/>
                </a:lnTo>
                <a:lnTo>
                  <a:pt x="2779054" y="3721100"/>
                </a:lnTo>
                <a:lnTo>
                  <a:pt x="2782935" y="3670300"/>
                </a:lnTo>
                <a:lnTo>
                  <a:pt x="2786688" y="3619500"/>
                </a:lnTo>
                <a:lnTo>
                  <a:pt x="2790088" y="3568700"/>
                </a:lnTo>
                <a:lnTo>
                  <a:pt x="2793617" y="3517900"/>
                </a:lnTo>
                <a:lnTo>
                  <a:pt x="2800754" y="3416300"/>
                </a:lnTo>
                <a:lnTo>
                  <a:pt x="2804206" y="3378200"/>
                </a:lnTo>
                <a:lnTo>
                  <a:pt x="2807477" y="3327400"/>
                </a:lnTo>
                <a:lnTo>
                  <a:pt x="2810489" y="3276600"/>
                </a:lnTo>
                <a:lnTo>
                  <a:pt x="2813166" y="3225800"/>
                </a:lnTo>
                <a:lnTo>
                  <a:pt x="2815953" y="3175000"/>
                </a:lnTo>
                <a:lnTo>
                  <a:pt x="2818468" y="3124200"/>
                </a:lnTo>
                <a:lnTo>
                  <a:pt x="2820766" y="3073400"/>
                </a:lnTo>
                <a:lnTo>
                  <a:pt x="2822900" y="3022600"/>
                </a:lnTo>
                <a:lnTo>
                  <a:pt x="2824924" y="2971800"/>
                </a:lnTo>
                <a:lnTo>
                  <a:pt x="2828865" y="2870200"/>
                </a:lnTo>
                <a:lnTo>
                  <a:pt x="2830890" y="2819400"/>
                </a:lnTo>
                <a:lnTo>
                  <a:pt x="2833024" y="2768600"/>
                </a:lnTo>
                <a:lnTo>
                  <a:pt x="2833024" y="2730500"/>
                </a:lnTo>
                <a:lnTo>
                  <a:pt x="2969826" y="2730500"/>
                </a:lnTo>
                <a:lnTo>
                  <a:pt x="2967861" y="2743200"/>
                </a:lnTo>
                <a:lnTo>
                  <a:pt x="2965689" y="2755900"/>
                </a:lnTo>
                <a:lnTo>
                  <a:pt x="2963931" y="2768600"/>
                </a:lnTo>
                <a:lnTo>
                  <a:pt x="2960499" y="2832100"/>
                </a:lnTo>
                <a:lnTo>
                  <a:pt x="2958022" y="2882900"/>
                </a:lnTo>
                <a:lnTo>
                  <a:pt x="2955738" y="2921000"/>
                </a:lnTo>
                <a:lnTo>
                  <a:pt x="2953609" y="2971800"/>
                </a:lnTo>
                <a:lnTo>
                  <a:pt x="2951595" y="3022600"/>
                </a:lnTo>
                <a:lnTo>
                  <a:pt x="2949659" y="3073400"/>
                </a:lnTo>
                <a:lnTo>
                  <a:pt x="2947761" y="3124200"/>
                </a:lnTo>
                <a:lnTo>
                  <a:pt x="2946102" y="3175000"/>
                </a:lnTo>
                <a:lnTo>
                  <a:pt x="2944751" y="3225800"/>
                </a:lnTo>
                <a:lnTo>
                  <a:pt x="2943477" y="3276600"/>
                </a:lnTo>
                <a:lnTo>
                  <a:pt x="2942049" y="3327400"/>
                </a:lnTo>
                <a:lnTo>
                  <a:pt x="2940235" y="3378200"/>
                </a:lnTo>
                <a:lnTo>
                  <a:pt x="2937803" y="3429000"/>
                </a:lnTo>
                <a:lnTo>
                  <a:pt x="2934523" y="3479800"/>
                </a:lnTo>
                <a:lnTo>
                  <a:pt x="2930489" y="3530600"/>
                </a:lnTo>
                <a:lnTo>
                  <a:pt x="2926156" y="3581400"/>
                </a:lnTo>
                <a:lnTo>
                  <a:pt x="2921594" y="3632200"/>
                </a:lnTo>
                <a:lnTo>
                  <a:pt x="2916871" y="3683000"/>
                </a:lnTo>
                <a:lnTo>
                  <a:pt x="2907217" y="3784600"/>
                </a:lnTo>
                <a:lnTo>
                  <a:pt x="2902425" y="3835400"/>
                </a:lnTo>
                <a:lnTo>
                  <a:pt x="2897748" y="3886200"/>
                </a:lnTo>
                <a:lnTo>
                  <a:pt x="2893254" y="3949700"/>
                </a:lnTo>
                <a:lnTo>
                  <a:pt x="2889014" y="4000500"/>
                </a:lnTo>
                <a:lnTo>
                  <a:pt x="2885095" y="4051300"/>
                </a:lnTo>
                <a:lnTo>
                  <a:pt x="2881567" y="4102100"/>
                </a:lnTo>
                <a:lnTo>
                  <a:pt x="2878389" y="4152900"/>
                </a:lnTo>
                <a:lnTo>
                  <a:pt x="2875477" y="4203700"/>
                </a:lnTo>
                <a:lnTo>
                  <a:pt x="2872829" y="4254500"/>
                </a:lnTo>
                <a:lnTo>
                  <a:pt x="2870446" y="4305300"/>
                </a:lnTo>
                <a:lnTo>
                  <a:pt x="2868898" y="4330700"/>
                </a:lnTo>
                <a:close/>
              </a:path>
              <a:path w="3702050" h="4330700">
                <a:moveTo>
                  <a:pt x="1649052" y="4330700"/>
                </a:moveTo>
                <a:lnTo>
                  <a:pt x="1297648" y="4330700"/>
                </a:lnTo>
                <a:lnTo>
                  <a:pt x="1346409" y="4305300"/>
                </a:lnTo>
                <a:lnTo>
                  <a:pt x="1395229" y="4292600"/>
                </a:lnTo>
                <a:lnTo>
                  <a:pt x="1444125" y="4267200"/>
                </a:lnTo>
                <a:lnTo>
                  <a:pt x="1542227" y="4241800"/>
                </a:lnTo>
                <a:lnTo>
                  <a:pt x="1591471" y="4216400"/>
                </a:lnTo>
                <a:lnTo>
                  <a:pt x="1640870" y="4203700"/>
                </a:lnTo>
                <a:lnTo>
                  <a:pt x="1690442" y="4178300"/>
                </a:lnTo>
                <a:lnTo>
                  <a:pt x="1890853" y="4127500"/>
                </a:lnTo>
                <a:lnTo>
                  <a:pt x="1964391" y="4089400"/>
                </a:lnTo>
                <a:lnTo>
                  <a:pt x="1987938" y="4076700"/>
                </a:lnTo>
                <a:lnTo>
                  <a:pt x="2018312" y="4064000"/>
                </a:lnTo>
                <a:lnTo>
                  <a:pt x="2042273" y="4038600"/>
                </a:lnTo>
                <a:lnTo>
                  <a:pt x="2058374" y="4000500"/>
                </a:lnTo>
                <a:lnTo>
                  <a:pt x="2065166" y="3962400"/>
                </a:lnTo>
                <a:lnTo>
                  <a:pt x="2069854" y="3898900"/>
                </a:lnTo>
                <a:lnTo>
                  <a:pt x="2070440" y="3860800"/>
                </a:lnTo>
                <a:lnTo>
                  <a:pt x="2069578" y="3835400"/>
                </a:lnTo>
                <a:lnTo>
                  <a:pt x="2065008" y="3784600"/>
                </a:lnTo>
                <a:lnTo>
                  <a:pt x="2060147" y="3733800"/>
                </a:lnTo>
                <a:lnTo>
                  <a:pt x="2055032" y="3683000"/>
                </a:lnTo>
                <a:lnTo>
                  <a:pt x="2049699" y="3632200"/>
                </a:lnTo>
                <a:lnTo>
                  <a:pt x="2044184" y="3581400"/>
                </a:lnTo>
                <a:lnTo>
                  <a:pt x="2038524" y="3530600"/>
                </a:lnTo>
                <a:lnTo>
                  <a:pt x="2032755" y="3479800"/>
                </a:lnTo>
                <a:lnTo>
                  <a:pt x="2026914" y="3429000"/>
                </a:lnTo>
                <a:lnTo>
                  <a:pt x="2021036" y="3378200"/>
                </a:lnTo>
                <a:lnTo>
                  <a:pt x="2015660" y="3340100"/>
                </a:lnTo>
                <a:lnTo>
                  <a:pt x="2009472" y="3289300"/>
                </a:lnTo>
                <a:lnTo>
                  <a:pt x="2002487" y="3238500"/>
                </a:lnTo>
                <a:lnTo>
                  <a:pt x="1994721" y="3187700"/>
                </a:lnTo>
                <a:lnTo>
                  <a:pt x="1986189" y="3136900"/>
                </a:lnTo>
                <a:lnTo>
                  <a:pt x="1976906" y="3086100"/>
                </a:lnTo>
                <a:lnTo>
                  <a:pt x="1966887" y="3035300"/>
                </a:lnTo>
                <a:lnTo>
                  <a:pt x="1956149" y="2997200"/>
                </a:lnTo>
                <a:lnTo>
                  <a:pt x="1944705" y="2946400"/>
                </a:lnTo>
                <a:lnTo>
                  <a:pt x="1932572" y="2895600"/>
                </a:lnTo>
                <a:lnTo>
                  <a:pt x="1919764" y="2844800"/>
                </a:lnTo>
                <a:lnTo>
                  <a:pt x="1906298" y="2794000"/>
                </a:lnTo>
                <a:lnTo>
                  <a:pt x="1902644" y="2794000"/>
                </a:lnTo>
                <a:lnTo>
                  <a:pt x="1894507" y="2768600"/>
                </a:lnTo>
                <a:lnTo>
                  <a:pt x="1890853" y="2755900"/>
                </a:lnTo>
                <a:lnTo>
                  <a:pt x="2038222" y="2755900"/>
                </a:lnTo>
                <a:lnTo>
                  <a:pt x="2042170" y="2768600"/>
                </a:lnTo>
                <a:lnTo>
                  <a:pt x="2049444" y="2794000"/>
                </a:lnTo>
                <a:lnTo>
                  <a:pt x="2056305" y="2819400"/>
                </a:lnTo>
                <a:lnTo>
                  <a:pt x="2062959" y="2857500"/>
                </a:lnTo>
                <a:lnTo>
                  <a:pt x="2074666" y="2895600"/>
                </a:lnTo>
                <a:lnTo>
                  <a:pt x="2085717" y="2946400"/>
                </a:lnTo>
                <a:lnTo>
                  <a:pt x="2096111" y="2997200"/>
                </a:lnTo>
                <a:lnTo>
                  <a:pt x="2105849" y="3035300"/>
                </a:lnTo>
                <a:lnTo>
                  <a:pt x="2114930" y="3086100"/>
                </a:lnTo>
                <a:lnTo>
                  <a:pt x="2123355" y="3136900"/>
                </a:lnTo>
                <a:lnTo>
                  <a:pt x="2131123" y="3187700"/>
                </a:lnTo>
                <a:lnTo>
                  <a:pt x="2138235" y="3238500"/>
                </a:lnTo>
                <a:lnTo>
                  <a:pt x="2144690" y="3276600"/>
                </a:lnTo>
                <a:lnTo>
                  <a:pt x="2150489" y="3327400"/>
                </a:lnTo>
                <a:lnTo>
                  <a:pt x="2155632" y="3378200"/>
                </a:lnTo>
                <a:lnTo>
                  <a:pt x="2161437" y="3429000"/>
                </a:lnTo>
                <a:lnTo>
                  <a:pt x="2167097" y="3479800"/>
                </a:lnTo>
                <a:lnTo>
                  <a:pt x="2172630" y="3530600"/>
                </a:lnTo>
                <a:lnTo>
                  <a:pt x="2178054" y="3594100"/>
                </a:lnTo>
                <a:lnTo>
                  <a:pt x="2183387" y="3644900"/>
                </a:lnTo>
                <a:lnTo>
                  <a:pt x="2188647" y="3695700"/>
                </a:lnTo>
                <a:lnTo>
                  <a:pt x="2193853" y="3746500"/>
                </a:lnTo>
                <a:lnTo>
                  <a:pt x="2204174" y="3848100"/>
                </a:lnTo>
                <a:lnTo>
                  <a:pt x="2206277" y="3886200"/>
                </a:lnTo>
                <a:lnTo>
                  <a:pt x="2206105" y="3924300"/>
                </a:lnTo>
                <a:lnTo>
                  <a:pt x="2199761" y="3987800"/>
                </a:lnTo>
                <a:lnTo>
                  <a:pt x="2189064" y="4038600"/>
                </a:lnTo>
                <a:lnTo>
                  <a:pt x="2168200" y="4089400"/>
                </a:lnTo>
                <a:lnTo>
                  <a:pt x="2138121" y="4127500"/>
                </a:lnTo>
                <a:lnTo>
                  <a:pt x="2099781" y="4165600"/>
                </a:lnTo>
                <a:lnTo>
                  <a:pt x="2054133" y="4191000"/>
                </a:lnTo>
                <a:lnTo>
                  <a:pt x="2012348" y="4216400"/>
                </a:lnTo>
                <a:lnTo>
                  <a:pt x="1926295" y="4241800"/>
                </a:lnTo>
                <a:lnTo>
                  <a:pt x="1882027" y="4267200"/>
                </a:lnTo>
                <a:lnTo>
                  <a:pt x="1649052" y="4330700"/>
                </a:lnTo>
                <a:close/>
              </a:path>
              <a:path w="3702050" h="4330700">
                <a:moveTo>
                  <a:pt x="653482" y="4330700"/>
                </a:moveTo>
                <a:lnTo>
                  <a:pt x="496188" y="4330700"/>
                </a:lnTo>
                <a:lnTo>
                  <a:pt x="473233" y="4292600"/>
                </a:lnTo>
                <a:lnTo>
                  <a:pt x="450875" y="4241800"/>
                </a:lnTo>
                <a:lnTo>
                  <a:pt x="429279" y="4203700"/>
                </a:lnTo>
                <a:lnTo>
                  <a:pt x="408445" y="4152900"/>
                </a:lnTo>
                <a:lnTo>
                  <a:pt x="388371" y="4102100"/>
                </a:lnTo>
                <a:lnTo>
                  <a:pt x="369059" y="4064000"/>
                </a:lnTo>
                <a:lnTo>
                  <a:pt x="350508" y="4013200"/>
                </a:lnTo>
                <a:lnTo>
                  <a:pt x="332718" y="3962400"/>
                </a:lnTo>
                <a:lnTo>
                  <a:pt x="315689" y="3911600"/>
                </a:lnTo>
                <a:lnTo>
                  <a:pt x="299422" y="3873500"/>
                </a:lnTo>
                <a:lnTo>
                  <a:pt x="283916" y="3822700"/>
                </a:lnTo>
                <a:lnTo>
                  <a:pt x="269171" y="3771900"/>
                </a:lnTo>
                <a:lnTo>
                  <a:pt x="255187" y="3721100"/>
                </a:lnTo>
                <a:lnTo>
                  <a:pt x="241965" y="3670300"/>
                </a:lnTo>
                <a:lnTo>
                  <a:pt x="229504" y="3619500"/>
                </a:lnTo>
                <a:lnTo>
                  <a:pt x="217804" y="3581400"/>
                </a:lnTo>
                <a:lnTo>
                  <a:pt x="206865" y="3530600"/>
                </a:lnTo>
                <a:lnTo>
                  <a:pt x="196688" y="3479800"/>
                </a:lnTo>
                <a:lnTo>
                  <a:pt x="187272" y="3429000"/>
                </a:lnTo>
                <a:lnTo>
                  <a:pt x="178617" y="3378200"/>
                </a:lnTo>
                <a:lnTo>
                  <a:pt x="170681" y="3327400"/>
                </a:lnTo>
                <a:lnTo>
                  <a:pt x="163017" y="3276600"/>
                </a:lnTo>
                <a:lnTo>
                  <a:pt x="155571" y="3225800"/>
                </a:lnTo>
                <a:lnTo>
                  <a:pt x="148289" y="3175000"/>
                </a:lnTo>
                <a:lnTo>
                  <a:pt x="141115" y="3124200"/>
                </a:lnTo>
                <a:lnTo>
                  <a:pt x="126878" y="3022600"/>
                </a:lnTo>
                <a:lnTo>
                  <a:pt x="119704" y="2959100"/>
                </a:lnTo>
                <a:lnTo>
                  <a:pt x="112422" y="2908300"/>
                </a:lnTo>
                <a:lnTo>
                  <a:pt x="110388" y="2895600"/>
                </a:lnTo>
                <a:lnTo>
                  <a:pt x="107733" y="2882900"/>
                </a:lnTo>
                <a:lnTo>
                  <a:pt x="104665" y="2870200"/>
                </a:lnTo>
                <a:lnTo>
                  <a:pt x="101389" y="2844800"/>
                </a:lnTo>
                <a:lnTo>
                  <a:pt x="243915" y="2844800"/>
                </a:lnTo>
                <a:lnTo>
                  <a:pt x="244811" y="2870200"/>
                </a:lnTo>
                <a:lnTo>
                  <a:pt x="245708" y="2882900"/>
                </a:lnTo>
                <a:lnTo>
                  <a:pt x="247018" y="2895600"/>
                </a:lnTo>
                <a:lnTo>
                  <a:pt x="253760" y="2946400"/>
                </a:lnTo>
                <a:lnTo>
                  <a:pt x="260694" y="2984500"/>
                </a:lnTo>
                <a:lnTo>
                  <a:pt x="274834" y="3086100"/>
                </a:lnTo>
                <a:lnTo>
                  <a:pt x="281884" y="3136900"/>
                </a:lnTo>
                <a:lnTo>
                  <a:pt x="288819" y="3187700"/>
                </a:lnTo>
                <a:lnTo>
                  <a:pt x="295561" y="3238500"/>
                </a:lnTo>
                <a:lnTo>
                  <a:pt x="302540" y="3289300"/>
                </a:lnTo>
                <a:lnTo>
                  <a:pt x="310241" y="3340100"/>
                </a:lnTo>
                <a:lnTo>
                  <a:pt x="318661" y="3390900"/>
                </a:lnTo>
                <a:lnTo>
                  <a:pt x="327802" y="3429000"/>
                </a:lnTo>
                <a:lnTo>
                  <a:pt x="337664" y="3479800"/>
                </a:lnTo>
                <a:lnTo>
                  <a:pt x="348246" y="3530600"/>
                </a:lnTo>
                <a:lnTo>
                  <a:pt x="359549" y="3581400"/>
                </a:lnTo>
                <a:lnTo>
                  <a:pt x="371572" y="3632200"/>
                </a:lnTo>
                <a:lnTo>
                  <a:pt x="384316" y="3670300"/>
                </a:lnTo>
                <a:lnTo>
                  <a:pt x="397780" y="3721100"/>
                </a:lnTo>
                <a:lnTo>
                  <a:pt x="411964" y="3771900"/>
                </a:lnTo>
                <a:lnTo>
                  <a:pt x="426869" y="3810000"/>
                </a:lnTo>
                <a:lnTo>
                  <a:pt x="442495" y="3860800"/>
                </a:lnTo>
                <a:lnTo>
                  <a:pt x="458841" y="3911600"/>
                </a:lnTo>
                <a:lnTo>
                  <a:pt x="475907" y="3949700"/>
                </a:lnTo>
                <a:lnTo>
                  <a:pt x="493694" y="4000500"/>
                </a:lnTo>
                <a:lnTo>
                  <a:pt x="512202" y="4051300"/>
                </a:lnTo>
                <a:lnTo>
                  <a:pt x="531430" y="4089400"/>
                </a:lnTo>
                <a:lnTo>
                  <a:pt x="551378" y="4140200"/>
                </a:lnTo>
                <a:lnTo>
                  <a:pt x="572047" y="4178300"/>
                </a:lnTo>
                <a:lnTo>
                  <a:pt x="593437" y="4229100"/>
                </a:lnTo>
                <a:lnTo>
                  <a:pt x="615777" y="4267200"/>
                </a:lnTo>
                <a:lnTo>
                  <a:pt x="639773" y="4318000"/>
                </a:lnTo>
                <a:lnTo>
                  <a:pt x="653482" y="4330700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91290" y="0"/>
            <a:ext cx="3462654" cy="3848100"/>
          </a:xfrm>
          <a:custGeom>
            <a:avLst/>
            <a:gdLst/>
            <a:ahLst/>
            <a:cxnLst/>
            <a:rect l="l" t="t" r="r" b="b"/>
            <a:pathLst>
              <a:path w="3462654" h="3848100">
                <a:moveTo>
                  <a:pt x="664614" y="2070099"/>
                </a:moveTo>
                <a:lnTo>
                  <a:pt x="190963" y="2070099"/>
                </a:lnTo>
                <a:lnTo>
                  <a:pt x="158214" y="2057399"/>
                </a:lnTo>
                <a:lnTo>
                  <a:pt x="95268" y="2031999"/>
                </a:lnTo>
                <a:lnTo>
                  <a:pt x="54226" y="2006599"/>
                </a:lnTo>
                <a:lnTo>
                  <a:pt x="23817" y="1968499"/>
                </a:lnTo>
                <a:lnTo>
                  <a:pt x="5316" y="1930399"/>
                </a:lnTo>
                <a:lnTo>
                  <a:pt x="0" y="1879599"/>
                </a:lnTo>
                <a:lnTo>
                  <a:pt x="850" y="1828799"/>
                </a:lnTo>
                <a:lnTo>
                  <a:pt x="3402" y="1777999"/>
                </a:lnTo>
                <a:lnTo>
                  <a:pt x="7655" y="1739899"/>
                </a:lnTo>
                <a:lnTo>
                  <a:pt x="102527" y="965199"/>
                </a:lnTo>
                <a:lnTo>
                  <a:pt x="108878" y="914399"/>
                </a:lnTo>
                <a:lnTo>
                  <a:pt x="115585" y="863599"/>
                </a:lnTo>
                <a:lnTo>
                  <a:pt x="122118" y="812799"/>
                </a:lnTo>
                <a:lnTo>
                  <a:pt x="128512" y="774699"/>
                </a:lnTo>
                <a:lnTo>
                  <a:pt x="134802" y="723899"/>
                </a:lnTo>
                <a:lnTo>
                  <a:pt x="141023" y="673099"/>
                </a:lnTo>
                <a:lnTo>
                  <a:pt x="153394" y="571499"/>
                </a:lnTo>
                <a:lnTo>
                  <a:pt x="159615" y="520699"/>
                </a:lnTo>
                <a:lnTo>
                  <a:pt x="165905" y="482599"/>
                </a:lnTo>
                <a:lnTo>
                  <a:pt x="172299" y="431799"/>
                </a:lnTo>
                <a:lnTo>
                  <a:pt x="178832" y="380999"/>
                </a:lnTo>
                <a:lnTo>
                  <a:pt x="185538" y="330199"/>
                </a:lnTo>
                <a:lnTo>
                  <a:pt x="192453" y="279399"/>
                </a:lnTo>
                <a:lnTo>
                  <a:pt x="199611" y="228599"/>
                </a:lnTo>
                <a:lnTo>
                  <a:pt x="209262" y="177799"/>
                </a:lnTo>
                <a:lnTo>
                  <a:pt x="220110" y="126999"/>
                </a:lnTo>
                <a:lnTo>
                  <a:pt x="232218" y="76199"/>
                </a:lnTo>
                <a:lnTo>
                  <a:pt x="245649" y="25399"/>
                </a:lnTo>
                <a:lnTo>
                  <a:pt x="254106" y="0"/>
                </a:lnTo>
                <a:lnTo>
                  <a:pt x="397830" y="0"/>
                </a:lnTo>
                <a:lnTo>
                  <a:pt x="388225" y="25399"/>
                </a:lnTo>
                <a:lnTo>
                  <a:pt x="374216" y="76199"/>
                </a:lnTo>
                <a:lnTo>
                  <a:pt x="361623" y="126999"/>
                </a:lnTo>
                <a:lnTo>
                  <a:pt x="350336" y="177799"/>
                </a:lnTo>
                <a:lnTo>
                  <a:pt x="340246" y="228599"/>
                </a:lnTo>
                <a:lnTo>
                  <a:pt x="333110" y="279399"/>
                </a:lnTo>
                <a:lnTo>
                  <a:pt x="326103" y="330199"/>
                </a:lnTo>
                <a:lnTo>
                  <a:pt x="319216" y="380999"/>
                </a:lnTo>
                <a:lnTo>
                  <a:pt x="312437" y="431799"/>
                </a:lnTo>
                <a:lnTo>
                  <a:pt x="305755" y="482599"/>
                </a:lnTo>
                <a:lnTo>
                  <a:pt x="299159" y="533399"/>
                </a:lnTo>
                <a:lnTo>
                  <a:pt x="292637" y="571499"/>
                </a:lnTo>
                <a:lnTo>
                  <a:pt x="286180" y="622299"/>
                </a:lnTo>
                <a:lnTo>
                  <a:pt x="279775" y="673099"/>
                </a:lnTo>
                <a:lnTo>
                  <a:pt x="273411" y="723899"/>
                </a:lnTo>
                <a:lnTo>
                  <a:pt x="241829" y="977899"/>
                </a:lnTo>
                <a:lnTo>
                  <a:pt x="235482" y="1028699"/>
                </a:lnTo>
                <a:lnTo>
                  <a:pt x="229099" y="1079499"/>
                </a:lnTo>
                <a:lnTo>
                  <a:pt x="222360" y="1130299"/>
                </a:lnTo>
                <a:lnTo>
                  <a:pt x="215743" y="1181099"/>
                </a:lnTo>
                <a:lnTo>
                  <a:pt x="209235" y="1231899"/>
                </a:lnTo>
                <a:lnTo>
                  <a:pt x="202823" y="1282699"/>
                </a:lnTo>
                <a:lnTo>
                  <a:pt x="196492" y="1333499"/>
                </a:lnTo>
                <a:lnTo>
                  <a:pt x="190229" y="1384299"/>
                </a:lnTo>
                <a:lnTo>
                  <a:pt x="184021" y="1435099"/>
                </a:lnTo>
                <a:lnTo>
                  <a:pt x="177853" y="1485899"/>
                </a:lnTo>
                <a:lnTo>
                  <a:pt x="159289" y="1650999"/>
                </a:lnTo>
                <a:lnTo>
                  <a:pt x="153864" y="1701799"/>
                </a:lnTo>
                <a:lnTo>
                  <a:pt x="149091" y="1752599"/>
                </a:lnTo>
                <a:lnTo>
                  <a:pt x="144754" y="1803399"/>
                </a:lnTo>
                <a:lnTo>
                  <a:pt x="140635" y="1854199"/>
                </a:lnTo>
                <a:lnTo>
                  <a:pt x="139820" y="1892299"/>
                </a:lnTo>
                <a:lnTo>
                  <a:pt x="146022" y="1904999"/>
                </a:lnTo>
                <a:lnTo>
                  <a:pt x="162007" y="1917699"/>
                </a:lnTo>
                <a:lnTo>
                  <a:pt x="190538" y="1930399"/>
                </a:lnTo>
                <a:lnTo>
                  <a:pt x="218112" y="1930399"/>
                </a:lnTo>
                <a:lnTo>
                  <a:pt x="246111" y="1943099"/>
                </a:lnTo>
                <a:lnTo>
                  <a:pt x="2826750" y="1943099"/>
                </a:lnTo>
                <a:lnTo>
                  <a:pt x="2829456" y="1955799"/>
                </a:lnTo>
                <a:lnTo>
                  <a:pt x="2213875" y="1955799"/>
                </a:lnTo>
                <a:lnTo>
                  <a:pt x="2162576" y="1968499"/>
                </a:lnTo>
                <a:lnTo>
                  <a:pt x="1957505" y="1968499"/>
                </a:lnTo>
                <a:lnTo>
                  <a:pt x="1906257" y="1981199"/>
                </a:lnTo>
                <a:lnTo>
                  <a:pt x="1701277" y="1981199"/>
                </a:lnTo>
                <a:lnTo>
                  <a:pt x="1650024" y="1993899"/>
                </a:lnTo>
                <a:lnTo>
                  <a:pt x="1598762" y="1993899"/>
                </a:lnTo>
                <a:lnTo>
                  <a:pt x="1393592" y="2006599"/>
                </a:lnTo>
                <a:lnTo>
                  <a:pt x="1290900" y="2006599"/>
                </a:lnTo>
                <a:lnTo>
                  <a:pt x="1239519" y="2019299"/>
                </a:lnTo>
                <a:lnTo>
                  <a:pt x="1085211" y="2019299"/>
                </a:lnTo>
                <a:lnTo>
                  <a:pt x="1033712" y="2031999"/>
                </a:lnTo>
                <a:lnTo>
                  <a:pt x="982178" y="2031999"/>
                </a:lnTo>
                <a:lnTo>
                  <a:pt x="983524" y="2044699"/>
                </a:lnTo>
                <a:lnTo>
                  <a:pt x="837006" y="2044699"/>
                </a:lnTo>
                <a:lnTo>
                  <a:pt x="664614" y="2070099"/>
                </a:lnTo>
                <a:close/>
              </a:path>
              <a:path w="3462654" h="3848100">
                <a:moveTo>
                  <a:pt x="3462309" y="1930399"/>
                </a:moveTo>
                <a:lnTo>
                  <a:pt x="710406" y="1930399"/>
                </a:lnTo>
                <a:lnTo>
                  <a:pt x="745706" y="1917699"/>
                </a:lnTo>
                <a:lnTo>
                  <a:pt x="781858" y="1917699"/>
                </a:lnTo>
                <a:lnTo>
                  <a:pt x="818859" y="1904999"/>
                </a:lnTo>
                <a:lnTo>
                  <a:pt x="815847" y="1879599"/>
                </a:lnTo>
                <a:lnTo>
                  <a:pt x="813472" y="1841499"/>
                </a:lnTo>
                <a:lnTo>
                  <a:pt x="811523" y="1803399"/>
                </a:lnTo>
                <a:lnTo>
                  <a:pt x="809786" y="1777999"/>
                </a:lnTo>
                <a:lnTo>
                  <a:pt x="806411" y="1727199"/>
                </a:lnTo>
                <a:lnTo>
                  <a:pt x="803199" y="1676399"/>
                </a:lnTo>
                <a:lnTo>
                  <a:pt x="800314" y="1625599"/>
                </a:lnTo>
                <a:lnTo>
                  <a:pt x="797918" y="1574799"/>
                </a:lnTo>
                <a:lnTo>
                  <a:pt x="796176" y="1523999"/>
                </a:lnTo>
                <a:lnTo>
                  <a:pt x="795251" y="1473199"/>
                </a:lnTo>
                <a:lnTo>
                  <a:pt x="795305" y="1422399"/>
                </a:lnTo>
                <a:lnTo>
                  <a:pt x="796503" y="1371599"/>
                </a:lnTo>
                <a:lnTo>
                  <a:pt x="799007" y="1320799"/>
                </a:lnTo>
                <a:lnTo>
                  <a:pt x="802981" y="1269999"/>
                </a:lnTo>
                <a:lnTo>
                  <a:pt x="810384" y="1219199"/>
                </a:lnTo>
                <a:lnTo>
                  <a:pt x="822652" y="1168399"/>
                </a:lnTo>
                <a:lnTo>
                  <a:pt x="840182" y="1117599"/>
                </a:lnTo>
                <a:lnTo>
                  <a:pt x="863375" y="1079499"/>
                </a:lnTo>
                <a:lnTo>
                  <a:pt x="892628" y="1041399"/>
                </a:lnTo>
                <a:lnTo>
                  <a:pt x="928341" y="1003299"/>
                </a:lnTo>
                <a:lnTo>
                  <a:pt x="970911" y="977899"/>
                </a:lnTo>
                <a:lnTo>
                  <a:pt x="1020739" y="952499"/>
                </a:lnTo>
                <a:lnTo>
                  <a:pt x="1114574" y="927099"/>
                </a:lnTo>
                <a:lnTo>
                  <a:pt x="1162377" y="901699"/>
                </a:lnTo>
                <a:lnTo>
                  <a:pt x="1358213" y="850899"/>
                </a:lnTo>
                <a:lnTo>
                  <a:pt x="1408057" y="850899"/>
                </a:lnTo>
                <a:lnTo>
                  <a:pt x="1458146" y="838199"/>
                </a:lnTo>
                <a:lnTo>
                  <a:pt x="1560143" y="838199"/>
                </a:lnTo>
                <a:lnTo>
                  <a:pt x="1611860" y="825499"/>
                </a:lnTo>
                <a:lnTo>
                  <a:pt x="1715295" y="825499"/>
                </a:lnTo>
                <a:lnTo>
                  <a:pt x="1818730" y="812799"/>
                </a:lnTo>
                <a:lnTo>
                  <a:pt x="2025600" y="812799"/>
                </a:lnTo>
                <a:lnTo>
                  <a:pt x="2077317" y="800099"/>
                </a:lnTo>
                <a:lnTo>
                  <a:pt x="2232470" y="800099"/>
                </a:lnTo>
                <a:lnTo>
                  <a:pt x="2284187" y="787399"/>
                </a:lnTo>
                <a:lnTo>
                  <a:pt x="2382433" y="787399"/>
                </a:lnTo>
                <a:lnTo>
                  <a:pt x="2415749" y="774699"/>
                </a:lnTo>
                <a:lnTo>
                  <a:pt x="2405542" y="736599"/>
                </a:lnTo>
                <a:lnTo>
                  <a:pt x="2402139" y="711199"/>
                </a:lnTo>
                <a:lnTo>
                  <a:pt x="2391476" y="660399"/>
                </a:lnTo>
                <a:lnTo>
                  <a:pt x="2380682" y="609599"/>
                </a:lnTo>
                <a:lnTo>
                  <a:pt x="2369795" y="558799"/>
                </a:lnTo>
                <a:lnTo>
                  <a:pt x="2336946" y="406399"/>
                </a:lnTo>
                <a:lnTo>
                  <a:pt x="2326059" y="355599"/>
                </a:lnTo>
                <a:lnTo>
                  <a:pt x="2315265" y="304799"/>
                </a:lnTo>
                <a:lnTo>
                  <a:pt x="2304602" y="253999"/>
                </a:lnTo>
                <a:lnTo>
                  <a:pt x="2295025" y="203199"/>
                </a:lnTo>
                <a:lnTo>
                  <a:pt x="2277382" y="101599"/>
                </a:lnTo>
                <a:lnTo>
                  <a:pt x="2267805" y="50799"/>
                </a:lnTo>
                <a:lnTo>
                  <a:pt x="2256715" y="0"/>
                </a:lnTo>
                <a:lnTo>
                  <a:pt x="2404408" y="0"/>
                </a:lnTo>
                <a:lnTo>
                  <a:pt x="2416179" y="50799"/>
                </a:lnTo>
                <a:lnTo>
                  <a:pt x="2426276" y="101599"/>
                </a:lnTo>
                <a:lnTo>
                  <a:pt x="2435149" y="152399"/>
                </a:lnTo>
                <a:lnTo>
                  <a:pt x="2443252" y="203199"/>
                </a:lnTo>
                <a:lnTo>
                  <a:pt x="2451036" y="253999"/>
                </a:lnTo>
                <a:lnTo>
                  <a:pt x="2458953" y="292099"/>
                </a:lnTo>
                <a:lnTo>
                  <a:pt x="2467455" y="342899"/>
                </a:lnTo>
                <a:lnTo>
                  <a:pt x="2476994" y="393699"/>
                </a:lnTo>
                <a:lnTo>
                  <a:pt x="2487105" y="444499"/>
                </a:lnTo>
                <a:lnTo>
                  <a:pt x="2497891" y="495299"/>
                </a:lnTo>
                <a:lnTo>
                  <a:pt x="2509193" y="546099"/>
                </a:lnTo>
                <a:lnTo>
                  <a:pt x="2520852" y="596899"/>
                </a:lnTo>
                <a:lnTo>
                  <a:pt x="2532709" y="647699"/>
                </a:lnTo>
                <a:lnTo>
                  <a:pt x="2544606" y="698499"/>
                </a:lnTo>
                <a:lnTo>
                  <a:pt x="2556384" y="749299"/>
                </a:lnTo>
                <a:lnTo>
                  <a:pt x="2560921" y="761999"/>
                </a:lnTo>
                <a:lnTo>
                  <a:pt x="3462309" y="761999"/>
                </a:lnTo>
                <a:lnTo>
                  <a:pt x="3462309" y="876299"/>
                </a:lnTo>
                <a:lnTo>
                  <a:pt x="2969217" y="876299"/>
                </a:lnTo>
                <a:lnTo>
                  <a:pt x="2920661" y="888999"/>
                </a:lnTo>
                <a:lnTo>
                  <a:pt x="2826114" y="888999"/>
                </a:lnTo>
                <a:lnTo>
                  <a:pt x="2780107" y="901699"/>
                </a:lnTo>
                <a:lnTo>
                  <a:pt x="2686518" y="901699"/>
                </a:lnTo>
                <a:lnTo>
                  <a:pt x="2638810" y="914399"/>
                </a:lnTo>
                <a:lnTo>
                  <a:pt x="2590409" y="914399"/>
                </a:lnTo>
                <a:lnTo>
                  <a:pt x="2592217" y="927099"/>
                </a:lnTo>
                <a:lnTo>
                  <a:pt x="2235520" y="927099"/>
                </a:lnTo>
                <a:lnTo>
                  <a:pt x="2185143" y="939799"/>
                </a:lnTo>
                <a:lnTo>
                  <a:pt x="2033911" y="952499"/>
                </a:lnTo>
                <a:lnTo>
                  <a:pt x="1882956" y="952499"/>
                </a:lnTo>
                <a:lnTo>
                  <a:pt x="1832794" y="965199"/>
                </a:lnTo>
                <a:lnTo>
                  <a:pt x="1637944" y="965199"/>
                </a:lnTo>
                <a:lnTo>
                  <a:pt x="1588934" y="977899"/>
                </a:lnTo>
                <a:lnTo>
                  <a:pt x="1490279" y="977899"/>
                </a:lnTo>
                <a:lnTo>
                  <a:pt x="1440473" y="990599"/>
                </a:lnTo>
                <a:lnTo>
                  <a:pt x="1390909" y="990599"/>
                </a:lnTo>
                <a:lnTo>
                  <a:pt x="1149345" y="1054099"/>
                </a:lnTo>
                <a:lnTo>
                  <a:pt x="1102806" y="1079499"/>
                </a:lnTo>
                <a:lnTo>
                  <a:pt x="1057032" y="1092199"/>
                </a:lnTo>
                <a:lnTo>
                  <a:pt x="1018116" y="1117599"/>
                </a:lnTo>
                <a:lnTo>
                  <a:pt x="987281" y="1155699"/>
                </a:lnTo>
                <a:lnTo>
                  <a:pt x="965803" y="1193799"/>
                </a:lnTo>
                <a:lnTo>
                  <a:pt x="954958" y="1231899"/>
                </a:lnTo>
                <a:lnTo>
                  <a:pt x="949961" y="1269999"/>
                </a:lnTo>
                <a:lnTo>
                  <a:pt x="945601" y="1308099"/>
                </a:lnTo>
                <a:lnTo>
                  <a:pt x="942518" y="1333499"/>
                </a:lnTo>
                <a:lnTo>
                  <a:pt x="941348" y="1371599"/>
                </a:lnTo>
                <a:lnTo>
                  <a:pt x="942398" y="1422399"/>
                </a:lnTo>
                <a:lnTo>
                  <a:pt x="943794" y="1473199"/>
                </a:lnTo>
                <a:lnTo>
                  <a:pt x="945455" y="1536699"/>
                </a:lnTo>
                <a:lnTo>
                  <a:pt x="947302" y="1587499"/>
                </a:lnTo>
                <a:lnTo>
                  <a:pt x="951237" y="1689099"/>
                </a:lnTo>
                <a:lnTo>
                  <a:pt x="953164" y="1739899"/>
                </a:lnTo>
                <a:lnTo>
                  <a:pt x="954958" y="1790699"/>
                </a:lnTo>
                <a:lnTo>
                  <a:pt x="959778" y="1841499"/>
                </a:lnTo>
                <a:lnTo>
                  <a:pt x="966300" y="1892299"/>
                </a:lnTo>
                <a:lnTo>
                  <a:pt x="3462309" y="1892299"/>
                </a:lnTo>
                <a:lnTo>
                  <a:pt x="3462309" y="1930399"/>
                </a:lnTo>
                <a:close/>
              </a:path>
              <a:path w="3462654" h="3848100">
                <a:moveTo>
                  <a:pt x="3444437" y="749299"/>
                </a:moveTo>
                <a:lnTo>
                  <a:pt x="2937136" y="749299"/>
                </a:lnTo>
                <a:lnTo>
                  <a:pt x="2990604" y="736599"/>
                </a:lnTo>
                <a:lnTo>
                  <a:pt x="3389199" y="736599"/>
                </a:lnTo>
                <a:lnTo>
                  <a:pt x="3444437" y="749299"/>
                </a:lnTo>
                <a:close/>
              </a:path>
              <a:path w="3462654" h="3848100">
                <a:moveTo>
                  <a:pt x="3462309" y="761999"/>
                </a:moveTo>
                <a:lnTo>
                  <a:pt x="2776734" y="761999"/>
                </a:lnTo>
                <a:lnTo>
                  <a:pt x="2830202" y="749299"/>
                </a:lnTo>
                <a:lnTo>
                  <a:pt x="3462309" y="749299"/>
                </a:lnTo>
                <a:lnTo>
                  <a:pt x="3462309" y="761999"/>
                </a:lnTo>
                <a:close/>
              </a:path>
              <a:path w="3462654" h="3848100">
                <a:moveTo>
                  <a:pt x="3462309" y="888999"/>
                </a:moveTo>
                <a:lnTo>
                  <a:pt x="3401294" y="888999"/>
                </a:lnTo>
                <a:lnTo>
                  <a:pt x="3348472" y="876299"/>
                </a:lnTo>
                <a:lnTo>
                  <a:pt x="3462309" y="876299"/>
                </a:lnTo>
                <a:lnTo>
                  <a:pt x="3462309" y="888999"/>
                </a:lnTo>
                <a:close/>
              </a:path>
              <a:path w="3462654" h="3848100">
                <a:moveTo>
                  <a:pt x="3462309" y="1892299"/>
                </a:moveTo>
                <a:lnTo>
                  <a:pt x="1121096" y="1892299"/>
                </a:lnTo>
                <a:lnTo>
                  <a:pt x="1172600" y="1879599"/>
                </a:lnTo>
                <a:lnTo>
                  <a:pt x="1326864" y="1879599"/>
                </a:lnTo>
                <a:lnTo>
                  <a:pt x="1378210" y="1866899"/>
                </a:lnTo>
                <a:lnTo>
                  <a:pt x="1583289" y="1854199"/>
                </a:lnTo>
                <a:lnTo>
                  <a:pt x="1736844" y="1854199"/>
                </a:lnTo>
                <a:lnTo>
                  <a:pt x="1787995" y="1841499"/>
                </a:lnTo>
                <a:lnTo>
                  <a:pt x="1941376" y="1841499"/>
                </a:lnTo>
                <a:lnTo>
                  <a:pt x="1992488" y="1828799"/>
                </a:lnTo>
                <a:lnTo>
                  <a:pt x="2196928" y="1828799"/>
                </a:lnTo>
                <a:lnTo>
                  <a:pt x="2248049" y="1816099"/>
                </a:lnTo>
                <a:lnTo>
                  <a:pt x="2617912" y="1816099"/>
                </a:lnTo>
                <a:lnTo>
                  <a:pt x="2624469" y="1803399"/>
                </a:lnTo>
                <a:lnTo>
                  <a:pt x="2631239" y="1803399"/>
                </a:lnTo>
                <a:lnTo>
                  <a:pt x="2619072" y="1752599"/>
                </a:lnTo>
                <a:lnTo>
                  <a:pt x="2606832" y="1701799"/>
                </a:lnTo>
                <a:lnTo>
                  <a:pt x="2594610" y="1663699"/>
                </a:lnTo>
                <a:lnTo>
                  <a:pt x="2582499" y="1612899"/>
                </a:lnTo>
                <a:lnTo>
                  <a:pt x="2570595" y="1562099"/>
                </a:lnTo>
                <a:lnTo>
                  <a:pt x="2558989" y="1511299"/>
                </a:lnTo>
                <a:lnTo>
                  <a:pt x="2547775" y="1460499"/>
                </a:lnTo>
                <a:lnTo>
                  <a:pt x="2537046" y="1422399"/>
                </a:lnTo>
                <a:lnTo>
                  <a:pt x="2526896" y="1371599"/>
                </a:lnTo>
                <a:lnTo>
                  <a:pt x="2517307" y="1320799"/>
                </a:lnTo>
                <a:lnTo>
                  <a:pt x="2508146" y="1269999"/>
                </a:lnTo>
                <a:lnTo>
                  <a:pt x="2499341" y="1219199"/>
                </a:lnTo>
                <a:lnTo>
                  <a:pt x="2490815" y="1168399"/>
                </a:lnTo>
                <a:lnTo>
                  <a:pt x="2482495" y="1117599"/>
                </a:lnTo>
                <a:lnTo>
                  <a:pt x="2474305" y="1079499"/>
                </a:lnTo>
                <a:lnTo>
                  <a:pt x="2458019" y="977899"/>
                </a:lnTo>
                <a:lnTo>
                  <a:pt x="2449774" y="927099"/>
                </a:lnTo>
                <a:lnTo>
                  <a:pt x="2592217" y="927099"/>
                </a:lnTo>
                <a:lnTo>
                  <a:pt x="2597642" y="965199"/>
                </a:lnTo>
                <a:lnTo>
                  <a:pt x="2605008" y="1015999"/>
                </a:lnTo>
                <a:lnTo>
                  <a:pt x="2612557" y="1066799"/>
                </a:lnTo>
                <a:lnTo>
                  <a:pt x="2620336" y="1117599"/>
                </a:lnTo>
                <a:lnTo>
                  <a:pt x="2628395" y="1168399"/>
                </a:lnTo>
                <a:lnTo>
                  <a:pt x="2636783" y="1219199"/>
                </a:lnTo>
                <a:lnTo>
                  <a:pt x="2645550" y="1257299"/>
                </a:lnTo>
                <a:lnTo>
                  <a:pt x="2654743" y="1308099"/>
                </a:lnTo>
                <a:lnTo>
                  <a:pt x="2664413" y="1358899"/>
                </a:lnTo>
                <a:lnTo>
                  <a:pt x="2674607" y="1409699"/>
                </a:lnTo>
                <a:lnTo>
                  <a:pt x="2685376" y="1460499"/>
                </a:lnTo>
                <a:lnTo>
                  <a:pt x="2696768" y="1511299"/>
                </a:lnTo>
                <a:lnTo>
                  <a:pt x="2708831" y="1562099"/>
                </a:lnTo>
                <a:lnTo>
                  <a:pt x="2721616" y="1600199"/>
                </a:lnTo>
                <a:lnTo>
                  <a:pt x="2735171" y="1650999"/>
                </a:lnTo>
                <a:lnTo>
                  <a:pt x="2749545" y="1701799"/>
                </a:lnTo>
                <a:lnTo>
                  <a:pt x="2764788" y="1752599"/>
                </a:lnTo>
                <a:lnTo>
                  <a:pt x="2780947" y="1790699"/>
                </a:lnTo>
                <a:lnTo>
                  <a:pt x="3462309" y="1790699"/>
                </a:lnTo>
                <a:lnTo>
                  <a:pt x="3462309" y="1892299"/>
                </a:lnTo>
                <a:close/>
              </a:path>
              <a:path w="3462654" h="3848100">
                <a:moveTo>
                  <a:pt x="2826750" y="1943099"/>
                </a:moveTo>
                <a:lnTo>
                  <a:pt x="569021" y="1943099"/>
                </a:lnTo>
                <a:lnTo>
                  <a:pt x="622489" y="1930399"/>
                </a:lnTo>
                <a:lnTo>
                  <a:pt x="2824045" y="1930399"/>
                </a:lnTo>
                <a:lnTo>
                  <a:pt x="2826750" y="1943099"/>
                </a:lnTo>
                <a:close/>
              </a:path>
              <a:path w="3462654" h="3848100">
                <a:moveTo>
                  <a:pt x="2100454" y="3708399"/>
                </a:moveTo>
                <a:lnTo>
                  <a:pt x="1617304" y="3708399"/>
                </a:lnTo>
                <a:lnTo>
                  <a:pt x="1918586" y="3632199"/>
                </a:lnTo>
                <a:lnTo>
                  <a:pt x="1966624" y="3606799"/>
                </a:lnTo>
                <a:lnTo>
                  <a:pt x="2013354" y="3594099"/>
                </a:lnTo>
                <a:lnTo>
                  <a:pt x="2060100" y="3568699"/>
                </a:lnTo>
                <a:lnTo>
                  <a:pt x="2153705" y="3543299"/>
                </a:lnTo>
                <a:lnTo>
                  <a:pt x="2200596" y="3517899"/>
                </a:lnTo>
                <a:lnTo>
                  <a:pt x="2247568" y="3505199"/>
                </a:lnTo>
                <a:lnTo>
                  <a:pt x="2294636" y="3479799"/>
                </a:lnTo>
                <a:lnTo>
                  <a:pt x="2389128" y="3454399"/>
                </a:lnTo>
                <a:lnTo>
                  <a:pt x="2436584" y="3428999"/>
                </a:lnTo>
                <a:lnTo>
                  <a:pt x="2579984" y="3390899"/>
                </a:lnTo>
                <a:lnTo>
                  <a:pt x="2628181" y="3365499"/>
                </a:lnTo>
                <a:lnTo>
                  <a:pt x="2676605" y="3352799"/>
                </a:lnTo>
                <a:lnTo>
                  <a:pt x="2702088" y="3352799"/>
                </a:lnTo>
                <a:lnTo>
                  <a:pt x="2752203" y="3327399"/>
                </a:lnTo>
                <a:lnTo>
                  <a:pt x="2807635" y="3289299"/>
                </a:lnTo>
                <a:lnTo>
                  <a:pt x="2848819" y="3238499"/>
                </a:lnTo>
                <a:lnTo>
                  <a:pt x="2855801" y="3200399"/>
                </a:lnTo>
                <a:lnTo>
                  <a:pt x="2858743" y="3162299"/>
                </a:lnTo>
                <a:lnTo>
                  <a:pt x="2860621" y="3124199"/>
                </a:lnTo>
                <a:lnTo>
                  <a:pt x="2861224" y="3098799"/>
                </a:lnTo>
                <a:lnTo>
                  <a:pt x="2860338" y="3060699"/>
                </a:lnTo>
                <a:lnTo>
                  <a:pt x="2855639" y="3009899"/>
                </a:lnTo>
                <a:lnTo>
                  <a:pt x="2850642" y="2959099"/>
                </a:lnTo>
                <a:lnTo>
                  <a:pt x="2845384" y="2908299"/>
                </a:lnTo>
                <a:lnTo>
                  <a:pt x="2839901" y="2857499"/>
                </a:lnTo>
                <a:lnTo>
                  <a:pt x="2834232" y="2806699"/>
                </a:lnTo>
                <a:lnTo>
                  <a:pt x="2828413" y="2755899"/>
                </a:lnTo>
                <a:lnTo>
                  <a:pt x="2822483" y="2705099"/>
                </a:lnTo>
                <a:lnTo>
                  <a:pt x="2816478" y="2654299"/>
                </a:lnTo>
                <a:lnTo>
                  <a:pt x="2810435" y="2603499"/>
                </a:lnTo>
                <a:lnTo>
                  <a:pt x="2804909" y="2552699"/>
                </a:lnTo>
                <a:lnTo>
                  <a:pt x="2798547" y="2501899"/>
                </a:lnTo>
                <a:lnTo>
                  <a:pt x="2791367" y="2451099"/>
                </a:lnTo>
                <a:lnTo>
                  <a:pt x="2783383" y="2400299"/>
                </a:lnTo>
                <a:lnTo>
                  <a:pt x="2774612" y="2349499"/>
                </a:lnTo>
                <a:lnTo>
                  <a:pt x="2765069" y="2298699"/>
                </a:lnTo>
                <a:lnTo>
                  <a:pt x="2754770" y="2247899"/>
                </a:lnTo>
                <a:lnTo>
                  <a:pt x="2743730" y="2197099"/>
                </a:lnTo>
                <a:lnTo>
                  <a:pt x="2731966" y="2146299"/>
                </a:lnTo>
                <a:lnTo>
                  <a:pt x="2719493" y="2095499"/>
                </a:lnTo>
                <a:lnTo>
                  <a:pt x="2706326" y="2044699"/>
                </a:lnTo>
                <a:lnTo>
                  <a:pt x="2692483" y="1993899"/>
                </a:lnTo>
                <a:lnTo>
                  <a:pt x="2688726" y="1981199"/>
                </a:lnTo>
                <a:lnTo>
                  <a:pt x="2684544" y="1981199"/>
                </a:lnTo>
                <a:lnTo>
                  <a:pt x="2680362" y="1968499"/>
                </a:lnTo>
                <a:lnTo>
                  <a:pt x="2676605" y="1955799"/>
                </a:lnTo>
                <a:lnTo>
                  <a:pt x="2829456" y="1955799"/>
                </a:lnTo>
                <a:lnTo>
                  <a:pt x="2832161" y="1968499"/>
                </a:lnTo>
                <a:lnTo>
                  <a:pt x="2839639" y="1993899"/>
                </a:lnTo>
                <a:lnTo>
                  <a:pt x="2846693" y="2019299"/>
                </a:lnTo>
                <a:lnTo>
                  <a:pt x="2853533" y="2057399"/>
                </a:lnTo>
                <a:lnTo>
                  <a:pt x="2865568" y="2095499"/>
                </a:lnTo>
                <a:lnTo>
                  <a:pt x="2876928" y="2146299"/>
                </a:lnTo>
                <a:lnTo>
                  <a:pt x="2887614" y="2197099"/>
                </a:lnTo>
                <a:lnTo>
                  <a:pt x="2897624" y="2247899"/>
                </a:lnTo>
                <a:lnTo>
                  <a:pt x="2906960" y="2298699"/>
                </a:lnTo>
                <a:lnTo>
                  <a:pt x="2915621" y="2349499"/>
                </a:lnTo>
                <a:lnTo>
                  <a:pt x="2923607" y="2400299"/>
                </a:lnTo>
                <a:lnTo>
                  <a:pt x="2930918" y="2438399"/>
                </a:lnTo>
                <a:lnTo>
                  <a:pt x="2937554" y="2489199"/>
                </a:lnTo>
                <a:lnTo>
                  <a:pt x="2943515" y="2539999"/>
                </a:lnTo>
                <a:lnTo>
                  <a:pt x="2948802" y="2590799"/>
                </a:lnTo>
                <a:lnTo>
                  <a:pt x="2954180" y="2641599"/>
                </a:lnTo>
                <a:lnTo>
                  <a:pt x="2959436" y="2692399"/>
                </a:lnTo>
                <a:lnTo>
                  <a:pt x="2964583" y="2743199"/>
                </a:lnTo>
                <a:lnTo>
                  <a:pt x="2969634" y="2781299"/>
                </a:lnTo>
                <a:lnTo>
                  <a:pt x="2974604" y="2832099"/>
                </a:lnTo>
                <a:lnTo>
                  <a:pt x="2979506" y="2882899"/>
                </a:lnTo>
                <a:lnTo>
                  <a:pt x="2984353" y="2933699"/>
                </a:lnTo>
                <a:lnTo>
                  <a:pt x="2989160" y="2984499"/>
                </a:lnTo>
                <a:lnTo>
                  <a:pt x="2998705" y="3086099"/>
                </a:lnTo>
                <a:lnTo>
                  <a:pt x="3000867" y="3111499"/>
                </a:lnTo>
                <a:lnTo>
                  <a:pt x="3000689" y="3149599"/>
                </a:lnTo>
                <a:lnTo>
                  <a:pt x="2998386" y="3187699"/>
                </a:lnTo>
                <a:lnTo>
                  <a:pt x="2985756" y="3263899"/>
                </a:lnTo>
                <a:lnTo>
                  <a:pt x="2969973" y="3301999"/>
                </a:lnTo>
                <a:lnTo>
                  <a:pt x="2947384" y="3340099"/>
                </a:lnTo>
                <a:lnTo>
                  <a:pt x="2918558" y="3378199"/>
                </a:lnTo>
                <a:lnTo>
                  <a:pt x="2884061" y="3403599"/>
                </a:lnTo>
                <a:lnTo>
                  <a:pt x="2844460" y="3428999"/>
                </a:lnTo>
                <a:lnTo>
                  <a:pt x="2801504" y="3454399"/>
                </a:lnTo>
                <a:lnTo>
                  <a:pt x="2713039" y="3479799"/>
                </a:lnTo>
                <a:lnTo>
                  <a:pt x="2667532" y="3505199"/>
                </a:lnTo>
                <a:lnTo>
                  <a:pt x="2475649" y="3555999"/>
                </a:lnTo>
                <a:lnTo>
                  <a:pt x="2428033" y="3581399"/>
                </a:lnTo>
                <a:lnTo>
                  <a:pt x="2333337" y="3606799"/>
                </a:lnTo>
                <a:lnTo>
                  <a:pt x="2286288" y="3632199"/>
                </a:lnTo>
                <a:lnTo>
                  <a:pt x="2239459" y="3644899"/>
                </a:lnTo>
                <a:lnTo>
                  <a:pt x="2192867" y="3670299"/>
                </a:lnTo>
                <a:lnTo>
                  <a:pt x="2146527" y="3682999"/>
                </a:lnTo>
                <a:lnTo>
                  <a:pt x="2100454" y="3708399"/>
                </a:lnTo>
                <a:close/>
              </a:path>
              <a:path w="3462654" h="3848100">
                <a:moveTo>
                  <a:pt x="1601993" y="3848099"/>
                </a:moveTo>
                <a:lnTo>
                  <a:pt x="1576475" y="3848099"/>
                </a:lnTo>
                <a:lnTo>
                  <a:pt x="1475871" y="3822699"/>
                </a:lnTo>
                <a:lnTo>
                  <a:pt x="1429652" y="3809999"/>
                </a:lnTo>
                <a:lnTo>
                  <a:pt x="1387897" y="3771899"/>
                </a:lnTo>
                <a:lnTo>
                  <a:pt x="1351912" y="3746499"/>
                </a:lnTo>
                <a:lnTo>
                  <a:pt x="1322141" y="3708399"/>
                </a:lnTo>
                <a:lnTo>
                  <a:pt x="1294070" y="3657599"/>
                </a:lnTo>
                <a:lnTo>
                  <a:pt x="1267701" y="3619499"/>
                </a:lnTo>
                <a:lnTo>
                  <a:pt x="1243033" y="3581399"/>
                </a:lnTo>
                <a:lnTo>
                  <a:pt x="1220381" y="3530599"/>
                </a:lnTo>
                <a:lnTo>
                  <a:pt x="1198439" y="3492499"/>
                </a:lnTo>
                <a:lnTo>
                  <a:pt x="1177206" y="3441699"/>
                </a:lnTo>
                <a:lnTo>
                  <a:pt x="1156683" y="3403599"/>
                </a:lnTo>
                <a:lnTo>
                  <a:pt x="1136870" y="3352799"/>
                </a:lnTo>
                <a:lnTo>
                  <a:pt x="1117767" y="3301999"/>
                </a:lnTo>
                <a:lnTo>
                  <a:pt x="1099374" y="3263899"/>
                </a:lnTo>
                <a:lnTo>
                  <a:pt x="1081690" y="3213099"/>
                </a:lnTo>
                <a:lnTo>
                  <a:pt x="1064716" y="3162299"/>
                </a:lnTo>
                <a:lnTo>
                  <a:pt x="1048452" y="3124199"/>
                </a:lnTo>
                <a:lnTo>
                  <a:pt x="1032898" y="3073399"/>
                </a:lnTo>
                <a:lnTo>
                  <a:pt x="1018054" y="3022599"/>
                </a:lnTo>
                <a:lnTo>
                  <a:pt x="1003919" y="2971799"/>
                </a:lnTo>
                <a:lnTo>
                  <a:pt x="990495" y="2933699"/>
                </a:lnTo>
                <a:lnTo>
                  <a:pt x="977780" y="2882899"/>
                </a:lnTo>
                <a:lnTo>
                  <a:pt x="965775" y="2832099"/>
                </a:lnTo>
                <a:lnTo>
                  <a:pt x="954480" y="2781299"/>
                </a:lnTo>
                <a:lnTo>
                  <a:pt x="943894" y="2730499"/>
                </a:lnTo>
                <a:lnTo>
                  <a:pt x="934019" y="2692399"/>
                </a:lnTo>
                <a:lnTo>
                  <a:pt x="924853" y="2641599"/>
                </a:lnTo>
                <a:lnTo>
                  <a:pt x="916397" y="2590799"/>
                </a:lnTo>
                <a:lnTo>
                  <a:pt x="908238" y="2539999"/>
                </a:lnTo>
                <a:lnTo>
                  <a:pt x="900360" y="2489199"/>
                </a:lnTo>
                <a:lnTo>
                  <a:pt x="892705" y="2438399"/>
                </a:lnTo>
                <a:lnTo>
                  <a:pt x="885219" y="2374899"/>
                </a:lnTo>
                <a:lnTo>
                  <a:pt x="877845" y="2324099"/>
                </a:lnTo>
                <a:lnTo>
                  <a:pt x="863208" y="2222499"/>
                </a:lnTo>
                <a:lnTo>
                  <a:pt x="855834" y="2171699"/>
                </a:lnTo>
                <a:lnTo>
                  <a:pt x="848347" y="2120899"/>
                </a:lnTo>
                <a:lnTo>
                  <a:pt x="846256" y="2095499"/>
                </a:lnTo>
                <a:lnTo>
                  <a:pt x="843527" y="2082799"/>
                </a:lnTo>
                <a:lnTo>
                  <a:pt x="840373" y="2070099"/>
                </a:lnTo>
                <a:lnTo>
                  <a:pt x="837006" y="2044699"/>
                </a:lnTo>
                <a:lnTo>
                  <a:pt x="983524" y="2044699"/>
                </a:lnTo>
                <a:lnTo>
                  <a:pt x="984446" y="2070099"/>
                </a:lnTo>
                <a:lnTo>
                  <a:pt x="985367" y="2082799"/>
                </a:lnTo>
                <a:lnTo>
                  <a:pt x="986714" y="2095499"/>
                </a:lnTo>
                <a:lnTo>
                  <a:pt x="993645" y="2146299"/>
                </a:lnTo>
                <a:lnTo>
                  <a:pt x="1000774" y="2197099"/>
                </a:lnTo>
                <a:lnTo>
                  <a:pt x="1015310" y="2298699"/>
                </a:lnTo>
                <a:lnTo>
                  <a:pt x="1022558" y="2349499"/>
                </a:lnTo>
                <a:lnTo>
                  <a:pt x="1029687" y="2400299"/>
                </a:lnTo>
                <a:lnTo>
                  <a:pt x="1036617" y="2451099"/>
                </a:lnTo>
                <a:lnTo>
                  <a:pt x="1043792" y="2501899"/>
                </a:lnTo>
                <a:lnTo>
                  <a:pt x="1051708" y="2552699"/>
                </a:lnTo>
                <a:lnTo>
                  <a:pt x="1060365" y="2603499"/>
                </a:lnTo>
                <a:lnTo>
                  <a:pt x="1069762" y="2654299"/>
                </a:lnTo>
                <a:lnTo>
                  <a:pt x="1079900" y="2705099"/>
                </a:lnTo>
                <a:lnTo>
                  <a:pt x="1090779" y="2743199"/>
                </a:lnTo>
                <a:lnTo>
                  <a:pt x="1102398" y="2793999"/>
                </a:lnTo>
                <a:lnTo>
                  <a:pt x="1114758" y="2844799"/>
                </a:lnTo>
                <a:lnTo>
                  <a:pt x="1127859" y="2895599"/>
                </a:lnTo>
                <a:lnTo>
                  <a:pt x="1141700" y="2946399"/>
                </a:lnTo>
                <a:lnTo>
                  <a:pt x="1156282" y="2997199"/>
                </a:lnTo>
                <a:lnTo>
                  <a:pt x="1171605" y="3047999"/>
                </a:lnTo>
                <a:lnTo>
                  <a:pt x="1187668" y="3086099"/>
                </a:lnTo>
                <a:lnTo>
                  <a:pt x="1204472" y="3136899"/>
                </a:lnTo>
                <a:lnTo>
                  <a:pt x="1222017" y="3187699"/>
                </a:lnTo>
                <a:lnTo>
                  <a:pt x="1240302" y="3238499"/>
                </a:lnTo>
                <a:lnTo>
                  <a:pt x="1259328" y="3276599"/>
                </a:lnTo>
                <a:lnTo>
                  <a:pt x="1279095" y="3327399"/>
                </a:lnTo>
                <a:lnTo>
                  <a:pt x="1299602" y="3378199"/>
                </a:lnTo>
                <a:lnTo>
                  <a:pt x="1320850" y="3416299"/>
                </a:lnTo>
                <a:lnTo>
                  <a:pt x="1342839" y="3467099"/>
                </a:lnTo>
                <a:lnTo>
                  <a:pt x="1365805" y="3505199"/>
                </a:lnTo>
                <a:lnTo>
                  <a:pt x="1390473" y="3555999"/>
                </a:lnTo>
                <a:lnTo>
                  <a:pt x="1416842" y="3594099"/>
                </a:lnTo>
                <a:lnTo>
                  <a:pt x="1444913" y="3632199"/>
                </a:lnTo>
                <a:lnTo>
                  <a:pt x="1478867" y="3670299"/>
                </a:lnTo>
                <a:lnTo>
                  <a:pt x="1519200" y="3695699"/>
                </a:lnTo>
                <a:lnTo>
                  <a:pt x="1565488" y="3708399"/>
                </a:lnTo>
                <a:lnTo>
                  <a:pt x="2100454" y="3708399"/>
                </a:lnTo>
                <a:lnTo>
                  <a:pt x="2054920" y="3721099"/>
                </a:lnTo>
                <a:lnTo>
                  <a:pt x="2009050" y="3746499"/>
                </a:lnTo>
                <a:lnTo>
                  <a:pt x="1678549" y="3835399"/>
                </a:lnTo>
                <a:lnTo>
                  <a:pt x="1627512" y="3835399"/>
                </a:lnTo>
                <a:lnTo>
                  <a:pt x="1601993" y="3848099"/>
                </a:lnTo>
                <a:close/>
              </a:path>
              <a:path w="3462654" h="3848100">
                <a:moveTo>
                  <a:pt x="567522" y="2082799"/>
                </a:moveTo>
                <a:lnTo>
                  <a:pt x="273706" y="2082799"/>
                </a:lnTo>
                <a:lnTo>
                  <a:pt x="224562" y="2070099"/>
                </a:lnTo>
                <a:lnTo>
                  <a:pt x="616143" y="2070099"/>
                </a:lnTo>
                <a:lnTo>
                  <a:pt x="567522" y="2082799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91" y="2175216"/>
            <a:ext cx="3385820" cy="15952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 algn="ctr">
              <a:lnSpc>
                <a:spcPts val="6160"/>
              </a:lnSpc>
              <a:spcBef>
                <a:spcPts val="770"/>
              </a:spcBef>
            </a:pPr>
            <a:r>
              <a:rPr lang="en-US" sz="3600" spc="-110" dirty="0" err="1">
                <a:solidFill>
                  <a:srgbClr val="5C1C58"/>
                </a:solidFill>
              </a:rPr>
              <a:t>Những</a:t>
            </a:r>
            <a:r>
              <a:rPr lang="en-US" sz="3600" spc="-110" dirty="0">
                <a:solidFill>
                  <a:srgbClr val="5C1C58"/>
                </a:solidFill>
              </a:rPr>
              <a:t> </a:t>
            </a:r>
            <a:r>
              <a:rPr lang="en-US" sz="3600" spc="-110" dirty="0" err="1">
                <a:solidFill>
                  <a:srgbClr val="5C1C58"/>
                </a:solidFill>
              </a:rPr>
              <a:t>việc</a:t>
            </a:r>
            <a:r>
              <a:rPr lang="en-US" sz="3600" spc="-110" dirty="0">
                <a:solidFill>
                  <a:srgbClr val="5C1C58"/>
                </a:solidFill>
              </a:rPr>
              <a:t> </a:t>
            </a:r>
            <a:r>
              <a:rPr lang="en-US" sz="3600" spc="-110" dirty="0" err="1">
                <a:solidFill>
                  <a:srgbClr val="5C1C58"/>
                </a:solidFill>
              </a:rPr>
              <a:t>chưa</a:t>
            </a:r>
            <a:r>
              <a:rPr lang="en-US" sz="3600" spc="-110" dirty="0">
                <a:solidFill>
                  <a:srgbClr val="5C1C58"/>
                </a:solidFill>
              </a:rPr>
              <a:t> </a:t>
            </a:r>
            <a:r>
              <a:rPr lang="en-US" sz="3600" spc="-110" dirty="0" err="1">
                <a:solidFill>
                  <a:srgbClr val="5C1C58"/>
                </a:solidFill>
              </a:rPr>
              <a:t>làm</a:t>
            </a:r>
            <a:r>
              <a:rPr lang="en-US" sz="3600" spc="-110" dirty="0">
                <a:solidFill>
                  <a:srgbClr val="5C1C58"/>
                </a:solidFill>
              </a:rPr>
              <a:t> </a:t>
            </a:r>
            <a:r>
              <a:rPr lang="en-US" sz="3600" spc="-110" dirty="0" err="1">
                <a:solidFill>
                  <a:srgbClr val="5C1C58"/>
                </a:solidFill>
              </a:rPr>
              <a:t>được</a:t>
            </a:r>
            <a:endParaRPr sz="3600" spc="45" dirty="0">
              <a:solidFill>
                <a:srgbClr val="5C1C58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8BDF1D-0637-3A2E-B40F-4229C1F613CB}"/>
              </a:ext>
            </a:extLst>
          </p:cNvPr>
          <p:cNvSpPr/>
          <p:nvPr/>
        </p:nvSpPr>
        <p:spPr>
          <a:xfrm>
            <a:off x="5232065" y="2972838"/>
            <a:ext cx="3581054" cy="875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ct val="116399"/>
              </a:lnSpc>
              <a:spcBef>
                <a:spcPts val="100"/>
              </a:spcBef>
            </a:pPr>
            <a:r>
              <a:rPr lang="en-US" sz="1800" dirty="0" err="1">
                <a:latin typeface="Arial"/>
                <a:cs typeface="Arial"/>
              </a:rPr>
              <a:t>Chưa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quả</a:t>
            </a:r>
            <a:r>
              <a:rPr lang="en-US" dirty="0" err="1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endParaRPr lang="vi-VN" sz="1800" dirty="0">
              <a:latin typeface="Arial"/>
              <a:cs typeface="Arial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17F27F-DC69-3DD9-F6EC-99246329CB67}"/>
              </a:ext>
            </a:extLst>
          </p:cNvPr>
          <p:cNvSpPr/>
          <p:nvPr/>
        </p:nvSpPr>
        <p:spPr>
          <a:xfrm>
            <a:off x="5244547" y="1048788"/>
            <a:ext cx="3581054" cy="875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ct val="116399"/>
              </a:lnSpc>
              <a:spcBef>
                <a:spcPts val="100"/>
              </a:spcBef>
            </a:pPr>
            <a:r>
              <a:rPr lang="en-US" sz="1800" spc="-45" dirty="0" err="1">
                <a:latin typeface="Arial"/>
                <a:cs typeface="Arial"/>
              </a:rPr>
              <a:t>Nhiều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45" dirty="0" err="1">
                <a:latin typeface="Arial"/>
                <a:cs typeface="Arial"/>
              </a:rPr>
              <a:t>chức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45" dirty="0" err="1">
                <a:latin typeface="Arial"/>
                <a:cs typeface="Arial"/>
              </a:rPr>
              <a:t>năng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45" dirty="0" err="1">
                <a:latin typeface="Arial"/>
                <a:cs typeface="Arial"/>
              </a:rPr>
              <a:t>còn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45" dirty="0" err="1">
                <a:latin typeface="Arial"/>
                <a:cs typeface="Arial"/>
              </a:rPr>
              <a:t>hạn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45" dirty="0" err="1">
                <a:latin typeface="Arial"/>
                <a:cs typeface="Arial"/>
              </a:rPr>
              <a:t>chế</a:t>
            </a:r>
            <a:endParaRPr lang="vi-VN" sz="1800" dirty="0">
              <a:latin typeface="Arial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98D26-BC3D-D599-659B-D9EEFC124E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12</a:t>
            </a:fld>
            <a:r>
              <a:rPr lang="en-US" dirty="0"/>
              <a:t>/13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814C5C-71D0-E44E-ED4D-4EF50501F323}"/>
              </a:ext>
            </a:extLst>
          </p:cNvPr>
          <p:cNvSpPr/>
          <p:nvPr/>
        </p:nvSpPr>
        <p:spPr>
          <a:xfrm>
            <a:off x="5244547" y="4896888"/>
            <a:ext cx="3581054" cy="875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algn="ctr">
              <a:lnSpc>
                <a:spcPct val="116399"/>
              </a:lnSpc>
              <a:spcBef>
                <a:spcPts val="100"/>
              </a:spcBef>
            </a:pPr>
            <a:r>
              <a:rPr lang="en-US" sz="1800" dirty="0">
                <a:latin typeface="Arial"/>
                <a:cs typeface="Arial"/>
              </a:rPr>
              <a:t>Thanh </a:t>
            </a:r>
            <a:r>
              <a:rPr lang="en-US" sz="1800" dirty="0" err="1">
                <a:latin typeface="Arial"/>
                <a:cs typeface="Arial"/>
              </a:rPr>
              <a:t>toán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còn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hạn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chế</a:t>
            </a:r>
            <a:endParaRPr lang="vi-VN" sz="18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CBFA5-0F6E-887F-73A5-DD4AEDD6E8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13</a:t>
            </a:fld>
            <a:r>
              <a:rPr lang="en-US" dirty="0"/>
              <a:t>/13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0011" y="0"/>
            <a:ext cx="6403975" cy="7324090"/>
          </a:xfrm>
          <a:custGeom>
            <a:avLst/>
            <a:gdLst/>
            <a:ahLst/>
            <a:cxnLst/>
            <a:rect l="l" t="t" r="r" b="b"/>
            <a:pathLst>
              <a:path w="6403975" h="7324090">
                <a:moveTo>
                  <a:pt x="4048555" y="5942"/>
                </a:moveTo>
                <a:lnTo>
                  <a:pt x="4197463" y="1442"/>
                </a:lnTo>
                <a:lnTo>
                  <a:pt x="4198401" y="7187"/>
                </a:lnTo>
                <a:lnTo>
                  <a:pt x="4048555" y="5942"/>
                </a:lnTo>
                <a:close/>
              </a:path>
              <a:path w="6403975" h="7324090">
                <a:moveTo>
                  <a:pt x="6403873" y="1823423"/>
                </a:moveTo>
                <a:lnTo>
                  <a:pt x="4286728" y="1757660"/>
                </a:lnTo>
                <a:lnTo>
                  <a:pt x="4288070" y="1732289"/>
                </a:lnTo>
                <a:lnTo>
                  <a:pt x="4289387" y="1719624"/>
                </a:lnTo>
                <a:lnTo>
                  <a:pt x="4289572" y="1719630"/>
                </a:lnTo>
                <a:lnTo>
                  <a:pt x="4288305" y="1706884"/>
                </a:lnTo>
                <a:lnTo>
                  <a:pt x="4248985" y="689173"/>
                </a:lnTo>
                <a:lnTo>
                  <a:pt x="4247015" y="625581"/>
                </a:lnTo>
                <a:lnTo>
                  <a:pt x="4244617" y="574682"/>
                </a:lnTo>
                <a:lnTo>
                  <a:pt x="4242155" y="523781"/>
                </a:lnTo>
                <a:lnTo>
                  <a:pt x="4239595" y="472877"/>
                </a:lnTo>
                <a:lnTo>
                  <a:pt x="4236906" y="421969"/>
                </a:lnTo>
                <a:lnTo>
                  <a:pt x="4234449" y="358362"/>
                </a:lnTo>
                <a:lnTo>
                  <a:pt x="4231404" y="307443"/>
                </a:lnTo>
                <a:lnTo>
                  <a:pt x="4228132" y="256517"/>
                </a:lnTo>
                <a:lnTo>
                  <a:pt x="4224600" y="205582"/>
                </a:lnTo>
                <a:lnTo>
                  <a:pt x="4220162" y="154620"/>
                </a:lnTo>
                <a:lnTo>
                  <a:pt x="4213645" y="103593"/>
                </a:lnTo>
                <a:lnTo>
                  <a:pt x="4205805" y="52525"/>
                </a:lnTo>
                <a:lnTo>
                  <a:pt x="4198401" y="7187"/>
                </a:lnTo>
                <a:lnTo>
                  <a:pt x="4449577" y="9273"/>
                </a:lnTo>
                <a:lnTo>
                  <a:pt x="4455924" y="47588"/>
                </a:lnTo>
                <a:lnTo>
                  <a:pt x="4460425" y="98553"/>
                </a:lnTo>
                <a:lnTo>
                  <a:pt x="4464163" y="149493"/>
                </a:lnTo>
                <a:lnTo>
                  <a:pt x="4467642" y="200426"/>
                </a:lnTo>
                <a:lnTo>
                  <a:pt x="4470886" y="251351"/>
                </a:lnTo>
                <a:lnTo>
                  <a:pt x="4473914" y="302270"/>
                </a:lnTo>
                <a:lnTo>
                  <a:pt x="4476748" y="353182"/>
                </a:lnTo>
                <a:lnTo>
                  <a:pt x="4479411" y="404089"/>
                </a:lnTo>
                <a:lnTo>
                  <a:pt x="4481923" y="454992"/>
                </a:lnTo>
                <a:lnTo>
                  <a:pt x="4484306" y="505890"/>
                </a:lnTo>
                <a:lnTo>
                  <a:pt x="4486581" y="556786"/>
                </a:lnTo>
                <a:lnTo>
                  <a:pt x="4488770" y="607678"/>
                </a:lnTo>
                <a:lnTo>
                  <a:pt x="4490895" y="658569"/>
                </a:lnTo>
                <a:lnTo>
                  <a:pt x="4495038" y="760346"/>
                </a:lnTo>
                <a:lnTo>
                  <a:pt x="4497362" y="811243"/>
                </a:lnTo>
                <a:lnTo>
                  <a:pt x="4499617" y="862138"/>
                </a:lnTo>
                <a:lnTo>
                  <a:pt x="4501807" y="913030"/>
                </a:lnTo>
                <a:lnTo>
                  <a:pt x="4503936" y="963921"/>
                </a:lnTo>
                <a:lnTo>
                  <a:pt x="4506009" y="1014810"/>
                </a:lnTo>
                <a:lnTo>
                  <a:pt x="4508029" y="1065697"/>
                </a:lnTo>
                <a:lnTo>
                  <a:pt x="4510001" y="1116583"/>
                </a:lnTo>
                <a:lnTo>
                  <a:pt x="4511928" y="1167467"/>
                </a:lnTo>
                <a:lnTo>
                  <a:pt x="4513814" y="1218350"/>
                </a:lnTo>
                <a:lnTo>
                  <a:pt x="4515664" y="1269232"/>
                </a:lnTo>
                <a:lnTo>
                  <a:pt x="4517482" y="1320113"/>
                </a:lnTo>
                <a:lnTo>
                  <a:pt x="4519271" y="1370993"/>
                </a:lnTo>
                <a:lnTo>
                  <a:pt x="4522781" y="1472751"/>
                </a:lnTo>
                <a:lnTo>
                  <a:pt x="4526226" y="1574507"/>
                </a:lnTo>
                <a:lnTo>
                  <a:pt x="4529638" y="1676262"/>
                </a:lnTo>
                <a:lnTo>
                  <a:pt x="4529920" y="1688977"/>
                </a:lnTo>
                <a:lnTo>
                  <a:pt x="4531310" y="1701726"/>
                </a:lnTo>
                <a:lnTo>
                  <a:pt x="4535540" y="1739976"/>
                </a:lnTo>
                <a:lnTo>
                  <a:pt x="6403875" y="1798011"/>
                </a:lnTo>
                <a:lnTo>
                  <a:pt x="6403873" y="1823423"/>
                </a:lnTo>
                <a:close/>
              </a:path>
              <a:path w="6403975" h="7324090">
                <a:moveTo>
                  <a:pt x="4674206" y="1985700"/>
                </a:moveTo>
                <a:lnTo>
                  <a:pt x="3936885" y="1962797"/>
                </a:lnTo>
                <a:lnTo>
                  <a:pt x="3886730" y="1948533"/>
                </a:lnTo>
                <a:lnTo>
                  <a:pt x="3834349" y="1934200"/>
                </a:lnTo>
                <a:lnTo>
                  <a:pt x="3784448" y="1919943"/>
                </a:lnTo>
                <a:lnTo>
                  <a:pt x="3737095" y="1905766"/>
                </a:lnTo>
                <a:lnTo>
                  <a:pt x="3692358" y="1891671"/>
                </a:lnTo>
                <a:lnTo>
                  <a:pt x="3650702" y="1864964"/>
                </a:lnTo>
                <a:lnTo>
                  <a:pt x="3611800" y="1838344"/>
                </a:lnTo>
                <a:lnTo>
                  <a:pt x="3575722" y="1811811"/>
                </a:lnTo>
                <a:lnTo>
                  <a:pt x="3542931" y="1772674"/>
                </a:lnTo>
                <a:lnTo>
                  <a:pt x="3513101" y="1733629"/>
                </a:lnTo>
                <a:lnTo>
                  <a:pt x="3486301" y="1694678"/>
                </a:lnTo>
                <a:lnTo>
                  <a:pt x="3462600" y="1655823"/>
                </a:lnTo>
                <a:lnTo>
                  <a:pt x="3442066" y="1617067"/>
                </a:lnTo>
                <a:lnTo>
                  <a:pt x="3425164" y="1565718"/>
                </a:lnTo>
                <a:lnTo>
                  <a:pt x="3411568" y="1514471"/>
                </a:lnTo>
                <a:lnTo>
                  <a:pt x="3400726" y="1463310"/>
                </a:lnTo>
                <a:lnTo>
                  <a:pt x="3390332" y="1412162"/>
                </a:lnTo>
                <a:lnTo>
                  <a:pt x="3380351" y="1361028"/>
                </a:lnTo>
                <a:lnTo>
                  <a:pt x="3370355" y="1322599"/>
                </a:lnTo>
                <a:lnTo>
                  <a:pt x="3361097" y="1271487"/>
                </a:lnTo>
                <a:lnTo>
                  <a:pt x="3352149" y="1220384"/>
                </a:lnTo>
                <a:lnTo>
                  <a:pt x="3343476" y="1169290"/>
                </a:lnTo>
                <a:lnTo>
                  <a:pt x="3335045" y="1118204"/>
                </a:lnTo>
                <a:lnTo>
                  <a:pt x="3326426" y="1079818"/>
                </a:lnTo>
                <a:lnTo>
                  <a:pt x="3318373" y="1028743"/>
                </a:lnTo>
                <a:lnTo>
                  <a:pt x="3310458" y="977673"/>
                </a:lnTo>
                <a:lnTo>
                  <a:pt x="3302647" y="926606"/>
                </a:lnTo>
                <a:lnTo>
                  <a:pt x="3286801" y="837171"/>
                </a:lnTo>
                <a:lnTo>
                  <a:pt x="3279882" y="786131"/>
                </a:lnTo>
                <a:lnTo>
                  <a:pt x="3273654" y="735113"/>
                </a:lnTo>
                <a:lnTo>
                  <a:pt x="3268073" y="684115"/>
                </a:lnTo>
                <a:lnTo>
                  <a:pt x="3263091" y="633136"/>
                </a:lnTo>
                <a:lnTo>
                  <a:pt x="3258663" y="582174"/>
                </a:lnTo>
                <a:lnTo>
                  <a:pt x="3254743" y="531228"/>
                </a:lnTo>
                <a:lnTo>
                  <a:pt x="3251283" y="480296"/>
                </a:lnTo>
                <a:lnTo>
                  <a:pt x="3247845" y="442071"/>
                </a:lnTo>
                <a:lnTo>
                  <a:pt x="3245580" y="391176"/>
                </a:lnTo>
                <a:lnTo>
                  <a:pt x="3244826" y="340328"/>
                </a:lnTo>
                <a:lnTo>
                  <a:pt x="3244813" y="302209"/>
                </a:lnTo>
                <a:lnTo>
                  <a:pt x="3245949" y="251420"/>
                </a:lnTo>
                <a:lnTo>
                  <a:pt x="3247069" y="213336"/>
                </a:lnTo>
                <a:lnTo>
                  <a:pt x="3252675" y="162686"/>
                </a:lnTo>
                <a:lnTo>
                  <a:pt x="3266063" y="112277"/>
                </a:lnTo>
                <a:lnTo>
                  <a:pt x="3286819" y="62098"/>
                </a:lnTo>
                <a:lnTo>
                  <a:pt x="3314137" y="24828"/>
                </a:lnTo>
                <a:lnTo>
                  <a:pt x="3332935" y="0"/>
                </a:lnTo>
                <a:lnTo>
                  <a:pt x="4048555" y="5942"/>
                </a:lnTo>
                <a:lnTo>
                  <a:pt x="3990146" y="7708"/>
                </a:lnTo>
                <a:lnTo>
                  <a:pt x="3794567" y="52457"/>
                </a:lnTo>
                <a:lnTo>
                  <a:pt x="3746372" y="76372"/>
                </a:lnTo>
                <a:lnTo>
                  <a:pt x="3698899" y="87604"/>
                </a:lnTo>
                <a:lnTo>
                  <a:pt x="3651360" y="111540"/>
                </a:lnTo>
                <a:lnTo>
                  <a:pt x="3604543" y="122791"/>
                </a:lnTo>
                <a:lnTo>
                  <a:pt x="3547630" y="146436"/>
                </a:lnTo>
                <a:lnTo>
                  <a:pt x="3512071" y="170744"/>
                </a:lnTo>
                <a:lnTo>
                  <a:pt x="3483816" y="246103"/>
                </a:lnTo>
                <a:lnTo>
                  <a:pt x="3480522" y="309531"/>
                </a:lnTo>
                <a:lnTo>
                  <a:pt x="3480189" y="322227"/>
                </a:lnTo>
                <a:lnTo>
                  <a:pt x="3480225" y="334934"/>
                </a:lnTo>
                <a:lnTo>
                  <a:pt x="3481394" y="334970"/>
                </a:lnTo>
                <a:lnTo>
                  <a:pt x="3483276" y="347735"/>
                </a:lnTo>
                <a:lnTo>
                  <a:pt x="3488737" y="398729"/>
                </a:lnTo>
                <a:lnTo>
                  <a:pt x="3494122" y="449721"/>
                </a:lnTo>
                <a:lnTo>
                  <a:pt x="3499063" y="513405"/>
                </a:lnTo>
                <a:lnTo>
                  <a:pt x="3509698" y="615384"/>
                </a:lnTo>
                <a:lnTo>
                  <a:pt x="3515055" y="666375"/>
                </a:lnTo>
                <a:lnTo>
                  <a:pt x="3520474" y="717368"/>
                </a:lnTo>
                <a:lnTo>
                  <a:pt x="3525985" y="768364"/>
                </a:lnTo>
                <a:lnTo>
                  <a:pt x="3531614" y="819363"/>
                </a:lnTo>
                <a:lnTo>
                  <a:pt x="3537390" y="870367"/>
                </a:lnTo>
                <a:lnTo>
                  <a:pt x="3543341" y="921376"/>
                </a:lnTo>
                <a:lnTo>
                  <a:pt x="3549496" y="972392"/>
                </a:lnTo>
                <a:lnTo>
                  <a:pt x="3555881" y="1023415"/>
                </a:lnTo>
                <a:lnTo>
                  <a:pt x="3562525" y="1074446"/>
                </a:lnTo>
                <a:lnTo>
                  <a:pt x="3569456" y="1125485"/>
                </a:lnTo>
                <a:lnTo>
                  <a:pt x="3578582" y="1176593"/>
                </a:lnTo>
                <a:lnTo>
                  <a:pt x="3588447" y="1227724"/>
                </a:lnTo>
                <a:lnTo>
                  <a:pt x="3599049" y="1278878"/>
                </a:lnTo>
                <a:lnTo>
                  <a:pt x="3610784" y="1317361"/>
                </a:lnTo>
                <a:lnTo>
                  <a:pt x="3622863" y="1368561"/>
                </a:lnTo>
                <a:lnTo>
                  <a:pt x="3636075" y="1407090"/>
                </a:lnTo>
                <a:lnTo>
                  <a:pt x="3649630" y="1458335"/>
                </a:lnTo>
                <a:lnTo>
                  <a:pt x="3663923" y="1509604"/>
                </a:lnTo>
                <a:lnTo>
                  <a:pt x="3681007" y="1548253"/>
                </a:lnTo>
                <a:lnTo>
                  <a:pt x="3705650" y="1587136"/>
                </a:lnTo>
                <a:lnTo>
                  <a:pt x="3736907" y="1626226"/>
                </a:lnTo>
                <a:lnTo>
                  <a:pt x="3774228" y="1652797"/>
                </a:lnTo>
                <a:lnTo>
                  <a:pt x="3816273" y="1679516"/>
                </a:lnTo>
                <a:lnTo>
                  <a:pt x="3951857" y="1721845"/>
                </a:lnTo>
                <a:lnTo>
                  <a:pt x="3998391" y="1723291"/>
                </a:lnTo>
                <a:lnTo>
                  <a:pt x="4045003" y="1737445"/>
                </a:lnTo>
                <a:lnTo>
                  <a:pt x="4140434" y="1740409"/>
                </a:lnTo>
                <a:lnTo>
                  <a:pt x="4188463" y="1754607"/>
                </a:lnTo>
                <a:lnTo>
                  <a:pt x="6403873" y="1823423"/>
                </a:lnTo>
                <a:lnTo>
                  <a:pt x="6403870" y="1899674"/>
                </a:lnTo>
                <a:lnTo>
                  <a:pt x="6363564" y="1911114"/>
                </a:lnTo>
                <a:lnTo>
                  <a:pt x="5760301" y="1892375"/>
                </a:lnTo>
                <a:lnTo>
                  <a:pt x="5708727" y="1903479"/>
                </a:lnTo>
                <a:lnTo>
                  <a:pt x="5555188" y="1898710"/>
                </a:lnTo>
                <a:lnTo>
                  <a:pt x="5503614" y="1909814"/>
                </a:lnTo>
                <a:lnTo>
                  <a:pt x="5452435" y="1908224"/>
                </a:lnTo>
                <a:lnTo>
                  <a:pt x="5402486" y="1919379"/>
                </a:lnTo>
                <a:lnTo>
                  <a:pt x="5353022" y="1917843"/>
                </a:lnTo>
                <a:lnTo>
                  <a:pt x="5303241" y="1929002"/>
                </a:lnTo>
                <a:lnTo>
                  <a:pt x="5253918" y="1927470"/>
                </a:lnTo>
                <a:lnTo>
                  <a:pt x="5204249" y="1938633"/>
                </a:lnTo>
                <a:lnTo>
                  <a:pt x="5105790" y="1935575"/>
                </a:lnTo>
                <a:lnTo>
                  <a:pt x="5056184" y="1946740"/>
                </a:lnTo>
                <a:lnTo>
                  <a:pt x="5006966" y="1945212"/>
                </a:lnTo>
                <a:lnTo>
                  <a:pt x="4957332" y="1956376"/>
                </a:lnTo>
                <a:lnTo>
                  <a:pt x="4858339" y="1966007"/>
                </a:lnTo>
                <a:lnTo>
                  <a:pt x="4709540" y="1974091"/>
                </a:lnTo>
                <a:lnTo>
                  <a:pt x="4674206" y="1985700"/>
                </a:lnTo>
                <a:close/>
              </a:path>
              <a:path w="6403975" h="7324090">
                <a:moveTo>
                  <a:pt x="6403875" y="1798011"/>
                </a:moveTo>
                <a:lnTo>
                  <a:pt x="4626089" y="1742789"/>
                </a:lnTo>
                <a:lnTo>
                  <a:pt x="4677292" y="1731673"/>
                </a:lnTo>
                <a:lnTo>
                  <a:pt x="4727971" y="1733247"/>
                </a:lnTo>
                <a:lnTo>
                  <a:pt x="4778927" y="1722124"/>
                </a:lnTo>
                <a:lnTo>
                  <a:pt x="4879738" y="1725255"/>
                </a:lnTo>
                <a:lnTo>
                  <a:pt x="4930403" y="1714123"/>
                </a:lnTo>
                <a:lnTo>
                  <a:pt x="4980599" y="1715682"/>
                </a:lnTo>
                <a:lnTo>
                  <a:pt x="5031124" y="1704546"/>
                </a:lnTo>
                <a:lnTo>
                  <a:pt x="5081202" y="1706101"/>
                </a:lnTo>
                <a:lnTo>
                  <a:pt x="5131631" y="1694961"/>
                </a:lnTo>
                <a:lnTo>
                  <a:pt x="5181633" y="1696515"/>
                </a:lnTo>
                <a:lnTo>
                  <a:pt x="5232008" y="1685373"/>
                </a:lnTo>
                <a:lnTo>
                  <a:pt x="5281978" y="1686925"/>
                </a:lnTo>
                <a:lnTo>
                  <a:pt x="5382543" y="1664637"/>
                </a:lnTo>
                <a:lnTo>
                  <a:pt x="5482733" y="1667749"/>
                </a:lnTo>
                <a:lnTo>
                  <a:pt x="5533356" y="1656615"/>
                </a:lnTo>
                <a:lnTo>
                  <a:pt x="6089554" y="1673892"/>
                </a:lnTo>
                <a:lnTo>
                  <a:pt x="6140669" y="1662774"/>
                </a:lnTo>
                <a:lnTo>
                  <a:pt x="6342862" y="1669055"/>
                </a:lnTo>
                <a:lnTo>
                  <a:pt x="6393660" y="1657926"/>
                </a:lnTo>
                <a:lnTo>
                  <a:pt x="6403882" y="1658244"/>
                </a:lnTo>
                <a:lnTo>
                  <a:pt x="6403875" y="1798011"/>
                </a:lnTo>
                <a:close/>
              </a:path>
              <a:path w="6403975" h="7324090">
                <a:moveTo>
                  <a:pt x="6038752" y="1672314"/>
                </a:moveTo>
                <a:lnTo>
                  <a:pt x="5684471" y="1661309"/>
                </a:lnTo>
                <a:lnTo>
                  <a:pt x="5735352" y="1650184"/>
                </a:lnTo>
                <a:lnTo>
                  <a:pt x="5988258" y="1658040"/>
                </a:lnTo>
                <a:lnTo>
                  <a:pt x="6038752" y="1672314"/>
                </a:lnTo>
                <a:close/>
              </a:path>
              <a:path w="6403975" h="7324090">
                <a:moveTo>
                  <a:pt x="6403817" y="2931012"/>
                </a:moveTo>
                <a:lnTo>
                  <a:pt x="6403870" y="1899674"/>
                </a:lnTo>
                <a:lnTo>
                  <a:pt x="6403817" y="2931012"/>
                </a:lnTo>
                <a:close/>
              </a:path>
              <a:path w="6403975" h="7324090">
                <a:moveTo>
                  <a:pt x="4684616" y="3574289"/>
                </a:moveTo>
                <a:lnTo>
                  <a:pt x="4419707" y="3566060"/>
                </a:lnTo>
                <a:lnTo>
                  <a:pt x="4421155" y="3553399"/>
                </a:lnTo>
                <a:lnTo>
                  <a:pt x="4421693" y="3540709"/>
                </a:lnTo>
                <a:lnTo>
                  <a:pt x="4421767" y="3515300"/>
                </a:lnTo>
                <a:lnTo>
                  <a:pt x="4421427" y="3477171"/>
                </a:lnTo>
                <a:lnTo>
                  <a:pt x="4420328" y="3439018"/>
                </a:lnTo>
                <a:lnTo>
                  <a:pt x="4418520" y="3400844"/>
                </a:lnTo>
                <a:lnTo>
                  <a:pt x="4416448" y="3349955"/>
                </a:lnTo>
                <a:lnTo>
                  <a:pt x="4413766" y="3299047"/>
                </a:lnTo>
                <a:lnTo>
                  <a:pt x="4410526" y="3248122"/>
                </a:lnTo>
                <a:lnTo>
                  <a:pt x="4407171" y="3184487"/>
                </a:lnTo>
                <a:lnTo>
                  <a:pt x="4403356" y="3120838"/>
                </a:lnTo>
                <a:lnTo>
                  <a:pt x="4399133" y="3057176"/>
                </a:lnTo>
                <a:lnTo>
                  <a:pt x="4394550" y="2993503"/>
                </a:lnTo>
                <a:lnTo>
                  <a:pt x="4390053" y="2917127"/>
                </a:lnTo>
                <a:lnTo>
                  <a:pt x="4384902" y="2853436"/>
                </a:lnTo>
                <a:lnTo>
                  <a:pt x="4379541" y="2789739"/>
                </a:lnTo>
                <a:lnTo>
                  <a:pt x="4374416" y="2713343"/>
                </a:lnTo>
                <a:lnTo>
                  <a:pt x="4368786" y="2649637"/>
                </a:lnTo>
                <a:lnTo>
                  <a:pt x="4363492" y="2573236"/>
                </a:lnTo>
                <a:lnTo>
                  <a:pt x="4357794" y="2509528"/>
                </a:lnTo>
                <a:lnTo>
                  <a:pt x="4352136" y="2445822"/>
                </a:lnTo>
                <a:lnTo>
                  <a:pt x="4346569" y="2382119"/>
                </a:lnTo>
                <a:lnTo>
                  <a:pt x="4340747" y="2331113"/>
                </a:lnTo>
                <a:lnTo>
                  <a:pt x="4335510" y="2267420"/>
                </a:lnTo>
                <a:lnTo>
                  <a:pt x="4330120" y="2216428"/>
                </a:lnTo>
                <a:lnTo>
                  <a:pt x="4325019" y="2165445"/>
                </a:lnTo>
                <a:lnTo>
                  <a:pt x="4319864" y="2127167"/>
                </a:lnTo>
                <a:lnTo>
                  <a:pt x="4315100" y="2088900"/>
                </a:lnTo>
                <a:lnTo>
                  <a:pt x="4310775" y="2050647"/>
                </a:lnTo>
                <a:lnTo>
                  <a:pt x="4306546" y="2025104"/>
                </a:lnTo>
                <a:lnTo>
                  <a:pt x="4302463" y="2012271"/>
                </a:lnTo>
                <a:lnTo>
                  <a:pt x="4249725" y="1997927"/>
                </a:lnTo>
                <a:lnTo>
                  <a:pt x="4196684" y="1996279"/>
                </a:lnTo>
                <a:lnTo>
                  <a:pt x="4144223" y="1981943"/>
                </a:lnTo>
                <a:lnTo>
                  <a:pt x="4039434" y="1978688"/>
                </a:lnTo>
                <a:lnTo>
                  <a:pt x="3988080" y="1964387"/>
                </a:lnTo>
                <a:lnTo>
                  <a:pt x="4602849" y="1983483"/>
                </a:lnTo>
                <a:lnTo>
                  <a:pt x="4563086" y="1994954"/>
                </a:lnTo>
                <a:lnTo>
                  <a:pt x="4566541" y="2045886"/>
                </a:lnTo>
                <a:lnTo>
                  <a:pt x="4570037" y="2096819"/>
                </a:lnTo>
                <a:lnTo>
                  <a:pt x="4573573" y="2147753"/>
                </a:lnTo>
                <a:lnTo>
                  <a:pt x="4577146" y="2198689"/>
                </a:lnTo>
                <a:lnTo>
                  <a:pt x="4581149" y="2236932"/>
                </a:lnTo>
                <a:lnTo>
                  <a:pt x="4584791" y="2287869"/>
                </a:lnTo>
                <a:lnTo>
                  <a:pt x="4588464" y="2338808"/>
                </a:lnTo>
                <a:lnTo>
                  <a:pt x="4592167" y="2389747"/>
                </a:lnTo>
                <a:lnTo>
                  <a:pt x="4595898" y="2440688"/>
                </a:lnTo>
                <a:lnTo>
                  <a:pt x="4603435" y="2542571"/>
                </a:lnTo>
                <a:lnTo>
                  <a:pt x="4611058" y="2644457"/>
                </a:lnTo>
                <a:lnTo>
                  <a:pt x="4618752" y="2746345"/>
                </a:lnTo>
                <a:lnTo>
                  <a:pt x="4626502" y="2848234"/>
                </a:lnTo>
                <a:lnTo>
                  <a:pt x="4665920" y="3344998"/>
                </a:lnTo>
                <a:lnTo>
                  <a:pt x="4673669" y="3446887"/>
                </a:lnTo>
                <a:lnTo>
                  <a:pt x="4681758" y="3536082"/>
                </a:lnTo>
                <a:lnTo>
                  <a:pt x="4684616" y="3574289"/>
                </a:lnTo>
                <a:close/>
              </a:path>
              <a:path w="6403975" h="7324090">
                <a:moveTo>
                  <a:pt x="1047300" y="7323967"/>
                </a:moveTo>
                <a:lnTo>
                  <a:pt x="1032825" y="7285399"/>
                </a:lnTo>
                <a:lnTo>
                  <a:pt x="1014471" y="7234005"/>
                </a:lnTo>
                <a:lnTo>
                  <a:pt x="996696" y="7182628"/>
                </a:lnTo>
                <a:lnTo>
                  <a:pt x="979452" y="7131268"/>
                </a:lnTo>
                <a:lnTo>
                  <a:pt x="962295" y="7092616"/>
                </a:lnTo>
                <a:lnTo>
                  <a:pt x="945967" y="7041285"/>
                </a:lnTo>
                <a:lnTo>
                  <a:pt x="930024" y="6989965"/>
                </a:lnTo>
                <a:lnTo>
                  <a:pt x="914419" y="6938656"/>
                </a:lnTo>
                <a:lnTo>
                  <a:pt x="899103" y="6887356"/>
                </a:lnTo>
                <a:lnTo>
                  <a:pt x="884028" y="6836063"/>
                </a:lnTo>
                <a:lnTo>
                  <a:pt x="868751" y="6797470"/>
                </a:lnTo>
                <a:lnTo>
                  <a:pt x="854014" y="6746188"/>
                </a:lnTo>
                <a:lnTo>
                  <a:pt x="839373" y="6694908"/>
                </a:lnTo>
                <a:lnTo>
                  <a:pt x="810561" y="6592364"/>
                </a:lnTo>
                <a:lnTo>
                  <a:pt x="796393" y="6541100"/>
                </a:lnTo>
                <a:lnTo>
                  <a:pt x="781884" y="6502531"/>
                </a:lnTo>
                <a:lnTo>
                  <a:pt x="767823" y="6451269"/>
                </a:lnTo>
                <a:lnTo>
                  <a:pt x="753817" y="6400010"/>
                </a:lnTo>
                <a:lnTo>
                  <a:pt x="739866" y="6348752"/>
                </a:lnTo>
                <a:lnTo>
                  <a:pt x="725579" y="6310190"/>
                </a:lnTo>
                <a:lnTo>
                  <a:pt x="711744" y="6258936"/>
                </a:lnTo>
                <a:lnTo>
                  <a:pt x="697968" y="6207683"/>
                </a:lnTo>
                <a:lnTo>
                  <a:pt x="684253" y="6156433"/>
                </a:lnTo>
                <a:lnTo>
                  <a:pt x="670600" y="6105184"/>
                </a:lnTo>
                <a:lnTo>
                  <a:pt x="656615" y="6066631"/>
                </a:lnTo>
                <a:lnTo>
                  <a:pt x="643087" y="6015387"/>
                </a:lnTo>
                <a:lnTo>
                  <a:pt x="629625" y="5964144"/>
                </a:lnTo>
                <a:lnTo>
                  <a:pt x="616229" y="5912903"/>
                </a:lnTo>
                <a:lnTo>
                  <a:pt x="602900" y="5861665"/>
                </a:lnTo>
                <a:lnTo>
                  <a:pt x="589245" y="5823122"/>
                </a:lnTo>
                <a:lnTo>
                  <a:pt x="576053" y="5771888"/>
                </a:lnTo>
                <a:lnTo>
                  <a:pt x="562932" y="5720656"/>
                </a:lnTo>
                <a:lnTo>
                  <a:pt x="549882" y="5669426"/>
                </a:lnTo>
                <a:lnTo>
                  <a:pt x="536906" y="5618198"/>
                </a:lnTo>
                <a:lnTo>
                  <a:pt x="523608" y="5579667"/>
                </a:lnTo>
                <a:lnTo>
                  <a:pt x="510780" y="5528444"/>
                </a:lnTo>
                <a:lnTo>
                  <a:pt x="498028" y="5477223"/>
                </a:lnTo>
                <a:lnTo>
                  <a:pt x="485353" y="5426005"/>
                </a:lnTo>
                <a:lnTo>
                  <a:pt x="472756" y="5374789"/>
                </a:lnTo>
                <a:lnTo>
                  <a:pt x="459844" y="5336270"/>
                </a:lnTo>
                <a:lnTo>
                  <a:pt x="447407" y="5285059"/>
                </a:lnTo>
                <a:lnTo>
                  <a:pt x="435051" y="5233851"/>
                </a:lnTo>
                <a:lnTo>
                  <a:pt x="422778" y="5182645"/>
                </a:lnTo>
                <a:lnTo>
                  <a:pt x="410589" y="5131442"/>
                </a:lnTo>
                <a:lnTo>
                  <a:pt x="398485" y="5080241"/>
                </a:lnTo>
                <a:lnTo>
                  <a:pt x="386073" y="5041738"/>
                </a:lnTo>
                <a:lnTo>
                  <a:pt x="374141" y="4990542"/>
                </a:lnTo>
                <a:lnTo>
                  <a:pt x="362298" y="4939350"/>
                </a:lnTo>
                <a:lnTo>
                  <a:pt x="350545" y="4888160"/>
                </a:lnTo>
                <a:lnTo>
                  <a:pt x="338882" y="4836974"/>
                </a:lnTo>
                <a:lnTo>
                  <a:pt x="327310" y="4785790"/>
                </a:lnTo>
                <a:lnTo>
                  <a:pt x="315437" y="4747303"/>
                </a:lnTo>
                <a:lnTo>
                  <a:pt x="304052" y="4696124"/>
                </a:lnTo>
                <a:lnTo>
                  <a:pt x="292761" y="4644949"/>
                </a:lnTo>
                <a:lnTo>
                  <a:pt x="281567" y="4593777"/>
                </a:lnTo>
                <a:lnTo>
                  <a:pt x="270470" y="4542608"/>
                </a:lnTo>
                <a:lnTo>
                  <a:pt x="259471" y="4491442"/>
                </a:lnTo>
                <a:lnTo>
                  <a:pt x="248177" y="4452972"/>
                </a:lnTo>
                <a:lnTo>
                  <a:pt x="237378" y="4401812"/>
                </a:lnTo>
                <a:lnTo>
                  <a:pt x="226680" y="4350656"/>
                </a:lnTo>
                <a:lnTo>
                  <a:pt x="216085" y="4299502"/>
                </a:lnTo>
                <a:lnTo>
                  <a:pt x="205594" y="4248352"/>
                </a:lnTo>
                <a:lnTo>
                  <a:pt x="195207" y="4197205"/>
                </a:lnTo>
                <a:lnTo>
                  <a:pt x="184927" y="4146061"/>
                </a:lnTo>
                <a:lnTo>
                  <a:pt x="174359" y="4107614"/>
                </a:lnTo>
                <a:lnTo>
                  <a:pt x="164294" y="4056477"/>
                </a:lnTo>
                <a:lnTo>
                  <a:pt x="154656" y="4005353"/>
                </a:lnTo>
                <a:lnTo>
                  <a:pt x="145229" y="3954236"/>
                </a:lnTo>
                <a:lnTo>
                  <a:pt x="136016" y="3903125"/>
                </a:lnTo>
                <a:lnTo>
                  <a:pt x="127024" y="3852021"/>
                </a:lnTo>
                <a:lnTo>
                  <a:pt x="118258" y="3800924"/>
                </a:lnTo>
                <a:lnTo>
                  <a:pt x="109722" y="3749835"/>
                </a:lnTo>
                <a:lnTo>
                  <a:pt x="101422" y="3698752"/>
                </a:lnTo>
                <a:lnTo>
                  <a:pt x="93363" y="3647678"/>
                </a:lnTo>
                <a:lnTo>
                  <a:pt x="85550" y="3596610"/>
                </a:lnTo>
                <a:lnTo>
                  <a:pt x="77988" y="3545551"/>
                </a:lnTo>
                <a:lnTo>
                  <a:pt x="70682" y="3494500"/>
                </a:lnTo>
                <a:lnTo>
                  <a:pt x="63638" y="3443456"/>
                </a:lnTo>
                <a:lnTo>
                  <a:pt x="56861" y="3392421"/>
                </a:lnTo>
                <a:lnTo>
                  <a:pt x="50355" y="3341395"/>
                </a:lnTo>
                <a:lnTo>
                  <a:pt x="44126" y="3290377"/>
                </a:lnTo>
                <a:lnTo>
                  <a:pt x="38179" y="3239367"/>
                </a:lnTo>
                <a:lnTo>
                  <a:pt x="32518" y="3188367"/>
                </a:lnTo>
                <a:lnTo>
                  <a:pt x="27151" y="3137376"/>
                </a:lnTo>
                <a:lnTo>
                  <a:pt x="22080" y="3086394"/>
                </a:lnTo>
                <a:lnTo>
                  <a:pt x="17312" y="3035421"/>
                </a:lnTo>
                <a:lnTo>
                  <a:pt x="12851" y="2984458"/>
                </a:lnTo>
                <a:lnTo>
                  <a:pt x="8704" y="2933505"/>
                </a:lnTo>
                <a:lnTo>
                  <a:pt x="4874" y="2882561"/>
                </a:lnTo>
                <a:lnTo>
                  <a:pt x="1366" y="2831628"/>
                </a:lnTo>
                <a:lnTo>
                  <a:pt x="0" y="2768055"/>
                </a:lnTo>
                <a:lnTo>
                  <a:pt x="884" y="2717258"/>
                </a:lnTo>
                <a:lnTo>
                  <a:pt x="4225" y="2666537"/>
                </a:lnTo>
                <a:lnTo>
                  <a:pt x="10228" y="2603193"/>
                </a:lnTo>
                <a:lnTo>
                  <a:pt x="17915" y="2552607"/>
                </a:lnTo>
                <a:lnTo>
                  <a:pt x="31702" y="2502211"/>
                </a:lnTo>
                <a:lnTo>
                  <a:pt x="51387" y="2451998"/>
                </a:lnTo>
                <a:lnTo>
                  <a:pt x="76348" y="2414655"/>
                </a:lnTo>
                <a:lnTo>
                  <a:pt x="106358" y="2390175"/>
                </a:lnTo>
                <a:lnTo>
                  <a:pt x="141979" y="2353163"/>
                </a:lnTo>
                <a:lnTo>
                  <a:pt x="181802" y="2341694"/>
                </a:lnTo>
                <a:lnTo>
                  <a:pt x="226782" y="2317679"/>
                </a:lnTo>
                <a:lnTo>
                  <a:pt x="478355" y="2325493"/>
                </a:lnTo>
                <a:lnTo>
                  <a:pt x="527796" y="2339735"/>
                </a:lnTo>
                <a:lnTo>
                  <a:pt x="577546" y="2341280"/>
                </a:lnTo>
                <a:lnTo>
                  <a:pt x="626794" y="2355516"/>
                </a:lnTo>
                <a:lnTo>
                  <a:pt x="676307" y="2357054"/>
                </a:lnTo>
                <a:lnTo>
                  <a:pt x="1114739" y="2485028"/>
                </a:lnTo>
                <a:lnTo>
                  <a:pt x="1163356" y="2511951"/>
                </a:lnTo>
                <a:lnTo>
                  <a:pt x="1309905" y="2554621"/>
                </a:lnTo>
                <a:lnTo>
                  <a:pt x="1358229" y="2581534"/>
                </a:lnTo>
                <a:lnTo>
                  <a:pt x="1406873" y="2595752"/>
                </a:lnTo>
                <a:lnTo>
                  <a:pt x="301617" y="2561420"/>
                </a:lnTo>
                <a:lnTo>
                  <a:pt x="251223" y="2597973"/>
                </a:lnTo>
                <a:lnTo>
                  <a:pt x="243100" y="2661251"/>
                </a:lnTo>
                <a:lnTo>
                  <a:pt x="239764" y="2699266"/>
                </a:lnTo>
                <a:lnTo>
                  <a:pt x="237879" y="2750032"/>
                </a:lnTo>
                <a:lnTo>
                  <a:pt x="238209" y="2800867"/>
                </a:lnTo>
                <a:lnTo>
                  <a:pt x="241517" y="2839088"/>
                </a:lnTo>
                <a:lnTo>
                  <a:pt x="245665" y="2890041"/>
                </a:lnTo>
                <a:lnTo>
                  <a:pt x="250079" y="2941003"/>
                </a:lnTo>
                <a:lnTo>
                  <a:pt x="254762" y="2991973"/>
                </a:lnTo>
                <a:lnTo>
                  <a:pt x="259716" y="3042951"/>
                </a:lnTo>
                <a:lnTo>
                  <a:pt x="264947" y="3093938"/>
                </a:lnTo>
                <a:lnTo>
                  <a:pt x="270456" y="3144934"/>
                </a:lnTo>
                <a:lnTo>
                  <a:pt x="276247" y="3195938"/>
                </a:lnTo>
                <a:lnTo>
                  <a:pt x="282324" y="3246951"/>
                </a:lnTo>
                <a:lnTo>
                  <a:pt x="288691" y="3297973"/>
                </a:lnTo>
                <a:lnTo>
                  <a:pt x="295350" y="3349005"/>
                </a:lnTo>
                <a:lnTo>
                  <a:pt x="302306" y="3400045"/>
                </a:lnTo>
                <a:lnTo>
                  <a:pt x="309561" y="3451095"/>
                </a:lnTo>
                <a:lnTo>
                  <a:pt x="317119" y="3502155"/>
                </a:lnTo>
                <a:lnTo>
                  <a:pt x="324984" y="3553223"/>
                </a:lnTo>
                <a:lnTo>
                  <a:pt x="333158" y="3604302"/>
                </a:lnTo>
                <a:lnTo>
                  <a:pt x="341646" y="3655390"/>
                </a:lnTo>
                <a:lnTo>
                  <a:pt x="350451" y="3706488"/>
                </a:lnTo>
                <a:lnTo>
                  <a:pt x="359576" y="3757596"/>
                </a:lnTo>
                <a:lnTo>
                  <a:pt x="369025" y="3808714"/>
                </a:lnTo>
                <a:lnTo>
                  <a:pt x="378864" y="3847138"/>
                </a:lnTo>
                <a:lnTo>
                  <a:pt x="388447" y="3898260"/>
                </a:lnTo>
                <a:lnTo>
                  <a:pt x="398166" y="3949386"/>
                </a:lnTo>
                <a:lnTo>
                  <a:pt x="408019" y="4000517"/>
                </a:lnTo>
                <a:lnTo>
                  <a:pt x="418004" y="4051652"/>
                </a:lnTo>
                <a:lnTo>
                  <a:pt x="428120" y="4102790"/>
                </a:lnTo>
                <a:lnTo>
                  <a:pt x="438363" y="4153933"/>
                </a:lnTo>
                <a:lnTo>
                  <a:pt x="448731" y="4205080"/>
                </a:lnTo>
                <a:lnTo>
                  <a:pt x="459224" y="4256230"/>
                </a:lnTo>
                <a:lnTo>
                  <a:pt x="470232" y="4294690"/>
                </a:lnTo>
                <a:lnTo>
                  <a:pt x="480964" y="4345848"/>
                </a:lnTo>
                <a:lnTo>
                  <a:pt x="491814" y="4397010"/>
                </a:lnTo>
                <a:lnTo>
                  <a:pt x="502779" y="4448175"/>
                </a:lnTo>
                <a:lnTo>
                  <a:pt x="513857" y="4499343"/>
                </a:lnTo>
                <a:lnTo>
                  <a:pt x="525046" y="4550516"/>
                </a:lnTo>
                <a:lnTo>
                  <a:pt x="536343" y="4601691"/>
                </a:lnTo>
                <a:lnTo>
                  <a:pt x="548141" y="4640176"/>
                </a:lnTo>
                <a:lnTo>
                  <a:pt x="559649" y="4691358"/>
                </a:lnTo>
                <a:lnTo>
                  <a:pt x="571259" y="4742543"/>
                </a:lnTo>
                <a:lnTo>
                  <a:pt x="582970" y="4793731"/>
                </a:lnTo>
                <a:lnTo>
                  <a:pt x="594778" y="4844922"/>
                </a:lnTo>
                <a:lnTo>
                  <a:pt x="606682" y="4896117"/>
                </a:lnTo>
                <a:lnTo>
                  <a:pt x="619074" y="4934620"/>
                </a:lnTo>
                <a:lnTo>
                  <a:pt x="631164" y="4985820"/>
                </a:lnTo>
                <a:lnTo>
                  <a:pt x="643343" y="5037023"/>
                </a:lnTo>
                <a:lnTo>
                  <a:pt x="655609" y="5088228"/>
                </a:lnTo>
                <a:lnTo>
                  <a:pt x="667960" y="5139437"/>
                </a:lnTo>
                <a:lnTo>
                  <a:pt x="680395" y="5190647"/>
                </a:lnTo>
                <a:lnTo>
                  <a:pt x="693304" y="5229167"/>
                </a:lnTo>
                <a:lnTo>
                  <a:pt x="705898" y="5280382"/>
                </a:lnTo>
                <a:lnTo>
                  <a:pt x="718569" y="5331600"/>
                </a:lnTo>
                <a:lnTo>
                  <a:pt x="731315" y="5382821"/>
                </a:lnTo>
                <a:lnTo>
                  <a:pt x="744132" y="5434044"/>
                </a:lnTo>
                <a:lnTo>
                  <a:pt x="757020" y="5485268"/>
                </a:lnTo>
                <a:lnTo>
                  <a:pt x="770371" y="5523801"/>
                </a:lnTo>
                <a:lnTo>
                  <a:pt x="783393" y="5575030"/>
                </a:lnTo>
                <a:lnTo>
                  <a:pt x="796479" y="5626261"/>
                </a:lnTo>
                <a:lnTo>
                  <a:pt x="809627" y="5677494"/>
                </a:lnTo>
                <a:lnTo>
                  <a:pt x="822835" y="5728729"/>
                </a:lnTo>
                <a:lnTo>
                  <a:pt x="836100" y="5779966"/>
                </a:lnTo>
                <a:lnTo>
                  <a:pt x="849814" y="5818510"/>
                </a:lnTo>
                <a:lnTo>
                  <a:pt x="863188" y="5869750"/>
                </a:lnTo>
                <a:lnTo>
                  <a:pt x="876613" y="5920991"/>
                </a:lnTo>
                <a:lnTo>
                  <a:pt x="890086" y="5972234"/>
                </a:lnTo>
                <a:lnTo>
                  <a:pt x="903607" y="6023479"/>
                </a:lnTo>
                <a:lnTo>
                  <a:pt x="917567" y="6062031"/>
                </a:lnTo>
                <a:lnTo>
                  <a:pt x="944823" y="6164527"/>
                </a:lnTo>
                <a:lnTo>
                  <a:pt x="972232" y="6267027"/>
                </a:lnTo>
                <a:lnTo>
                  <a:pt x="986384" y="6305585"/>
                </a:lnTo>
                <a:lnTo>
                  <a:pt x="1013991" y="6408091"/>
                </a:lnTo>
                <a:lnTo>
                  <a:pt x="1041710" y="6510601"/>
                </a:lnTo>
                <a:lnTo>
                  <a:pt x="1055590" y="6549151"/>
                </a:lnTo>
                <a:lnTo>
                  <a:pt x="1082555" y="6651638"/>
                </a:lnTo>
                <a:lnTo>
                  <a:pt x="1096533" y="6690190"/>
                </a:lnTo>
                <a:lnTo>
                  <a:pt x="1110255" y="6741441"/>
                </a:lnTo>
                <a:lnTo>
                  <a:pt x="1124167" y="6792698"/>
                </a:lnTo>
                <a:lnTo>
                  <a:pt x="1138716" y="6831268"/>
                </a:lnTo>
                <a:lnTo>
                  <a:pt x="1153166" y="6882541"/>
                </a:lnTo>
                <a:lnTo>
                  <a:pt x="1167965" y="6933825"/>
                </a:lnTo>
                <a:lnTo>
                  <a:pt x="1183559" y="6972428"/>
                </a:lnTo>
                <a:lnTo>
                  <a:pt x="1199212" y="7023739"/>
                </a:lnTo>
                <a:lnTo>
                  <a:pt x="1215372" y="7075065"/>
                </a:lnTo>
                <a:lnTo>
                  <a:pt x="1232485" y="7113715"/>
                </a:lnTo>
                <a:lnTo>
                  <a:pt x="1249815" y="7165078"/>
                </a:lnTo>
                <a:lnTo>
                  <a:pt x="1268204" y="7203768"/>
                </a:lnTo>
                <a:lnTo>
                  <a:pt x="1286916" y="7255173"/>
                </a:lnTo>
                <a:lnTo>
                  <a:pt x="1306791" y="7293909"/>
                </a:lnTo>
                <a:lnTo>
                  <a:pt x="1314920" y="7319574"/>
                </a:lnTo>
                <a:lnTo>
                  <a:pt x="1424215" y="7322969"/>
                </a:lnTo>
                <a:lnTo>
                  <a:pt x="1047300" y="7323967"/>
                </a:lnTo>
                <a:close/>
              </a:path>
              <a:path w="6403975" h="7324090">
                <a:moveTo>
                  <a:pt x="3843347" y="7316562"/>
                </a:moveTo>
                <a:lnTo>
                  <a:pt x="3853740" y="7309493"/>
                </a:lnTo>
                <a:lnTo>
                  <a:pt x="3901885" y="7298282"/>
                </a:lnTo>
                <a:lnTo>
                  <a:pt x="3950269" y="7274373"/>
                </a:lnTo>
                <a:lnTo>
                  <a:pt x="3998090" y="7263152"/>
                </a:lnTo>
                <a:lnTo>
                  <a:pt x="4093960" y="7215306"/>
                </a:lnTo>
                <a:lnTo>
                  <a:pt x="4141193" y="7204067"/>
                </a:lnTo>
                <a:lnTo>
                  <a:pt x="4283689" y="7132256"/>
                </a:lnTo>
                <a:lnTo>
                  <a:pt x="4653789" y="6940454"/>
                </a:lnTo>
                <a:lnTo>
                  <a:pt x="4696498" y="6916369"/>
                </a:lnTo>
                <a:lnTo>
                  <a:pt x="4732603" y="6879372"/>
                </a:lnTo>
                <a:lnTo>
                  <a:pt x="4761271" y="6842144"/>
                </a:lnTo>
                <a:lnTo>
                  <a:pt x="4782460" y="6791978"/>
                </a:lnTo>
                <a:lnTo>
                  <a:pt x="4795337" y="6741553"/>
                </a:lnTo>
                <a:lnTo>
                  <a:pt x="4799466" y="6690857"/>
                </a:lnTo>
                <a:lnTo>
                  <a:pt x="4800454" y="6627357"/>
                </a:lnTo>
                <a:lnTo>
                  <a:pt x="4798905" y="6601897"/>
                </a:lnTo>
                <a:lnTo>
                  <a:pt x="4795536" y="6563674"/>
                </a:lnTo>
                <a:lnTo>
                  <a:pt x="4787495" y="6525305"/>
                </a:lnTo>
                <a:lnTo>
                  <a:pt x="4779943" y="6474246"/>
                </a:lnTo>
                <a:lnTo>
                  <a:pt x="4772460" y="6423189"/>
                </a:lnTo>
                <a:lnTo>
                  <a:pt x="4765020" y="6372134"/>
                </a:lnTo>
                <a:lnTo>
                  <a:pt x="4749771" y="6282717"/>
                </a:lnTo>
                <a:lnTo>
                  <a:pt x="4742305" y="6231661"/>
                </a:lnTo>
                <a:lnTo>
                  <a:pt x="4734779" y="6180603"/>
                </a:lnTo>
                <a:lnTo>
                  <a:pt x="4727167" y="6129542"/>
                </a:lnTo>
                <a:lnTo>
                  <a:pt x="4719443" y="6078477"/>
                </a:lnTo>
                <a:lnTo>
                  <a:pt x="4711187" y="6040102"/>
                </a:lnTo>
                <a:lnTo>
                  <a:pt x="4703161" y="5989029"/>
                </a:lnTo>
                <a:lnTo>
                  <a:pt x="4694946" y="5937949"/>
                </a:lnTo>
                <a:lnTo>
                  <a:pt x="4686516" y="5886863"/>
                </a:lnTo>
                <a:lnTo>
                  <a:pt x="4677255" y="5835750"/>
                </a:lnTo>
                <a:lnTo>
                  <a:pt x="4668190" y="5784644"/>
                </a:lnTo>
                <a:lnTo>
                  <a:pt x="4659321" y="5733544"/>
                </a:lnTo>
                <a:lnTo>
                  <a:pt x="4650650" y="5682450"/>
                </a:lnTo>
                <a:lnTo>
                  <a:pt x="4642179" y="5631363"/>
                </a:lnTo>
                <a:lnTo>
                  <a:pt x="4633513" y="5592975"/>
                </a:lnTo>
                <a:lnTo>
                  <a:pt x="4625444" y="5541900"/>
                </a:lnTo>
                <a:lnTo>
                  <a:pt x="4617577" y="5490831"/>
                </a:lnTo>
                <a:lnTo>
                  <a:pt x="4609914" y="5439769"/>
                </a:lnTo>
                <a:lnTo>
                  <a:pt x="4602457" y="5388713"/>
                </a:lnTo>
                <a:lnTo>
                  <a:pt x="4595206" y="5337663"/>
                </a:lnTo>
                <a:lnTo>
                  <a:pt x="4588162" y="5286620"/>
                </a:lnTo>
                <a:lnTo>
                  <a:pt x="4581328" y="5235583"/>
                </a:lnTo>
                <a:lnTo>
                  <a:pt x="4574703" y="5184553"/>
                </a:lnTo>
                <a:lnTo>
                  <a:pt x="4568290" y="5133529"/>
                </a:lnTo>
                <a:lnTo>
                  <a:pt x="4562089" y="5082512"/>
                </a:lnTo>
                <a:lnTo>
                  <a:pt x="4556102" y="5031501"/>
                </a:lnTo>
                <a:lnTo>
                  <a:pt x="4550329" y="4980497"/>
                </a:lnTo>
                <a:lnTo>
                  <a:pt x="4544773" y="4929500"/>
                </a:lnTo>
                <a:lnTo>
                  <a:pt x="4539433" y="4878510"/>
                </a:lnTo>
                <a:lnTo>
                  <a:pt x="4534312" y="4827526"/>
                </a:lnTo>
                <a:lnTo>
                  <a:pt x="4529411" y="4776550"/>
                </a:lnTo>
                <a:lnTo>
                  <a:pt x="4524731" y="4725580"/>
                </a:lnTo>
                <a:lnTo>
                  <a:pt x="4520272" y="4674617"/>
                </a:lnTo>
                <a:lnTo>
                  <a:pt x="4516037" y="4623661"/>
                </a:lnTo>
                <a:lnTo>
                  <a:pt x="4512026" y="4572712"/>
                </a:lnTo>
                <a:lnTo>
                  <a:pt x="4508241" y="4521770"/>
                </a:lnTo>
                <a:lnTo>
                  <a:pt x="4505484" y="4470859"/>
                </a:lnTo>
                <a:lnTo>
                  <a:pt x="4502512" y="4419943"/>
                </a:lnTo>
                <a:lnTo>
                  <a:pt x="4499350" y="4369020"/>
                </a:lnTo>
                <a:lnTo>
                  <a:pt x="4495630" y="4330786"/>
                </a:lnTo>
                <a:lnTo>
                  <a:pt x="4492168" y="4279854"/>
                </a:lnTo>
                <a:lnTo>
                  <a:pt x="4488593" y="4228918"/>
                </a:lnTo>
                <a:lnTo>
                  <a:pt x="4484932" y="4177980"/>
                </a:lnTo>
                <a:lnTo>
                  <a:pt x="4481210" y="4127040"/>
                </a:lnTo>
                <a:lnTo>
                  <a:pt x="4473691" y="4025157"/>
                </a:lnTo>
                <a:lnTo>
                  <a:pt x="4469549" y="3986910"/>
                </a:lnTo>
                <a:lnTo>
                  <a:pt x="4465845" y="3935971"/>
                </a:lnTo>
                <a:lnTo>
                  <a:pt x="4462210" y="3885033"/>
                </a:lnTo>
                <a:lnTo>
                  <a:pt x="4458670" y="3834099"/>
                </a:lnTo>
                <a:lnTo>
                  <a:pt x="4442086" y="3820878"/>
                </a:lnTo>
                <a:lnTo>
                  <a:pt x="4412559" y="3819961"/>
                </a:lnTo>
                <a:lnTo>
                  <a:pt x="4400405" y="3806877"/>
                </a:lnTo>
                <a:lnTo>
                  <a:pt x="3868305" y="3650581"/>
                </a:lnTo>
                <a:lnTo>
                  <a:pt x="3335724" y="3481564"/>
                </a:lnTo>
                <a:lnTo>
                  <a:pt x="3093647" y="3410514"/>
                </a:lnTo>
                <a:lnTo>
                  <a:pt x="2997297" y="3369403"/>
                </a:lnTo>
                <a:lnTo>
                  <a:pt x="2364763" y="3184575"/>
                </a:lnTo>
                <a:lnTo>
                  <a:pt x="2316525" y="3157665"/>
                </a:lnTo>
                <a:lnTo>
                  <a:pt x="1928239" y="3043955"/>
                </a:lnTo>
                <a:lnTo>
                  <a:pt x="1880161" y="3017049"/>
                </a:lnTo>
                <a:lnTo>
                  <a:pt x="1638588" y="2946015"/>
                </a:lnTo>
                <a:lnTo>
                  <a:pt x="1590978" y="2919123"/>
                </a:lnTo>
                <a:lnTo>
                  <a:pt x="1399367" y="2862347"/>
                </a:lnTo>
                <a:lnTo>
                  <a:pt x="1351919" y="2835461"/>
                </a:lnTo>
                <a:lnTo>
                  <a:pt x="1304085" y="2821269"/>
                </a:lnTo>
                <a:lnTo>
                  <a:pt x="1208804" y="2780191"/>
                </a:lnTo>
                <a:lnTo>
                  <a:pt x="1065148" y="2737610"/>
                </a:lnTo>
                <a:lnTo>
                  <a:pt x="1017587" y="2710721"/>
                </a:lnTo>
                <a:lnTo>
                  <a:pt x="873396" y="2668123"/>
                </a:lnTo>
                <a:lnTo>
                  <a:pt x="822887" y="2653848"/>
                </a:lnTo>
                <a:lnTo>
                  <a:pt x="772535" y="2626872"/>
                </a:lnTo>
                <a:lnTo>
                  <a:pt x="721553" y="2612582"/>
                </a:lnTo>
                <a:lnTo>
                  <a:pt x="669941" y="2610979"/>
                </a:lnTo>
                <a:lnTo>
                  <a:pt x="566795" y="2582363"/>
                </a:lnTo>
                <a:lnTo>
                  <a:pt x="514474" y="2580738"/>
                </a:lnTo>
                <a:lnTo>
                  <a:pt x="462311" y="2566411"/>
                </a:lnTo>
                <a:lnTo>
                  <a:pt x="1406873" y="2595752"/>
                </a:lnTo>
                <a:lnTo>
                  <a:pt x="1455518" y="2609969"/>
                </a:lnTo>
                <a:lnTo>
                  <a:pt x="1503712" y="2636878"/>
                </a:lnTo>
                <a:lnTo>
                  <a:pt x="1600821" y="2665307"/>
                </a:lnTo>
                <a:lnTo>
                  <a:pt x="1648963" y="2692214"/>
                </a:lnTo>
                <a:lnTo>
                  <a:pt x="1744697" y="2720600"/>
                </a:lnTo>
                <a:lnTo>
                  <a:pt x="1792275" y="2747491"/>
                </a:lnTo>
                <a:lnTo>
                  <a:pt x="1936580" y="2790091"/>
                </a:lnTo>
                <a:lnTo>
                  <a:pt x="1984406" y="2816989"/>
                </a:lnTo>
                <a:lnTo>
                  <a:pt x="2469106" y="2959106"/>
                </a:lnTo>
                <a:lnTo>
                  <a:pt x="2614731" y="3014454"/>
                </a:lnTo>
                <a:lnTo>
                  <a:pt x="3252733" y="3199452"/>
                </a:lnTo>
                <a:lnTo>
                  <a:pt x="3351090" y="3240625"/>
                </a:lnTo>
                <a:lnTo>
                  <a:pt x="3696902" y="3340310"/>
                </a:lnTo>
                <a:lnTo>
                  <a:pt x="4140788" y="3481159"/>
                </a:lnTo>
                <a:lnTo>
                  <a:pt x="4337821" y="3538104"/>
                </a:lnTo>
                <a:lnTo>
                  <a:pt x="4358096" y="3551440"/>
                </a:lnTo>
                <a:lnTo>
                  <a:pt x="4399039" y="3565418"/>
                </a:lnTo>
                <a:lnTo>
                  <a:pt x="4684616" y="3574289"/>
                </a:lnTo>
                <a:lnTo>
                  <a:pt x="4689381" y="3637967"/>
                </a:lnTo>
                <a:lnTo>
                  <a:pt x="4783661" y="3666308"/>
                </a:lnTo>
                <a:lnTo>
                  <a:pt x="4962597" y="3722691"/>
                </a:lnTo>
                <a:lnTo>
                  <a:pt x="5060300" y="3751138"/>
                </a:lnTo>
                <a:lnTo>
                  <a:pt x="5207162" y="3781112"/>
                </a:lnTo>
                <a:lnTo>
                  <a:pt x="5402725" y="3825305"/>
                </a:lnTo>
                <a:lnTo>
                  <a:pt x="5836615" y="3940432"/>
                </a:lnTo>
                <a:lnTo>
                  <a:pt x="4700785" y="3905150"/>
                </a:lnTo>
                <a:lnTo>
                  <a:pt x="4702334" y="3930611"/>
                </a:lnTo>
                <a:lnTo>
                  <a:pt x="4703956" y="3981485"/>
                </a:lnTo>
                <a:lnTo>
                  <a:pt x="4705504" y="4006946"/>
                </a:lnTo>
                <a:lnTo>
                  <a:pt x="4710015" y="4057910"/>
                </a:lnTo>
                <a:lnTo>
                  <a:pt x="4714426" y="4108872"/>
                </a:lnTo>
                <a:lnTo>
                  <a:pt x="4718755" y="4159831"/>
                </a:lnTo>
                <a:lnTo>
                  <a:pt x="4723016" y="4210788"/>
                </a:lnTo>
                <a:lnTo>
                  <a:pt x="4727224" y="4261743"/>
                </a:lnTo>
                <a:lnTo>
                  <a:pt x="4743828" y="4465557"/>
                </a:lnTo>
                <a:lnTo>
                  <a:pt x="4748393" y="4503817"/>
                </a:lnTo>
                <a:lnTo>
                  <a:pt x="4752600" y="4554772"/>
                </a:lnTo>
                <a:lnTo>
                  <a:pt x="4756861" y="4605729"/>
                </a:lnTo>
                <a:lnTo>
                  <a:pt x="4761190" y="4656688"/>
                </a:lnTo>
                <a:lnTo>
                  <a:pt x="4765602" y="4707650"/>
                </a:lnTo>
                <a:lnTo>
                  <a:pt x="4770112" y="4758614"/>
                </a:lnTo>
                <a:lnTo>
                  <a:pt x="4774735" y="4809582"/>
                </a:lnTo>
                <a:lnTo>
                  <a:pt x="4779487" y="4860554"/>
                </a:lnTo>
                <a:lnTo>
                  <a:pt x="4784383" y="4911531"/>
                </a:lnTo>
                <a:lnTo>
                  <a:pt x="4789437" y="4962512"/>
                </a:lnTo>
                <a:lnTo>
                  <a:pt x="4794666" y="5013499"/>
                </a:lnTo>
                <a:lnTo>
                  <a:pt x="4800083" y="5064492"/>
                </a:lnTo>
                <a:lnTo>
                  <a:pt x="4806099" y="5102797"/>
                </a:lnTo>
                <a:lnTo>
                  <a:pt x="4811939" y="5153803"/>
                </a:lnTo>
                <a:lnTo>
                  <a:pt x="4818014" y="5204816"/>
                </a:lnTo>
                <a:lnTo>
                  <a:pt x="4830640" y="5306858"/>
                </a:lnTo>
                <a:lnTo>
                  <a:pt x="4837325" y="5357890"/>
                </a:lnTo>
                <a:lnTo>
                  <a:pt x="4844365" y="5408933"/>
                </a:lnTo>
                <a:lnTo>
                  <a:pt x="4851729" y="5459986"/>
                </a:lnTo>
                <a:lnTo>
                  <a:pt x="4859389" y="5511049"/>
                </a:lnTo>
                <a:lnTo>
                  <a:pt x="4867709" y="5549425"/>
                </a:lnTo>
                <a:lnTo>
                  <a:pt x="4875870" y="5600503"/>
                </a:lnTo>
                <a:lnTo>
                  <a:pt x="4884239" y="5651588"/>
                </a:lnTo>
                <a:lnTo>
                  <a:pt x="4892784" y="5702678"/>
                </a:lnTo>
                <a:lnTo>
                  <a:pt x="4901477" y="5753772"/>
                </a:lnTo>
                <a:lnTo>
                  <a:pt x="4910288" y="5804871"/>
                </a:lnTo>
                <a:lnTo>
                  <a:pt x="4919188" y="5855972"/>
                </a:lnTo>
                <a:lnTo>
                  <a:pt x="4928541" y="5894380"/>
                </a:lnTo>
                <a:lnTo>
                  <a:pt x="4946518" y="5996588"/>
                </a:lnTo>
                <a:lnTo>
                  <a:pt x="4955477" y="6047691"/>
                </a:lnTo>
                <a:lnTo>
                  <a:pt x="4964377" y="6098792"/>
                </a:lnTo>
                <a:lnTo>
                  <a:pt x="4973188" y="6149890"/>
                </a:lnTo>
                <a:lnTo>
                  <a:pt x="4981881" y="6200984"/>
                </a:lnTo>
                <a:lnTo>
                  <a:pt x="4990821" y="6239380"/>
                </a:lnTo>
                <a:lnTo>
                  <a:pt x="4999115" y="6290463"/>
                </a:lnTo>
                <a:lnTo>
                  <a:pt x="5006858" y="6341528"/>
                </a:lnTo>
                <a:lnTo>
                  <a:pt x="5013981" y="6392573"/>
                </a:lnTo>
                <a:lnTo>
                  <a:pt x="5020415" y="6443598"/>
                </a:lnTo>
                <a:lnTo>
                  <a:pt x="5026092" y="6494598"/>
                </a:lnTo>
                <a:lnTo>
                  <a:pt x="5030942" y="6545574"/>
                </a:lnTo>
                <a:lnTo>
                  <a:pt x="5034897" y="6596521"/>
                </a:lnTo>
                <a:lnTo>
                  <a:pt x="5036746" y="6660109"/>
                </a:lnTo>
                <a:lnTo>
                  <a:pt x="5035635" y="6710899"/>
                </a:lnTo>
                <a:lnTo>
                  <a:pt x="5031029" y="6761580"/>
                </a:lnTo>
                <a:lnTo>
                  <a:pt x="5023184" y="6799455"/>
                </a:lnTo>
                <a:lnTo>
                  <a:pt x="5011170" y="6849907"/>
                </a:lnTo>
                <a:lnTo>
                  <a:pt x="4995243" y="6900236"/>
                </a:lnTo>
                <a:lnTo>
                  <a:pt x="4975657" y="6937746"/>
                </a:lnTo>
                <a:lnTo>
                  <a:pt x="4951878" y="6975126"/>
                </a:lnTo>
                <a:lnTo>
                  <a:pt x="4923766" y="7012371"/>
                </a:lnTo>
                <a:lnTo>
                  <a:pt x="4891181" y="7049477"/>
                </a:lnTo>
                <a:lnTo>
                  <a:pt x="4853984" y="7086440"/>
                </a:lnTo>
                <a:lnTo>
                  <a:pt x="4812428" y="7110562"/>
                </a:lnTo>
                <a:lnTo>
                  <a:pt x="4765587" y="7147225"/>
                </a:lnTo>
                <a:lnTo>
                  <a:pt x="4541299" y="7267319"/>
                </a:lnTo>
                <a:lnTo>
                  <a:pt x="4449670" y="7315298"/>
                </a:lnTo>
                <a:lnTo>
                  <a:pt x="4439535" y="7314983"/>
                </a:lnTo>
                <a:lnTo>
                  <a:pt x="3843347" y="7316562"/>
                </a:lnTo>
                <a:close/>
              </a:path>
              <a:path w="6403975" h="7324090">
                <a:moveTo>
                  <a:pt x="6403757" y="4085110"/>
                </a:moveTo>
                <a:lnTo>
                  <a:pt x="6403817" y="2931012"/>
                </a:lnTo>
                <a:lnTo>
                  <a:pt x="6403757" y="4085110"/>
                </a:lnTo>
                <a:close/>
              </a:path>
              <a:path w="6403975" h="7324090">
                <a:moveTo>
                  <a:pt x="6403744" y="4339232"/>
                </a:moveTo>
                <a:lnTo>
                  <a:pt x="6342337" y="4324618"/>
                </a:lnTo>
                <a:lnTo>
                  <a:pt x="6193660" y="4281882"/>
                </a:lnTo>
                <a:lnTo>
                  <a:pt x="6143727" y="4280331"/>
                </a:lnTo>
                <a:lnTo>
                  <a:pt x="5945669" y="4223354"/>
                </a:lnTo>
                <a:lnTo>
                  <a:pt x="5895785" y="4221805"/>
                </a:lnTo>
                <a:lnTo>
                  <a:pt x="5599052" y="4136351"/>
                </a:lnTo>
                <a:lnTo>
                  <a:pt x="5549237" y="4134803"/>
                </a:lnTo>
                <a:lnTo>
                  <a:pt x="5055568" y="3992407"/>
                </a:lnTo>
                <a:lnTo>
                  <a:pt x="5005861" y="3990863"/>
                </a:lnTo>
                <a:lnTo>
                  <a:pt x="4759444" y="3919678"/>
                </a:lnTo>
                <a:lnTo>
                  <a:pt x="4747843" y="3906612"/>
                </a:lnTo>
                <a:lnTo>
                  <a:pt x="5836615" y="3940432"/>
                </a:lnTo>
                <a:lnTo>
                  <a:pt x="5890851" y="3954823"/>
                </a:lnTo>
                <a:lnTo>
                  <a:pt x="6037625" y="3984794"/>
                </a:lnTo>
                <a:lnTo>
                  <a:pt x="6281776" y="4055909"/>
                </a:lnTo>
                <a:lnTo>
                  <a:pt x="6403706" y="4085108"/>
                </a:lnTo>
                <a:lnTo>
                  <a:pt x="6403744" y="4339232"/>
                </a:lnTo>
                <a:close/>
              </a:path>
              <a:path w="6403975" h="7324090">
                <a:moveTo>
                  <a:pt x="2376823" y="7320446"/>
                </a:moveTo>
                <a:lnTo>
                  <a:pt x="3843347" y="7316562"/>
                </a:lnTo>
                <a:lnTo>
                  <a:pt x="3835876" y="7321644"/>
                </a:lnTo>
                <a:lnTo>
                  <a:pt x="2376823" y="7320446"/>
                </a:lnTo>
                <a:close/>
              </a:path>
              <a:path w="6403975" h="7324090">
                <a:moveTo>
                  <a:pt x="1424215" y="7322969"/>
                </a:moveTo>
                <a:lnTo>
                  <a:pt x="1314920" y="7319574"/>
                </a:lnTo>
                <a:lnTo>
                  <a:pt x="2376823" y="7320446"/>
                </a:lnTo>
                <a:lnTo>
                  <a:pt x="1424215" y="7322969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944495" cy="4215130"/>
          </a:xfrm>
          <a:custGeom>
            <a:avLst/>
            <a:gdLst/>
            <a:ahLst/>
            <a:cxnLst/>
            <a:rect l="l" t="t" r="r" b="b"/>
            <a:pathLst>
              <a:path w="2944495" h="4215130">
                <a:moveTo>
                  <a:pt x="0" y="2422323"/>
                </a:moveTo>
                <a:lnTo>
                  <a:pt x="39115" y="2498538"/>
                </a:lnTo>
                <a:lnTo>
                  <a:pt x="60263" y="2538651"/>
                </a:lnTo>
                <a:lnTo>
                  <a:pt x="78588" y="2572409"/>
                </a:lnTo>
                <a:lnTo>
                  <a:pt x="105273" y="2617739"/>
                </a:lnTo>
                <a:lnTo>
                  <a:pt x="259107" y="2577804"/>
                </a:lnTo>
                <a:lnTo>
                  <a:pt x="309921" y="2565467"/>
                </a:lnTo>
                <a:lnTo>
                  <a:pt x="360339" y="2553966"/>
                </a:lnTo>
                <a:lnTo>
                  <a:pt x="410259" y="2543509"/>
                </a:lnTo>
                <a:lnTo>
                  <a:pt x="460361" y="2535358"/>
                </a:lnTo>
                <a:lnTo>
                  <a:pt x="508896" y="2531834"/>
                </a:lnTo>
                <a:lnTo>
                  <a:pt x="555779" y="2533010"/>
                </a:lnTo>
                <a:lnTo>
                  <a:pt x="600922" y="2538960"/>
                </a:lnTo>
                <a:lnTo>
                  <a:pt x="644239" y="2549755"/>
                </a:lnTo>
                <a:lnTo>
                  <a:pt x="685643" y="2565470"/>
                </a:lnTo>
                <a:lnTo>
                  <a:pt x="725047" y="2586178"/>
                </a:lnTo>
                <a:lnTo>
                  <a:pt x="762365" y="2611951"/>
                </a:lnTo>
                <a:lnTo>
                  <a:pt x="797510" y="2642863"/>
                </a:lnTo>
                <a:lnTo>
                  <a:pt x="830395" y="2678988"/>
                </a:lnTo>
                <a:lnTo>
                  <a:pt x="860934" y="2720397"/>
                </a:lnTo>
                <a:lnTo>
                  <a:pt x="889737" y="2762796"/>
                </a:lnTo>
                <a:lnTo>
                  <a:pt x="918041" y="2805691"/>
                </a:lnTo>
                <a:lnTo>
                  <a:pt x="945896" y="2849009"/>
                </a:lnTo>
                <a:lnTo>
                  <a:pt x="973349" y="2892676"/>
                </a:lnTo>
                <a:lnTo>
                  <a:pt x="1000450" y="2936619"/>
                </a:lnTo>
                <a:lnTo>
                  <a:pt x="1027248" y="2980763"/>
                </a:lnTo>
                <a:lnTo>
                  <a:pt x="1053792" y="3025035"/>
                </a:lnTo>
                <a:lnTo>
                  <a:pt x="1080129" y="3069361"/>
                </a:lnTo>
                <a:lnTo>
                  <a:pt x="1106310" y="3113669"/>
                </a:lnTo>
                <a:lnTo>
                  <a:pt x="1132383" y="3157884"/>
                </a:lnTo>
                <a:lnTo>
                  <a:pt x="1156548" y="3200834"/>
                </a:lnTo>
                <a:lnTo>
                  <a:pt x="1179893" y="3244162"/>
                </a:lnTo>
                <a:lnTo>
                  <a:pt x="1202522" y="3287920"/>
                </a:lnTo>
                <a:lnTo>
                  <a:pt x="1224540" y="3332155"/>
                </a:lnTo>
                <a:lnTo>
                  <a:pt x="1246050" y="3376918"/>
                </a:lnTo>
                <a:lnTo>
                  <a:pt x="1267158" y="3422258"/>
                </a:lnTo>
                <a:lnTo>
                  <a:pt x="1284447" y="3460662"/>
                </a:lnTo>
                <a:lnTo>
                  <a:pt x="1300268" y="3499882"/>
                </a:lnTo>
                <a:lnTo>
                  <a:pt x="1315233" y="3539992"/>
                </a:lnTo>
                <a:lnTo>
                  <a:pt x="1329955" y="3581068"/>
                </a:lnTo>
                <a:lnTo>
                  <a:pt x="1341863" y="3632003"/>
                </a:lnTo>
                <a:lnTo>
                  <a:pt x="1342206" y="3683758"/>
                </a:lnTo>
                <a:lnTo>
                  <a:pt x="1331215" y="3734450"/>
                </a:lnTo>
                <a:lnTo>
                  <a:pt x="1309122" y="3782199"/>
                </a:lnTo>
                <a:lnTo>
                  <a:pt x="1276155" y="3825123"/>
                </a:lnTo>
                <a:lnTo>
                  <a:pt x="1248595" y="3853091"/>
                </a:lnTo>
                <a:lnTo>
                  <a:pt x="1220664" y="3880021"/>
                </a:lnTo>
                <a:lnTo>
                  <a:pt x="1192363" y="3905910"/>
                </a:lnTo>
                <a:lnTo>
                  <a:pt x="1121926" y="3964018"/>
                </a:lnTo>
                <a:lnTo>
                  <a:pt x="1079922" y="3996759"/>
                </a:lnTo>
                <a:lnTo>
                  <a:pt x="866435" y="4158419"/>
                </a:lnTo>
                <a:lnTo>
                  <a:pt x="830997" y="4181139"/>
                </a:lnTo>
                <a:lnTo>
                  <a:pt x="769660" y="4208643"/>
                </a:lnTo>
                <a:lnTo>
                  <a:pt x="725804" y="4214938"/>
                </a:lnTo>
                <a:lnTo>
                  <a:pt x="685369" y="4206819"/>
                </a:lnTo>
                <a:lnTo>
                  <a:pt x="647635" y="4183946"/>
                </a:lnTo>
                <a:lnTo>
                  <a:pt x="611879" y="4145974"/>
                </a:lnTo>
                <a:lnTo>
                  <a:pt x="585179" y="4108578"/>
                </a:lnTo>
                <a:lnTo>
                  <a:pt x="744380" y="4017584"/>
                </a:lnTo>
                <a:lnTo>
                  <a:pt x="909610" y="3894928"/>
                </a:lnTo>
                <a:lnTo>
                  <a:pt x="949829" y="3864459"/>
                </a:lnTo>
                <a:lnTo>
                  <a:pt x="989449" y="3833611"/>
                </a:lnTo>
                <a:lnTo>
                  <a:pt x="1028391" y="3802157"/>
                </a:lnTo>
                <a:lnTo>
                  <a:pt x="1066572" y="3769868"/>
                </a:lnTo>
                <a:lnTo>
                  <a:pt x="1103912" y="3736517"/>
                </a:lnTo>
                <a:lnTo>
                  <a:pt x="1142924" y="3697491"/>
                </a:lnTo>
                <a:lnTo>
                  <a:pt x="1159547" y="3665559"/>
                </a:lnTo>
                <a:lnTo>
                  <a:pt x="1157566" y="3629123"/>
                </a:lnTo>
                <a:lnTo>
                  <a:pt x="1140766" y="3576586"/>
                </a:lnTo>
                <a:lnTo>
                  <a:pt x="1126147" y="3544307"/>
                </a:lnTo>
                <a:lnTo>
                  <a:pt x="1103895" y="3501408"/>
                </a:lnTo>
                <a:lnTo>
                  <a:pt x="1081684" y="3458375"/>
                </a:lnTo>
                <a:lnTo>
                  <a:pt x="1037238" y="3372003"/>
                </a:lnTo>
                <a:lnTo>
                  <a:pt x="1014934" y="3328711"/>
                </a:lnTo>
                <a:lnTo>
                  <a:pt x="992528" y="3285378"/>
                </a:lnTo>
                <a:lnTo>
                  <a:pt x="969987" y="3242029"/>
                </a:lnTo>
                <a:lnTo>
                  <a:pt x="947274" y="3198687"/>
                </a:lnTo>
                <a:lnTo>
                  <a:pt x="924355" y="3155375"/>
                </a:lnTo>
                <a:lnTo>
                  <a:pt x="901194" y="3112116"/>
                </a:lnTo>
                <a:lnTo>
                  <a:pt x="877757" y="3068934"/>
                </a:lnTo>
                <a:lnTo>
                  <a:pt x="854008" y="3025852"/>
                </a:lnTo>
                <a:lnTo>
                  <a:pt x="828119" y="2985338"/>
                </a:lnTo>
                <a:lnTo>
                  <a:pt x="801442" y="2945538"/>
                </a:lnTo>
                <a:lnTo>
                  <a:pt x="773950" y="2906376"/>
                </a:lnTo>
                <a:lnTo>
                  <a:pt x="745615" y="2867774"/>
                </a:lnTo>
                <a:lnTo>
                  <a:pt x="716410" y="2829655"/>
                </a:lnTo>
                <a:lnTo>
                  <a:pt x="686307" y="2791943"/>
                </a:lnTo>
                <a:lnTo>
                  <a:pt x="655382" y="2758735"/>
                </a:lnTo>
                <a:lnTo>
                  <a:pt x="618429" y="2734116"/>
                </a:lnTo>
                <a:lnTo>
                  <a:pt x="577303" y="2719182"/>
                </a:lnTo>
                <a:lnTo>
                  <a:pt x="533860" y="2715030"/>
                </a:lnTo>
                <a:lnTo>
                  <a:pt x="482794" y="2715691"/>
                </a:lnTo>
                <a:lnTo>
                  <a:pt x="432516" y="2720715"/>
                </a:lnTo>
                <a:lnTo>
                  <a:pt x="382802" y="2729473"/>
                </a:lnTo>
                <a:lnTo>
                  <a:pt x="333427" y="2741334"/>
                </a:lnTo>
                <a:lnTo>
                  <a:pt x="284166" y="2755667"/>
                </a:lnTo>
                <a:lnTo>
                  <a:pt x="234796" y="2771843"/>
                </a:lnTo>
                <a:lnTo>
                  <a:pt x="0" y="2855132"/>
                </a:lnTo>
                <a:lnTo>
                  <a:pt x="0" y="2422323"/>
                </a:lnTo>
                <a:close/>
              </a:path>
              <a:path w="2944495" h="4215130">
                <a:moveTo>
                  <a:pt x="0" y="2855132"/>
                </a:moveTo>
                <a:lnTo>
                  <a:pt x="185091" y="2789231"/>
                </a:lnTo>
                <a:lnTo>
                  <a:pt x="189035" y="2801541"/>
                </a:lnTo>
                <a:lnTo>
                  <a:pt x="191330" y="2810046"/>
                </a:lnTo>
                <a:lnTo>
                  <a:pt x="193221" y="2815767"/>
                </a:lnTo>
                <a:lnTo>
                  <a:pt x="195949" y="2819725"/>
                </a:lnTo>
                <a:lnTo>
                  <a:pt x="421104" y="3336184"/>
                </a:lnTo>
                <a:lnTo>
                  <a:pt x="502522" y="3522707"/>
                </a:lnTo>
                <a:lnTo>
                  <a:pt x="523387" y="3569991"/>
                </a:lnTo>
                <a:lnTo>
                  <a:pt x="544214" y="3617016"/>
                </a:lnTo>
                <a:lnTo>
                  <a:pt x="565086" y="3663860"/>
                </a:lnTo>
                <a:lnTo>
                  <a:pt x="586086" y="3710605"/>
                </a:lnTo>
                <a:lnTo>
                  <a:pt x="607298" y="3757328"/>
                </a:lnTo>
                <a:lnTo>
                  <a:pt x="628804" y="3804111"/>
                </a:lnTo>
                <a:lnTo>
                  <a:pt x="650688" y="3851032"/>
                </a:lnTo>
                <a:lnTo>
                  <a:pt x="671243" y="3891202"/>
                </a:lnTo>
                <a:lnTo>
                  <a:pt x="694343" y="3931930"/>
                </a:lnTo>
                <a:lnTo>
                  <a:pt x="719038" y="3973847"/>
                </a:lnTo>
                <a:lnTo>
                  <a:pt x="744380" y="4017584"/>
                </a:lnTo>
                <a:lnTo>
                  <a:pt x="566835" y="4080798"/>
                </a:lnTo>
                <a:lnTo>
                  <a:pt x="559947" y="4070366"/>
                </a:lnTo>
                <a:lnTo>
                  <a:pt x="536611" y="4030894"/>
                </a:lnTo>
                <a:lnTo>
                  <a:pt x="515598" y="3989715"/>
                </a:lnTo>
                <a:lnTo>
                  <a:pt x="494184" y="3944866"/>
                </a:lnTo>
                <a:lnTo>
                  <a:pt x="473074" y="3899928"/>
                </a:lnTo>
                <a:lnTo>
                  <a:pt x="452243" y="3854927"/>
                </a:lnTo>
                <a:lnTo>
                  <a:pt x="431373" y="3809251"/>
                </a:lnTo>
                <a:lnTo>
                  <a:pt x="411307" y="3764856"/>
                </a:lnTo>
                <a:lnTo>
                  <a:pt x="391146" y="3719842"/>
                </a:lnTo>
                <a:lnTo>
                  <a:pt x="371154" y="3674880"/>
                </a:lnTo>
                <a:lnTo>
                  <a:pt x="351304" y="3629999"/>
                </a:lnTo>
                <a:lnTo>
                  <a:pt x="311917" y="3540594"/>
                </a:lnTo>
                <a:lnTo>
                  <a:pt x="291894" y="3495513"/>
                </a:lnTo>
                <a:lnTo>
                  <a:pt x="271946" y="3450399"/>
                </a:lnTo>
                <a:lnTo>
                  <a:pt x="248083" y="3396160"/>
                </a:lnTo>
                <a:lnTo>
                  <a:pt x="232249" y="3360051"/>
                </a:lnTo>
                <a:lnTo>
                  <a:pt x="212483" y="3314811"/>
                </a:lnTo>
                <a:lnTo>
                  <a:pt x="192760" y="3269521"/>
                </a:lnTo>
                <a:lnTo>
                  <a:pt x="173073" y="3224177"/>
                </a:lnTo>
                <a:lnTo>
                  <a:pt x="153413" y="3178775"/>
                </a:lnTo>
                <a:lnTo>
                  <a:pt x="133773" y="3133313"/>
                </a:lnTo>
                <a:lnTo>
                  <a:pt x="114143" y="3087784"/>
                </a:lnTo>
                <a:lnTo>
                  <a:pt x="74884" y="2996516"/>
                </a:lnTo>
                <a:lnTo>
                  <a:pt x="35569" y="2904940"/>
                </a:lnTo>
                <a:lnTo>
                  <a:pt x="32100" y="2896707"/>
                </a:lnTo>
                <a:lnTo>
                  <a:pt x="27666" y="2888231"/>
                </a:lnTo>
                <a:lnTo>
                  <a:pt x="16201" y="2868106"/>
                </a:lnTo>
                <a:lnTo>
                  <a:pt x="0" y="2873874"/>
                </a:lnTo>
                <a:lnTo>
                  <a:pt x="0" y="2855132"/>
                </a:lnTo>
                <a:close/>
              </a:path>
              <a:path w="2944495" h="4215130">
                <a:moveTo>
                  <a:pt x="2164266" y="0"/>
                </a:moveTo>
                <a:lnTo>
                  <a:pt x="2386663" y="0"/>
                </a:lnTo>
                <a:lnTo>
                  <a:pt x="2429579" y="65945"/>
                </a:lnTo>
                <a:lnTo>
                  <a:pt x="2456874" y="109357"/>
                </a:lnTo>
                <a:lnTo>
                  <a:pt x="2483924" y="152918"/>
                </a:lnTo>
                <a:lnTo>
                  <a:pt x="2510719" y="196633"/>
                </a:lnTo>
                <a:lnTo>
                  <a:pt x="2537254" y="240509"/>
                </a:lnTo>
                <a:lnTo>
                  <a:pt x="2563519" y="284552"/>
                </a:lnTo>
                <a:lnTo>
                  <a:pt x="2589508" y="328767"/>
                </a:lnTo>
                <a:lnTo>
                  <a:pt x="2615214" y="373160"/>
                </a:lnTo>
                <a:lnTo>
                  <a:pt x="2640627" y="417737"/>
                </a:lnTo>
                <a:lnTo>
                  <a:pt x="2665742" y="462504"/>
                </a:lnTo>
                <a:lnTo>
                  <a:pt x="2690550" y="507467"/>
                </a:lnTo>
                <a:lnTo>
                  <a:pt x="2715044" y="552632"/>
                </a:lnTo>
                <a:lnTo>
                  <a:pt x="2739216" y="598004"/>
                </a:lnTo>
                <a:lnTo>
                  <a:pt x="2763059" y="643591"/>
                </a:lnTo>
                <a:lnTo>
                  <a:pt x="2786566" y="689396"/>
                </a:lnTo>
                <a:lnTo>
                  <a:pt x="2810284" y="736557"/>
                </a:lnTo>
                <a:lnTo>
                  <a:pt x="2832538" y="781690"/>
                </a:lnTo>
                <a:lnTo>
                  <a:pt x="2854988" y="828190"/>
                </a:lnTo>
                <a:lnTo>
                  <a:pt x="2877072" y="874933"/>
                </a:lnTo>
                <a:lnTo>
                  <a:pt x="2895356" y="918505"/>
                </a:lnTo>
                <a:lnTo>
                  <a:pt x="2913552" y="969708"/>
                </a:lnTo>
                <a:lnTo>
                  <a:pt x="2927760" y="1018532"/>
                </a:lnTo>
                <a:lnTo>
                  <a:pt x="2939627" y="1068189"/>
                </a:lnTo>
                <a:lnTo>
                  <a:pt x="2944341" y="1118883"/>
                </a:lnTo>
                <a:lnTo>
                  <a:pt x="2939791" y="1165063"/>
                </a:lnTo>
                <a:lnTo>
                  <a:pt x="2926264" y="1206461"/>
                </a:lnTo>
                <a:lnTo>
                  <a:pt x="2904048" y="1242811"/>
                </a:lnTo>
                <a:lnTo>
                  <a:pt x="2873432" y="1273846"/>
                </a:lnTo>
                <a:lnTo>
                  <a:pt x="2834703" y="1299301"/>
                </a:lnTo>
                <a:lnTo>
                  <a:pt x="2788150" y="1318909"/>
                </a:lnTo>
                <a:lnTo>
                  <a:pt x="2741840" y="1333714"/>
                </a:lnTo>
                <a:lnTo>
                  <a:pt x="2695094" y="1347194"/>
                </a:lnTo>
                <a:lnTo>
                  <a:pt x="2647954" y="1359352"/>
                </a:lnTo>
                <a:lnTo>
                  <a:pt x="2600457" y="1370194"/>
                </a:lnTo>
                <a:lnTo>
                  <a:pt x="2552644" y="1379724"/>
                </a:lnTo>
                <a:lnTo>
                  <a:pt x="2504552" y="1387948"/>
                </a:lnTo>
                <a:lnTo>
                  <a:pt x="2456223" y="1394870"/>
                </a:lnTo>
                <a:lnTo>
                  <a:pt x="2407694" y="1400494"/>
                </a:lnTo>
                <a:lnTo>
                  <a:pt x="2359005" y="1404826"/>
                </a:lnTo>
                <a:lnTo>
                  <a:pt x="2310195" y="1407870"/>
                </a:lnTo>
                <a:lnTo>
                  <a:pt x="2112745" y="1415447"/>
                </a:lnTo>
                <a:lnTo>
                  <a:pt x="1964936" y="1418861"/>
                </a:lnTo>
                <a:lnTo>
                  <a:pt x="1963443" y="1418881"/>
                </a:lnTo>
                <a:lnTo>
                  <a:pt x="2701981" y="1155926"/>
                </a:lnTo>
                <a:lnTo>
                  <a:pt x="2740393" y="1141420"/>
                </a:lnTo>
                <a:lnTo>
                  <a:pt x="2760143" y="1123895"/>
                </a:lnTo>
                <a:lnTo>
                  <a:pt x="2763820" y="1097450"/>
                </a:lnTo>
                <a:lnTo>
                  <a:pt x="2754013" y="1056186"/>
                </a:lnTo>
                <a:lnTo>
                  <a:pt x="2737791" y="1005410"/>
                </a:lnTo>
                <a:lnTo>
                  <a:pt x="2720675" y="961317"/>
                </a:lnTo>
                <a:lnTo>
                  <a:pt x="2682984" y="882952"/>
                </a:lnTo>
                <a:lnTo>
                  <a:pt x="2659818" y="836457"/>
                </a:lnTo>
                <a:lnTo>
                  <a:pt x="2636330" y="790173"/>
                </a:lnTo>
                <a:lnTo>
                  <a:pt x="2612514" y="744101"/>
                </a:lnTo>
                <a:lnTo>
                  <a:pt x="2588365" y="698244"/>
                </a:lnTo>
                <a:lnTo>
                  <a:pt x="2563875" y="652603"/>
                </a:lnTo>
                <a:lnTo>
                  <a:pt x="2539040" y="607181"/>
                </a:lnTo>
                <a:lnTo>
                  <a:pt x="2513852" y="561980"/>
                </a:lnTo>
                <a:lnTo>
                  <a:pt x="2488307" y="517002"/>
                </a:lnTo>
                <a:lnTo>
                  <a:pt x="2462397" y="472249"/>
                </a:lnTo>
                <a:lnTo>
                  <a:pt x="2436117" y="427724"/>
                </a:lnTo>
                <a:lnTo>
                  <a:pt x="2409461" y="383428"/>
                </a:lnTo>
                <a:lnTo>
                  <a:pt x="2382422" y="339364"/>
                </a:lnTo>
                <a:lnTo>
                  <a:pt x="2354995" y="295534"/>
                </a:lnTo>
                <a:lnTo>
                  <a:pt x="2327948" y="252619"/>
                </a:lnTo>
                <a:lnTo>
                  <a:pt x="2300740" y="209804"/>
                </a:lnTo>
                <a:lnTo>
                  <a:pt x="2273375" y="167090"/>
                </a:lnTo>
                <a:lnTo>
                  <a:pt x="2245856" y="124473"/>
                </a:lnTo>
                <a:lnTo>
                  <a:pt x="2218186" y="81951"/>
                </a:lnTo>
                <a:lnTo>
                  <a:pt x="2190370" y="39524"/>
                </a:lnTo>
                <a:lnTo>
                  <a:pt x="2164266" y="0"/>
                </a:lnTo>
                <a:close/>
              </a:path>
              <a:path w="2944495" h="4215130">
                <a:moveTo>
                  <a:pt x="0" y="1356532"/>
                </a:moveTo>
                <a:lnTo>
                  <a:pt x="1039040" y="1280467"/>
                </a:lnTo>
                <a:lnTo>
                  <a:pt x="1682129" y="1241547"/>
                </a:lnTo>
                <a:lnTo>
                  <a:pt x="1787188" y="1237742"/>
                </a:lnTo>
                <a:lnTo>
                  <a:pt x="2155975" y="1230223"/>
                </a:lnTo>
                <a:lnTo>
                  <a:pt x="2313993" y="1225349"/>
                </a:lnTo>
                <a:lnTo>
                  <a:pt x="2363443" y="1222226"/>
                </a:lnTo>
                <a:lnTo>
                  <a:pt x="2412668" y="1217645"/>
                </a:lnTo>
                <a:lnTo>
                  <a:pt x="2461644" y="1211543"/>
                </a:lnTo>
                <a:lnTo>
                  <a:pt x="2510348" y="1203853"/>
                </a:lnTo>
                <a:lnTo>
                  <a:pt x="2558756" y="1194512"/>
                </a:lnTo>
                <a:lnTo>
                  <a:pt x="2606847" y="1183453"/>
                </a:lnTo>
                <a:lnTo>
                  <a:pt x="2654596" y="1170613"/>
                </a:lnTo>
                <a:lnTo>
                  <a:pt x="2701981" y="1155926"/>
                </a:lnTo>
                <a:lnTo>
                  <a:pt x="1963443" y="1418881"/>
                </a:lnTo>
                <a:lnTo>
                  <a:pt x="1816856" y="1420091"/>
                </a:lnTo>
                <a:lnTo>
                  <a:pt x="1716953" y="1419980"/>
                </a:lnTo>
                <a:lnTo>
                  <a:pt x="1666644" y="1420528"/>
                </a:lnTo>
                <a:lnTo>
                  <a:pt x="1616422" y="1421580"/>
                </a:lnTo>
                <a:lnTo>
                  <a:pt x="1516202" y="1425036"/>
                </a:lnTo>
                <a:lnTo>
                  <a:pt x="1416221" y="1430024"/>
                </a:lnTo>
                <a:lnTo>
                  <a:pt x="0" y="1533539"/>
                </a:lnTo>
                <a:lnTo>
                  <a:pt x="0" y="1356532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2" y="550481"/>
            <a:ext cx="9753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20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Nội</a:t>
            </a:r>
            <a:r>
              <a:rPr lang="en-US" sz="3200" spc="-2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dung </a:t>
            </a:r>
            <a:r>
              <a:rPr lang="en-US" sz="3200" spc="-20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thuyết</a:t>
            </a:r>
            <a:r>
              <a:rPr lang="en-US" sz="3200" spc="-2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200" spc="-20" dirty="0" err="1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trình</a:t>
            </a:r>
            <a:endParaRPr sz="32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9B25A05-D87E-1DDF-5CE4-4F3BB6ADFBE3}"/>
              </a:ext>
            </a:extLst>
          </p:cNvPr>
          <p:cNvSpPr/>
          <p:nvPr/>
        </p:nvSpPr>
        <p:spPr>
          <a:xfrm>
            <a:off x="666001" y="2819400"/>
            <a:ext cx="4556987" cy="8382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D518AE0-5E86-7B81-5349-90AF799F2B49}"/>
              </a:ext>
            </a:extLst>
          </p:cNvPr>
          <p:cNvSpPr/>
          <p:nvPr/>
        </p:nvSpPr>
        <p:spPr>
          <a:xfrm flipH="1">
            <a:off x="4273505" y="4533756"/>
            <a:ext cx="4556986" cy="8382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E6482-5149-FD78-94BB-F5B3916A2F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2</a:t>
            </a:fld>
            <a:r>
              <a:rPr lang="en-US" dirty="0"/>
              <a:t>/13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628" y="-7620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FFEFF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753600" cy="801438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 algn="ctr">
              <a:lnSpc>
                <a:spcPts val="6150"/>
              </a:lnSpc>
              <a:spcBef>
                <a:spcPts val="780"/>
              </a:spcBef>
            </a:pPr>
            <a:r>
              <a:rPr lang="en-US" sz="3600" spc="-285" dirty="0" err="1">
                <a:solidFill>
                  <a:srgbClr val="5C1C58"/>
                </a:solidFill>
              </a:rPr>
              <a:t>Những</a:t>
            </a:r>
            <a:r>
              <a:rPr lang="en-US" sz="3600" spc="-285" dirty="0">
                <a:solidFill>
                  <a:srgbClr val="5C1C58"/>
                </a:solidFill>
              </a:rPr>
              <a:t> </a:t>
            </a:r>
            <a:r>
              <a:rPr lang="en-US" sz="3600" spc="-285" dirty="0" err="1">
                <a:solidFill>
                  <a:srgbClr val="5C1C58"/>
                </a:solidFill>
              </a:rPr>
              <a:t>công</a:t>
            </a:r>
            <a:r>
              <a:rPr lang="en-US" sz="3600" spc="-285" dirty="0">
                <a:solidFill>
                  <a:srgbClr val="5C1C58"/>
                </a:solidFill>
              </a:rPr>
              <a:t> </a:t>
            </a:r>
            <a:r>
              <a:rPr lang="en-US" sz="3600" spc="-285" dirty="0" err="1">
                <a:solidFill>
                  <a:srgbClr val="5C1C58"/>
                </a:solidFill>
              </a:rPr>
              <a:t>việc</a:t>
            </a:r>
            <a:r>
              <a:rPr lang="en-US" sz="3600" spc="-285" dirty="0">
                <a:solidFill>
                  <a:srgbClr val="5C1C58"/>
                </a:solidFill>
              </a:rPr>
              <a:t> </a:t>
            </a:r>
            <a:r>
              <a:rPr lang="en-US" sz="3600" spc="-285" dirty="0" err="1">
                <a:solidFill>
                  <a:srgbClr val="5C1C58"/>
                </a:solidFill>
              </a:rPr>
              <a:t>đã</a:t>
            </a:r>
            <a:r>
              <a:rPr lang="en-US" sz="3600" spc="-285" dirty="0">
                <a:solidFill>
                  <a:srgbClr val="5C1C58"/>
                </a:solidFill>
              </a:rPr>
              <a:t> </a:t>
            </a:r>
            <a:r>
              <a:rPr lang="en-US" sz="3600" spc="-285" dirty="0" err="1">
                <a:solidFill>
                  <a:srgbClr val="5C1C58"/>
                </a:solidFill>
              </a:rPr>
              <a:t>thực</a:t>
            </a:r>
            <a:r>
              <a:rPr lang="en-US" sz="3600" spc="-285" dirty="0">
                <a:solidFill>
                  <a:srgbClr val="5C1C58"/>
                </a:solidFill>
              </a:rPr>
              <a:t> </a:t>
            </a:r>
            <a:r>
              <a:rPr lang="en-US" sz="3600" spc="-285" dirty="0" err="1">
                <a:solidFill>
                  <a:srgbClr val="5C1C58"/>
                </a:solidFill>
              </a:rPr>
              <a:t>hiện</a:t>
            </a:r>
            <a:endParaRPr sz="3600" spc="-250" dirty="0">
              <a:solidFill>
                <a:srgbClr val="5C1C58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C583F4-12DE-C912-6E0E-753DAC44C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5715000" cy="55910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D8ABF0-F7BB-FBDC-6249-3F217646C2A1}"/>
              </a:ext>
            </a:extLst>
          </p:cNvPr>
          <p:cNvSpPr txBox="1"/>
          <p:nvPr/>
        </p:nvSpPr>
        <p:spPr>
          <a:xfrm>
            <a:off x="6247086" y="2596449"/>
            <a:ext cx="312420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PHP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PHP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MySQL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EC0C5-D82C-DBD6-EB0D-496E7C6D3D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3</a:t>
            </a:fld>
            <a:r>
              <a:rPr lang="en-US" dirty="0"/>
              <a:t>/13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DE417-3D91-7F0B-6E52-007FDCD8011D}"/>
              </a:ext>
            </a:extLst>
          </p:cNvPr>
          <p:cNvSpPr txBox="1"/>
          <p:nvPr/>
        </p:nvSpPr>
        <p:spPr>
          <a:xfrm>
            <a:off x="6331557" y="1751723"/>
            <a:ext cx="299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" y="5932"/>
            <a:ext cx="6035040" cy="7315834"/>
          </a:xfrm>
          <a:custGeom>
            <a:avLst/>
            <a:gdLst/>
            <a:ahLst/>
            <a:cxnLst/>
            <a:rect l="l" t="t" r="r" b="b"/>
            <a:pathLst>
              <a:path w="6035040" h="7315834">
                <a:moveTo>
                  <a:pt x="1286913" y="2162162"/>
                </a:moveTo>
                <a:lnTo>
                  <a:pt x="1461091" y="1951182"/>
                </a:lnTo>
                <a:lnTo>
                  <a:pt x="1467401" y="1963488"/>
                </a:lnTo>
                <a:lnTo>
                  <a:pt x="1474180" y="1975225"/>
                </a:lnTo>
                <a:lnTo>
                  <a:pt x="1471870" y="1978023"/>
                </a:lnTo>
                <a:lnTo>
                  <a:pt x="1532009" y="2064764"/>
                </a:lnTo>
                <a:lnTo>
                  <a:pt x="1592093" y="2151572"/>
                </a:lnTo>
                <a:lnTo>
                  <a:pt x="1642340" y="2230347"/>
                </a:lnTo>
                <a:lnTo>
                  <a:pt x="1762332" y="2404177"/>
                </a:lnTo>
                <a:lnTo>
                  <a:pt x="1952664" y="2692287"/>
                </a:lnTo>
                <a:lnTo>
                  <a:pt x="2072727" y="2866031"/>
                </a:lnTo>
                <a:lnTo>
                  <a:pt x="2123028" y="2944740"/>
                </a:lnTo>
                <a:lnTo>
                  <a:pt x="2183180" y="3031466"/>
                </a:lnTo>
                <a:lnTo>
                  <a:pt x="2243399" y="3118110"/>
                </a:lnTo>
                <a:lnTo>
                  <a:pt x="2263744" y="3153312"/>
                </a:lnTo>
                <a:lnTo>
                  <a:pt x="2324084" y="3239810"/>
                </a:lnTo>
                <a:lnTo>
                  <a:pt x="2384518" y="3326195"/>
                </a:lnTo>
                <a:lnTo>
                  <a:pt x="2414773" y="3369340"/>
                </a:lnTo>
                <a:lnTo>
                  <a:pt x="2435262" y="3404367"/>
                </a:lnTo>
                <a:lnTo>
                  <a:pt x="2465574" y="3447445"/>
                </a:lnTo>
                <a:lnTo>
                  <a:pt x="2495915" y="3490486"/>
                </a:lnTo>
                <a:lnTo>
                  <a:pt x="2526288" y="3533489"/>
                </a:lnTo>
                <a:lnTo>
                  <a:pt x="2556694" y="3576452"/>
                </a:lnTo>
                <a:lnTo>
                  <a:pt x="2587134" y="3619374"/>
                </a:lnTo>
                <a:lnTo>
                  <a:pt x="2607815" y="3654169"/>
                </a:lnTo>
                <a:lnTo>
                  <a:pt x="2638327" y="3697004"/>
                </a:lnTo>
                <a:lnTo>
                  <a:pt x="2668876" y="3739792"/>
                </a:lnTo>
                <a:lnTo>
                  <a:pt x="2730068" y="3825259"/>
                </a:lnTo>
                <a:lnTo>
                  <a:pt x="2760706" y="3867941"/>
                </a:lnTo>
                <a:lnTo>
                  <a:pt x="2791379" y="3910580"/>
                </a:lnTo>
                <a:lnTo>
                  <a:pt x="2812292" y="3945094"/>
                </a:lnTo>
                <a:lnTo>
                  <a:pt x="2843031" y="3987653"/>
                </a:lnTo>
                <a:lnTo>
                  <a:pt x="2873802" y="4030175"/>
                </a:lnTo>
                <a:lnTo>
                  <a:pt x="2904603" y="4072659"/>
                </a:lnTo>
                <a:lnTo>
                  <a:pt x="2935434" y="4115108"/>
                </a:lnTo>
                <a:lnTo>
                  <a:pt x="2966293" y="4157522"/>
                </a:lnTo>
                <a:lnTo>
                  <a:pt x="2997180" y="4199903"/>
                </a:lnTo>
                <a:lnTo>
                  <a:pt x="3028093" y="4242252"/>
                </a:lnTo>
                <a:lnTo>
                  <a:pt x="3049237" y="4276485"/>
                </a:lnTo>
                <a:lnTo>
                  <a:pt x="3080199" y="4318775"/>
                </a:lnTo>
                <a:lnTo>
                  <a:pt x="3111185" y="4361036"/>
                </a:lnTo>
                <a:lnTo>
                  <a:pt x="3142192" y="4403271"/>
                </a:lnTo>
                <a:lnTo>
                  <a:pt x="3204269" y="4487665"/>
                </a:lnTo>
                <a:lnTo>
                  <a:pt x="3266422" y="4571967"/>
                </a:lnTo>
                <a:lnTo>
                  <a:pt x="3318848" y="4648102"/>
                </a:lnTo>
                <a:lnTo>
                  <a:pt x="3381127" y="4732251"/>
                </a:lnTo>
                <a:lnTo>
                  <a:pt x="3443456" y="4816339"/>
                </a:lnTo>
                <a:lnTo>
                  <a:pt x="3505828" y="4900377"/>
                </a:lnTo>
                <a:lnTo>
                  <a:pt x="3589652" y="5018274"/>
                </a:lnTo>
                <a:lnTo>
                  <a:pt x="3745773" y="5228134"/>
                </a:lnTo>
                <a:lnTo>
                  <a:pt x="3776786" y="5270361"/>
                </a:lnTo>
                <a:lnTo>
                  <a:pt x="3797875" y="5304662"/>
                </a:lnTo>
                <a:lnTo>
                  <a:pt x="3828630" y="5347203"/>
                </a:lnTo>
                <a:lnTo>
                  <a:pt x="3859258" y="5389896"/>
                </a:lnTo>
                <a:lnTo>
                  <a:pt x="3889764" y="5432739"/>
                </a:lnTo>
                <a:lnTo>
                  <a:pt x="3920149" y="5475727"/>
                </a:lnTo>
                <a:lnTo>
                  <a:pt x="3950416" y="5518859"/>
                </a:lnTo>
                <a:lnTo>
                  <a:pt x="3980567" y="5562130"/>
                </a:lnTo>
                <a:lnTo>
                  <a:pt x="4010605" y="5605539"/>
                </a:lnTo>
                <a:lnTo>
                  <a:pt x="4040534" y="5649081"/>
                </a:lnTo>
                <a:lnTo>
                  <a:pt x="4070354" y="5692753"/>
                </a:lnTo>
                <a:lnTo>
                  <a:pt x="4090275" y="5728468"/>
                </a:lnTo>
                <a:lnTo>
                  <a:pt x="4119888" y="5772392"/>
                </a:lnTo>
                <a:lnTo>
                  <a:pt x="4149400" y="5816437"/>
                </a:lnTo>
                <a:lnTo>
                  <a:pt x="4178815" y="5860601"/>
                </a:lnTo>
                <a:lnTo>
                  <a:pt x="4208135" y="5904880"/>
                </a:lnTo>
                <a:lnTo>
                  <a:pt x="4237363" y="5949270"/>
                </a:lnTo>
                <a:lnTo>
                  <a:pt x="4266501" y="5993769"/>
                </a:lnTo>
                <a:lnTo>
                  <a:pt x="4295551" y="6038374"/>
                </a:lnTo>
                <a:lnTo>
                  <a:pt x="4314723" y="6074996"/>
                </a:lnTo>
                <a:lnTo>
                  <a:pt x="4343607" y="6119803"/>
                </a:lnTo>
                <a:lnTo>
                  <a:pt x="4372411" y="6164707"/>
                </a:lnTo>
                <a:lnTo>
                  <a:pt x="4401138" y="6209703"/>
                </a:lnTo>
                <a:lnTo>
                  <a:pt x="4429791" y="6254790"/>
                </a:lnTo>
                <a:lnTo>
                  <a:pt x="4458372" y="6299964"/>
                </a:lnTo>
                <a:lnTo>
                  <a:pt x="4486884" y="6345221"/>
                </a:lnTo>
                <a:lnTo>
                  <a:pt x="4499346" y="6370023"/>
                </a:lnTo>
                <a:lnTo>
                  <a:pt x="4522072" y="6402341"/>
                </a:lnTo>
                <a:lnTo>
                  <a:pt x="4567053" y="6467546"/>
                </a:lnTo>
                <a:lnTo>
                  <a:pt x="4651512" y="6405138"/>
                </a:lnTo>
                <a:lnTo>
                  <a:pt x="4683316" y="6366614"/>
                </a:lnTo>
                <a:lnTo>
                  <a:pt x="4886169" y="6220643"/>
                </a:lnTo>
                <a:lnTo>
                  <a:pt x="4915155" y="6185532"/>
                </a:lnTo>
                <a:lnTo>
                  <a:pt x="5031056" y="6104988"/>
                </a:lnTo>
                <a:lnTo>
                  <a:pt x="5079191" y="6086579"/>
                </a:lnTo>
                <a:lnTo>
                  <a:pt x="5155172" y="6034440"/>
                </a:lnTo>
                <a:lnTo>
                  <a:pt x="5206715" y="6011904"/>
                </a:lnTo>
                <a:lnTo>
                  <a:pt x="5264345" y="6001943"/>
                </a:lnTo>
                <a:lnTo>
                  <a:pt x="5308527" y="5988322"/>
                </a:lnTo>
                <a:lnTo>
                  <a:pt x="5358901" y="5987149"/>
                </a:lnTo>
                <a:lnTo>
                  <a:pt x="5405726" y="5990276"/>
                </a:lnTo>
                <a:lnTo>
                  <a:pt x="5449053" y="5997640"/>
                </a:lnTo>
                <a:lnTo>
                  <a:pt x="5488935" y="6009176"/>
                </a:lnTo>
                <a:lnTo>
                  <a:pt x="5525424" y="6024822"/>
                </a:lnTo>
                <a:lnTo>
                  <a:pt x="5568366" y="6052601"/>
                </a:lnTo>
                <a:lnTo>
                  <a:pt x="5598226" y="6076277"/>
                </a:lnTo>
                <a:lnTo>
                  <a:pt x="5634643" y="6111959"/>
                </a:lnTo>
                <a:lnTo>
                  <a:pt x="5658082" y="6143413"/>
                </a:lnTo>
                <a:lnTo>
                  <a:pt x="5689520" y="6185127"/>
                </a:lnTo>
                <a:lnTo>
                  <a:pt x="5720470" y="6227430"/>
                </a:lnTo>
                <a:lnTo>
                  <a:pt x="5741070" y="6262323"/>
                </a:lnTo>
                <a:lnTo>
                  <a:pt x="5770837" y="6306060"/>
                </a:lnTo>
                <a:lnTo>
                  <a:pt x="5799909" y="6350639"/>
                </a:lnTo>
                <a:lnTo>
                  <a:pt x="5828214" y="6396147"/>
                </a:lnTo>
                <a:lnTo>
                  <a:pt x="5844705" y="6436017"/>
                </a:lnTo>
                <a:lnTo>
                  <a:pt x="5870276" y="6484837"/>
                </a:lnTo>
                <a:lnTo>
                  <a:pt x="5885357" y="6526414"/>
                </a:lnTo>
                <a:lnTo>
                  <a:pt x="5909554" y="6576899"/>
                </a:lnTo>
                <a:lnTo>
                  <a:pt x="5923295" y="6620099"/>
                </a:lnTo>
                <a:lnTo>
                  <a:pt x="5936393" y="6664079"/>
                </a:lnTo>
                <a:lnTo>
                  <a:pt x="5958658" y="6716903"/>
                </a:lnTo>
                <a:lnTo>
                  <a:pt x="5970520" y="6762380"/>
                </a:lnTo>
                <a:lnTo>
                  <a:pt x="5981791" y="6808573"/>
                </a:lnTo>
                <a:lnTo>
                  <a:pt x="5992487" y="6855462"/>
                </a:lnTo>
                <a:lnTo>
                  <a:pt x="6012420" y="6911110"/>
                </a:lnTo>
                <a:lnTo>
                  <a:pt x="6022021" y="6959327"/>
                </a:lnTo>
                <a:lnTo>
                  <a:pt x="6029116" y="7010577"/>
                </a:lnTo>
                <a:lnTo>
                  <a:pt x="6035015" y="7063277"/>
                </a:lnTo>
                <a:lnTo>
                  <a:pt x="6029843" y="7109439"/>
                </a:lnTo>
                <a:lnTo>
                  <a:pt x="6023309" y="7157251"/>
                </a:lnTo>
                <a:lnTo>
                  <a:pt x="6015331" y="7206811"/>
                </a:lnTo>
                <a:lnTo>
                  <a:pt x="5996034" y="7250134"/>
                </a:lnTo>
                <a:lnTo>
                  <a:pt x="5947216" y="7309267"/>
                </a:lnTo>
                <a:lnTo>
                  <a:pt x="5650737" y="7309316"/>
                </a:lnTo>
                <a:lnTo>
                  <a:pt x="5772384" y="7161967"/>
                </a:lnTo>
                <a:lnTo>
                  <a:pt x="5781300" y="7111270"/>
                </a:lnTo>
                <a:lnTo>
                  <a:pt x="5786488" y="7065089"/>
                </a:lnTo>
                <a:lnTo>
                  <a:pt x="5766891" y="6969137"/>
                </a:lnTo>
                <a:lnTo>
                  <a:pt x="5756528" y="6921844"/>
                </a:lnTo>
                <a:lnTo>
                  <a:pt x="5735785" y="6867177"/>
                </a:lnTo>
                <a:lnTo>
                  <a:pt x="5724203" y="6821361"/>
                </a:lnTo>
                <a:lnTo>
                  <a:pt x="5711943" y="6776366"/>
                </a:lnTo>
                <a:lnTo>
                  <a:pt x="5698960" y="6732247"/>
                </a:lnTo>
                <a:lnTo>
                  <a:pt x="5675416" y="6680972"/>
                </a:lnTo>
                <a:lnTo>
                  <a:pt x="5660851" y="6638768"/>
                </a:lnTo>
                <a:lnTo>
                  <a:pt x="5635635" y="6589519"/>
                </a:lnTo>
                <a:lnTo>
                  <a:pt x="5619309" y="6549449"/>
                </a:lnTo>
                <a:lnTo>
                  <a:pt x="5592241" y="6502444"/>
                </a:lnTo>
                <a:lnTo>
                  <a:pt x="5563008" y="6458059"/>
                </a:lnTo>
                <a:lnTo>
                  <a:pt x="5542487" y="6423071"/>
                </a:lnTo>
                <a:lnTo>
                  <a:pt x="5511209" y="6381164"/>
                </a:lnTo>
                <a:lnTo>
                  <a:pt x="5488884" y="6348361"/>
                </a:lnTo>
                <a:lnTo>
                  <a:pt x="5456043" y="6308347"/>
                </a:lnTo>
                <a:lnTo>
                  <a:pt x="5419570" y="6272733"/>
                </a:lnTo>
                <a:lnTo>
                  <a:pt x="5372996" y="6249355"/>
                </a:lnTo>
                <a:lnTo>
                  <a:pt x="5325410" y="6247150"/>
                </a:lnTo>
                <a:lnTo>
                  <a:pt x="5276108" y="6266972"/>
                </a:lnTo>
                <a:lnTo>
                  <a:pt x="5233539" y="6278638"/>
                </a:lnTo>
                <a:lnTo>
                  <a:pt x="5131926" y="6341875"/>
                </a:lnTo>
                <a:lnTo>
                  <a:pt x="5045703" y="6406420"/>
                </a:lnTo>
                <a:lnTo>
                  <a:pt x="5012276" y="6446910"/>
                </a:lnTo>
                <a:lnTo>
                  <a:pt x="4837638" y="6578654"/>
                </a:lnTo>
                <a:lnTo>
                  <a:pt x="4803454" y="6600112"/>
                </a:lnTo>
                <a:lnTo>
                  <a:pt x="4779298" y="6629371"/>
                </a:lnTo>
                <a:lnTo>
                  <a:pt x="4745819" y="6649976"/>
                </a:lnTo>
                <a:lnTo>
                  <a:pt x="4513137" y="6931822"/>
                </a:lnTo>
                <a:lnTo>
                  <a:pt x="4493009" y="6896357"/>
                </a:lnTo>
                <a:lnTo>
                  <a:pt x="4454892" y="6922579"/>
                </a:lnTo>
                <a:lnTo>
                  <a:pt x="4225046" y="7200990"/>
                </a:lnTo>
                <a:lnTo>
                  <a:pt x="4212659" y="7156149"/>
                </a:lnTo>
                <a:lnTo>
                  <a:pt x="4191661" y="7101789"/>
                </a:lnTo>
                <a:lnTo>
                  <a:pt x="4179495" y="7056682"/>
                </a:lnTo>
                <a:lnTo>
                  <a:pt x="4171225" y="7006853"/>
                </a:lnTo>
                <a:lnTo>
                  <a:pt x="4175951" y="6961231"/>
                </a:lnTo>
                <a:lnTo>
                  <a:pt x="4192977" y="6920660"/>
                </a:lnTo>
                <a:lnTo>
                  <a:pt x="4202018" y="6869812"/>
                </a:lnTo>
                <a:lnTo>
                  <a:pt x="4231761" y="6833785"/>
                </a:lnTo>
                <a:lnTo>
                  <a:pt x="4369797" y="6646635"/>
                </a:lnTo>
                <a:lnTo>
                  <a:pt x="4362509" y="6635514"/>
                </a:lnTo>
                <a:lnTo>
                  <a:pt x="4365015" y="6632479"/>
                </a:lnTo>
                <a:lnTo>
                  <a:pt x="4357726" y="6621359"/>
                </a:lnTo>
                <a:lnTo>
                  <a:pt x="4300102" y="6531572"/>
                </a:lnTo>
                <a:lnTo>
                  <a:pt x="4281036" y="6494821"/>
                </a:lnTo>
                <a:lnTo>
                  <a:pt x="4252139" y="6450030"/>
                </a:lnTo>
                <a:lnTo>
                  <a:pt x="4223203" y="6405286"/>
                </a:lnTo>
                <a:lnTo>
                  <a:pt x="4194224" y="6360595"/>
                </a:lnTo>
                <a:lnTo>
                  <a:pt x="4165198" y="6315960"/>
                </a:lnTo>
                <a:lnTo>
                  <a:pt x="4136122" y="6271386"/>
                </a:lnTo>
                <a:lnTo>
                  <a:pt x="4116786" y="6234962"/>
                </a:lnTo>
                <a:lnTo>
                  <a:pt x="4087600" y="6190522"/>
                </a:lnTo>
                <a:lnTo>
                  <a:pt x="4058353" y="6146155"/>
                </a:lnTo>
                <a:lnTo>
                  <a:pt x="4029042" y="6101865"/>
                </a:lnTo>
                <a:lnTo>
                  <a:pt x="3999663" y="6057657"/>
                </a:lnTo>
                <a:lnTo>
                  <a:pt x="3970215" y="6013535"/>
                </a:lnTo>
                <a:lnTo>
                  <a:pt x="3940691" y="5969502"/>
                </a:lnTo>
                <a:lnTo>
                  <a:pt x="3920884" y="5933649"/>
                </a:lnTo>
                <a:lnTo>
                  <a:pt x="3891202" y="5889809"/>
                </a:lnTo>
                <a:lnTo>
                  <a:pt x="3861436" y="5846071"/>
                </a:lnTo>
                <a:lnTo>
                  <a:pt x="3831581" y="5802440"/>
                </a:lnTo>
                <a:lnTo>
                  <a:pt x="3801636" y="5758920"/>
                </a:lnTo>
                <a:lnTo>
                  <a:pt x="3771595" y="5715514"/>
                </a:lnTo>
                <a:lnTo>
                  <a:pt x="3741456" y="5672228"/>
                </a:lnTo>
                <a:lnTo>
                  <a:pt x="3711215" y="5629064"/>
                </a:lnTo>
                <a:lnTo>
                  <a:pt x="3690663" y="5594114"/>
                </a:lnTo>
                <a:lnTo>
                  <a:pt x="3660208" y="5551210"/>
                </a:lnTo>
                <a:lnTo>
                  <a:pt x="3629642" y="5508441"/>
                </a:lnTo>
                <a:lnTo>
                  <a:pt x="3598960" y="5465812"/>
                </a:lnTo>
                <a:lnTo>
                  <a:pt x="3568159" y="5423328"/>
                </a:lnTo>
                <a:lnTo>
                  <a:pt x="3537235" y="5380992"/>
                </a:lnTo>
                <a:lnTo>
                  <a:pt x="3506186" y="5338808"/>
                </a:lnTo>
                <a:lnTo>
                  <a:pt x="3475007" y="5296780"/>
                </a:lnTo>
                <a:lnTo>
                  <a:pt x="3443696" y="5254914"/>
                </a:lnTo>
                <a:lnTo>
                  <a:pt x="3412248" y="5213212"/>
                </a:lnTo>
                <a:lnTo>
                  <a:pt x="3380661" y="5171680"/>
                </a:lnTo>
                <a:lnTo>
                  <a:pt x="3358809" y="5138304"/>
                </a:lnTo>
                <a:lnTo>
                  <a:pt x="3327189" y="5096812"/>
                </a:lnTo>
                <a:lnTo>
                  <a:pt x="3295595" y="5055288"/>
                </a:lnTo>
                <a:lnTo>
                  <a:pt x="3264028" y="5013731"/>
                </a:lnTo>
                <a:lnTo>
                  <a:pt x="3232489" y="4972140"/>
                </a:lnTo>
                <a:lnTo>
                  <a:pt x="3200980" y="4930513"/>
                </a:lnTo>
                <a:lnTo>
                  <a:pt x="3179294" y="4896936"/>
                </a:lnTo>
                <a:lnTo>
                  <a:pt x="3147845" y="4855236"/>
                </a:lnTo>
                <a:lnTo>
                  <a:pt x="3116429" y="4813497"/>
                </a:lnTo>
                <a:lnTo>
                  <a:pt x="3085045" y="4771718"/>
                </a:lnTo>
                <a:lnTo>
                  <a:pt x="3053695" y="4729898"/>
                </a:lnTo>
                <a:lnTo>
                  <a:pt x="3022380" y="4688036"/>
                </a:lnTo>
                <a:lnTo>
                  <a:pt x="2991101" y="4646131"/>
                </a:lnTo>
                <a:lnTo>
                  <a:pt x="2969652" y="4612266"/>
                </a:lnTo>
                <a:lnTo>
                  <a:pt x="2938447" y="4570271"/>
                </a:lnTo>
                <a:lnTo>
                  <a:pt x="2907281" y="4528229"/>
                </a:lnTo>
                <a:lnTo>
                  <a:pt x="2876154" y="4486139"/>
                </a:lnTo>
                <a:lnTo>
                  <a:pt x="2845068" y="4444000"/>
                </a:lnTo>
                <a:lnTo>
                  <a:pt x="2823816" y="4409896"/>
                </a:lnTo>
                <a:lnTo>
                  <a:pt x="2792814" y="4367656"/>
                </a:lnTo>
                <a:lnTo>
                  <a:pt x="2761854" y="4325363"/>
                </a:lnTo>
                <a:lnTo>
                  <a:pt x="2730939" y="4283017"/>
                </a:lnTo>
                <a:lnTo>
                  <a:pt x="2700069" y="4240615"/>
                </a:lnTo>
                <a:lnTo>
                  <a:pt x="2669246" y="4198158"/>
                </a:lnTo>
                <a:lnTo>
                  <a:pt x="2648263" y="4163730"/>
                </a:lnTo>
                <a:lnTo>
                  <a:pt x="2617534" y="4121157"/>
                </a:lnTo>
                <a:lnTo>
                  <a:pt x="2586854" y="4078526"/>
                </a:lnTo>
                <a:lnTo>
                  <a:pt x="2556225" y="4035834"/>
                </a:lnTo>
                <a:lnTo>
                  <a:pt x="2525646" y="3993080"/>
                </a:lnTo>
                <a:lnTo>
                  <a:pt x="2504912" y="3958349"/>
                </a:lnTo>
                <a:lnTo>
                  <a:pt x="2474438" y="3915469"/>
                </a:lnTo>
                <a:lnTo>
                  <a:pt x="2444017" y="3872523"/>
                </a:lnTo>
                <a:lnTo>
                  <a:pt x="2413651" y="3829512"/>
                </a:lnTo>
                <a:lnTo>
                  <a:pt x="2383341" y="3786433"/>
                </a:lnTo>
                <a:lnTo>
                  <a:pt x="2362881" y="3751371"/>
                </a:lnTo>
                <a:lnTo>
                  <a:pt x="2332684" y="3708154"/>
                </a:lnTo>
                <a:lnTo>
                  <a:pt x="2302546" y="3664866"/>
                </a:lnTo>
                <a:lnTo>
                  <a:pt x="2272468" y="3621506"/>
                </a:lnTo>
                <a:lnTo>
                  <a:pt x="2242450" y="3578074"/>
                </a:lnTo>
                <a:lnTo>
                  <a:pt x="2222286" y="3542652"/>
                </a:lnTo>
                <a:lnTo>
                  <a:pt x="2192392" y="3499070"/>
                </a:lnTo>
                <a:lnTo>
                  <a:pt x="2162560" y="3455411"/>
                </a:lnTo>
                <a:lnTo>
                  <a:pt x="2132792" y="3411674"/>
                </a:lnTo>
                <a:lnTo>
                  <a:pt x="2103106" y="3367840"/>
                </a:lnTo>
                <a:lnTo>
                  <a:pt x="2083150" y="3332167"/>
                </a:lnTo>
                <a:lnTo>
                  <a:pt x="2053340" y="3288482"/>
                </a:lnTo>
                <a:lnTo>
                  <a:pt x="2023473" y="3244866"/>
                </a:lnTo>
                <a:lnTo>
                  <a:pt x="1993553" y="3201315"/>
                </a:lnTo>
                <a:lnTo>
                  <a:pt x="1963582" y="3157824"/>
                </a:lnTo>
                <a:lnTo>
                  <a:pt x="1943359" y="3122475"/>
                </a:lnTo>
                <a:lnTo>
                  <a:pt x="1913298" y="3079094"/>
                </a:lnTo>
                <a:lnTo>
                  <a:pt x="1883197" y="3035761"/>
                </a:lnTo>
                <a:lnTo>
                  <a:pt x="1853060" y="2992472"/>
                </a:lnTo>
                <a:lnTo>
                  <a:pt x="1822889" y="2949225"/>
                </a:lnTo>
                <a:lnTo>
                  <a:pt x="1802482" y="2914098"/>
                </a:lnTo>
                <a:lnTo>
                  <a:pt x="1742003" y="2827768"/>
                </a:lnTo>
                <a:lnTo>
                  <a:pt x="1711732" y="2784642"/>
                </a:lnTo>
                <a:lnTo>
                  <a:pt x="1660937" y="2706531"/>
                </a:lnTo>
                <a:lnTo>
                  <a:pt x="1488830" y="2456189"/>
                </a:lnTo>
                <a:lnTo>
                  <a:pt x="1397970" y="2326866"/>
                </a:lnTo>
                <a:lnTo>
                  <a:pt x="1377513" y="2291801"/>
                </a:lnTo>
                <a:lnTo>
                  <a:pt x="1347285" y="2248622"/>
                </a:lnTo>
                <a:lnTo>
                  <a:pt x="1317084" y="2205410"/>
                </a:lnTo>
                <a:lnTo>
                  <a:pt x="1286913" y="2162162"/>
                </a:lnTo>
                <a:close/>
              </a:path>
              <a:path w="6035040" h="7315834">
                <a:moveTo>
                  <a:pt x="5617795" y="7309322"/>
                </a:moveTo>
                <a:lnTo>
                  <a:pt x="5631125" y="7293176"/>
                </a:lnTo>
                <a:lnTo>
                  <a:pt x="5709965" y="7237575"/>
                </a:lnTo>
                <a:lnTo>
                  <a:pt x="5650737" y="7309316"/>
                </a:lnTo>
                <a:lnTo>
                  <a:pt x="5617795" y="7309322"/>
                </a:lnTo>
                <a:close/>
              </a:path>
              <a:path w="6035040" h="7315834">
                <a:moveTo>
                  <a:pt x="5005020" y="7309425"/>
                </a:moveTo>
                <a:lnTo>
                  <a:pt x="5617795" y="7309322"/>
                </a:lnTo>
                <a:lnTo>
                  <a:pt x="5614875" y="7312859"/>
                </a:lnTo>
                <a:lnTo>
                  <a:pt x="5006305" y="7311923"/>
                </a:lnTo>
                <a:lnTo>
                  <a:pt x="5005020" y="7309425"/>
                </a:lnTo>
                <a:close/>
              </a:path>
              <a:path w="6035040" h="7315834">
                <a:moveTo>
                  <a:pt x="4513137" y="6931822"/>
                </a:moveTo>
                <a:lnTo>
                  <a:pt x="4722838" y="6677813"/>
                </a:lnTo>
                <a:lnTo>
                  <a:pt x="4749720" y="6725045"/>
                </a:lnTo>
                <a:lnTo>
                  <a:pt x="4758423" y="6754399"/>
                </a:lnTo>
                <a:lnTo>
                  <a:pt x="4762429" y="6789444"/>
                </a:lnTo>
                <a:lnTo>
                  <a:pt x="4755630" y="6837577"/>
                </a:lnTo>
                <a:lnTo>
                  <a:pt x="4756536" y="6856427"/>
                </a:lnTo>
                <a:lnTo>
                  <a:pt x="4768411" y="6881940"/>
                </a:lnTo>
                <a:lnTo>
                  <a:pt x="4771902" y="6897660"/>
                </a:lnTo>
                <a:lnTo>
                  <a:pt x="4777037" y="6911389"/>
                </a:lnTo>
                <a:lnTo>
                  <a:pt x="4805132" y="6957151"/>
                </a:lnTo>
                <a:lnTo>
                  <a:pt x="4823384" y="6994887"/>
                </a:lnTo>
                <a:lnTo>
                  <a:pt x="4851385" y="7040764"/>
                </a:lnTo>
                <a:lnTo>
                  <a:pt x="4879342" y="7086693"/>
                </a:lnTo>
                <a:lnTo>
                  <a:pt x="4925347" y="7170606"/>
                </a:lnTo>
                <a:lnTo>
                  <a:pt x="4981012" y="7262767"/>
                </a:lnTo>
                <a:lnTo>
                  <a:pt x="5005020" y="7309425"/>
                </a:lnTo>
                <a:lnTo>
                  <a:pt x="4727471" y="7309472"/>
                </a:lnTo>
                <a:lnTo>
                  <a:pt x="4513137" y="6931822"/>
                </a:lnTo>
                <a:close/>
              </a:path>
              <a:path w="6035040" h="7315834">
                <a:moveTo>
                  <a:pt x="4559886" y="7309500"/>
                </a:moveTo>
                <a:lnTo>
                  <a:pt x="4727471" y="7309472"/>
                </a:lnTo>
                <a:lnTo>
                  <a:pt x="4727834" y="7310110"/>
                </a:lnTo>
                <a:lnTo>
                  <a:pt x="4561560" y="7312032"/>
                </a:lnTo>
                <a:lnTo>
                  <a:pt x="4559886" y="7309500"/>
                </a:lnTo>
                <a:close/>
              </a:path>
              <a:path w="6035040" h="7315834">
                <a:moveTo>
                  <a:pt x="4225046" y="7200990"/>
                </a:moveTo>
                <a:lnTo>
                  <a:pt x="4454892" y="6922579"/>
                </a:lnTo>
                <a:lnTo>
                  <a:pt x="4437806" y="6963224"/>
                </a:lnTo>
                <a:lnTo>
                  <a:pt x="4433400" y="7008458"/>
                </a:lnTo>
                <a:lnTo>
                  <a:pt x="4433323" y="7048448"/>
                </a:lnTo>
                <a:lnTo>
                  <a:pt x="4448813" y="7089530"/>
                </a:lnTo>
                <a:lnTo>
                  <a:pt x="4466175" y="7128344"/>
                </a:lnTo>
                <a:lnTo>
                  <a:pt x="4482833" y="7168013"/>
                </a:lnTo>
                <a:lnTo>
                  <a:pt x="4499960" y="7207112"/>
                </a:lnTo>
                <a:lnTo>
                  <a:pt x="4528525" y="7252305"/>
                </a:lnTo>
                <a:lnTo>
                  <a:pt x="4546914" y="7289876"/>
                </a:lnTo>
                <a:lnTo>
                  <a:pt x="4559886" y="7309500"/>
                </a:lnTo>
                <a:lnTo>
                  <a:pt x="4275981" y="7309547"/>
                </a:lnTo>
                <a:lnTo>
                  <a:pt x="4272679" y="7302879"/>
                </a:lnTo>
                <a:lnTo>
                  <a:pt x="4248341" y="7252567"/>
                </a:lnTo>
                <a:lnTo>
                  <a:pt x="4225046" y="7200990"/>
                </a:lnTo>
                <a:close/>
              </a:path>
              <a:path w="6035040" h="7315834">
                <a:moveTo>
                  <a:pt x="196560" y="7310233"/>
                </a:moveTo>
                <a:lnTo>
                  <a:pt x="4275981" y="7309547"/>
                </a:lnTo>
                <a:lnTo>
                  <a:pt x="4278853" y="7315349"/>
                </a:lnTo>
                <a:lnTo>
                  <a:pt x="197392" y="7311980"/>
                </a:lnTo>
                <a:lnTo>
                  <a:pt x="196560" y="7310233"/>
                </a:lnTo>
                <a:close/>
              </a:path>
              <a:path w="6035040" h="7315834">
                <a:moveTo>
                  <a:pt x="3891" y="6528998"/>
                </a:moveTo>
                <a:lnTo>
                  <a:pt x="147227" y="6355377"/>
                </a:lnTo>
                <a:lnTo>
                  <a:pt x="127158" y="6399635"/>
                </a:lnTo>
                <a:lnTo>
                  <a:pt x="97646" y="6435382"/>
                </a:lnTo>
                <a:lnTo>
                  <a:pt x="78453" y="6478578"/>
                </a:lnTo>
                <a:lnTo>
                  <a:pt x="69756" y="6529010"/>
                </a:lnTo>
                <a:lnTo>
                  <a:pt x="52142" y="6570294"/>
                </a:lnTo>
                <a:lnTo>
                  <a:pt x="45373" y="6618390"/>
                </a:lnTo>
                <a:lnTo>
                  <a:pt x="35667" y="6670043"/>
                </a:lnTo>
                <a:lnTo>
                  <a:pt x="37334" y="6727870"/>
                </a:lnTo>
                <a:lnTo>
                  <a:pt x="30828" y="6775647"/>
                </a:lnTo>
                <a:lnTo>
                  <a:pt x="35781" y="6829492"/>
                </a:lnTo>
                <a:lnTo>
                  <a:pt x="52238" y="6889352"/>
                </a:lnTo>
                <a:lnTo>
                  <a:pt x="60654" y="6939003"/>
                </a:lnTo>
                <a:lnTo>
                  <a:pt x="70867" y="6986478"/>
                </a:lnTo>
                <a:lnTo>
                  <a:pt x="92589" y="7039959"/>
                </a:lnTo>
                <a:lnTo>
                  <a:pt x="105039" y="7084724"/>
                </a:lnTo>
                <a:lnTo>
                  <a:pt x="127788" y="7136961"/>
                </a:lnTo>
                <a:lnTo>
                  <a:pt x="141233" y="7180521"/>
                </a:lnTo>
                <a:lnTo>
                  <a:pt x="164946" y="7231591"/>
                </a:lnTo>
                <a:lnTo>
                  <a:pt x="179323" y="7274022"/>
                </a:lnTo>
                <a:lnTo>
                  <a:pt x="196560" y="7310233"/>
                </a:lnTo>
                <a:lnTo>
                  <a:pt x="1183" y="7310266"/>
                </a:lnTo>
                <a:lnTo>
                  <a:pt x="3891" y="6528998"/>
                </a:lnTo>
                <a:close/>
              </a:path>
              <a:path w="6035040" h="7315834">
                <a:moveTo>
                  <a:pt x="540034" y="5899521"/>
                </a:moveTo>
                <a:lnTo>
                  <a:pt x="1587686" y="4630511"/>
                </a:lnTo>
                <a:lnTo>
                  <a:pt x="1565720" y="4677067"/>
                </a:lnTo>
                <a:lnTo>
                  <a:pt x="581852" y="5868817"/>
                </a:lnTo>
                <a:lnTo>
                  <a:pt x="540034" y="5899521"/>
                </a:lnTo>
                <a:close/>
              </a:path>
              <a:path w="6035040" h="7315834">
                <a:moveTo>
                  <a:pt x="660454" y="2601812"/>
                </a:moveTo>
                <a:lnTo>
                  <a:pt x="822026" y="2406102"/>
                </a:lnTo>
                <a:lnTo>
                  <a:pt x="846167" y="2456653"/>
                </a:lnTo>
                <a:lnTo>
                  <a:pt x="875121" y="2501374"/>
                </a:lnTo>
                <a:lnTo>
                  <a:pt x="904131" y="2546029"/>
                </a:lnTo>
                <a:lnTo>
                  <a:pt x="933189" y="2590625"/>
                </a:lnTo>
                <a:lnTo>
                  <a:pt x="962287" y="2635172"/>
                </a:lnTo>
                <a:lnTo>
                  <a:pt x="991420" y="2679678"/>
                </a:lnTo>
                <a:lnTo>
                  <a:pt x="1010785" y="2716065"/>
                </a:lnTo>
                <a:lnTo>
                  <a:pt x="1215059" y="3027186"/>
                </a:lnTo>
                <a:lnTo>
                  <a:pt x="1234385" y="3063622"/>
                </a:lnTo>
                <a:lnTo>
                  <a:pt x="1263468" y="3108188"/>
                </a:lnTo>
                <a:lnTo>
                  <a:pt x="1292507" y="3152806"/>
                </a:lnTo>
                <a:lnTo>
                  <a:pt x="1321495" y="3197486"/>
                </a:lnTo>
                <a:lnTo>
                  <a:pt x="1350426" y="3242237"/>
                </a:lnTo>
                <a:lnTo>
                  <a:pt x="1379292" y="3287066"/>
                </a:lnTo>
                <a:lnTo>
                  <a:pt x="1408085" y="3331982"/>
                </a:lnTo>
                <a:lnTo>
                  <a:pt x="1436800" y="3376994"/>
                </a:lnTo>
                <a:lnTo>
                  <a:pt x="1465428" y="3422110"/>
                </a:lnTo>
                <a:lnTo>
                  <a:pt x="1483959" y="3459509"/>
                </a:lnTo>
                <a:lnTo>
                  <a:pt x="1511909" y="3505447"/>
                </a:lnTo>
                <a:lnTo>
                  <a:pt x="1539529" y="3551784"/>
                </a:lnTo>
                <a:lnTo>
                  <a:pt x="1566862" y="3598470"/>
                </a:lnTo>
                <a:lnTo>
                  <a:pt x="1593951" y="3645451"/>
                </a:lnTo>
                <a:lnTo>
                  <a:pt x="1611046" y="3684589"/>
                </a:lnTo>
                <a:lnTo>
                  <a:pt x="1637779" y="3732002"/>
                </a:lnTo>
                <a:lnTo>
                  <a:pt x="1664398" y="3779552"/>
                </a:lnTo>
                <a:lnTo>
                  <a:pt x="1717472" y="3874851"/>
                </a:lnTo>
                <a:lnTo>
                  <a:pt x="1734219" y="3914411"/>
                </a:lnTo>
                <a:lnTo>
                  <a:pt x="1760821" y="3961982"/>
                </a:lnTo>
                <a:lnTo>
                  <a:pt x="1786094" y="4011162"/>
                </a:lnTo>
                <a:lnTo>
                  <a:pt x="1797630" y="4057034"/>
                </a:lnTo>
                <a:lnTo>
                  <a:pt x="1805571" y="4107261"/>
                </a:lnTo>
                <a:lnTo>
                  <a:pt x="1810268" y="4161416"/>
                </a:lnTo>
                <a:lnTo>
                  <a:pt x="1802280" y="4210989"/>
                </a:lnTo>
                <a:lnTo>
                  <a:pt x="1791749" y="4263642"/>
                </a:lnTo>
                <a:lnTo>
                  <a:pt x="1655301" y="4548610"/>
                </a:lnTo>
                <a:lnTo>
                  <a:pt x="315512" y="6171483"/>
                </a:lnTo>
                <a:lnTo>
                  <a:pt x="177264" y="6318992"/>
                </a:lnTo>
                <a:lnTo>
                  <a:pt x="3891" y="6528998"/>
                </a:lnTo>
                <a:lnTo>
                  <a:pt x="5071" y="6188446"/>
                </a:lnTo>
                <a:lnTo>
                  <a:pt x="1260124" y="4668212"/>
                </a:lnTo>
                <a:lnTo>
                  <a:pt x="1282590" y="4621051"/>
                </a:lnTo>
                <a:lnTo>
                  <a:pt x="1444702" y="4424687"/>
                </a:lnTo>
                <a:lnTo>
                  <a:pt x="1537823" y="4232097"/>
                </a:lnTo>
                <a:lnTo>
                  <a:pt x="1558370" y="4187260"/>
                </a:lnTo>
                <a:lnTo>
                  <a:pt x="1565131" y="4139174"/>
                </a:lnTo>
                <a:lnTo>
                  <a:pt x="1556930" y="4089263"/>
                </a:lnTo>
                <a:lnTo>
                  <a:pt x="1542386" y="4047034"/>
                </a:lnTo>
                <a:lnTo>
                  <a:pt x="1516499" y="3998597"/>
                </a:lnTo>
                <a:lnTo>
                  <a:pt x="1491182" y="3949470"/>
                </a:lnTo>
                <a:lnTo>
                  <a:pt x="1466084" y="3900078"/>
                </a:lnTo>
                <a:lnTo>
                  <a:pt x="1440854" y="3850845"/>
                </a:lnTo>
                <a:lnTo>
                  <a:pt x="1415142" y="3802195"/>
                </a:lnTo>
                <a:lnTo>
                  <a:pt x="1388597" y="3754555"/>
                </a:lnTo>
                <a:lnTo>
                  <a:pt x="1360869" y="3708348"/>
                </a:lnTo>
                <a:lnTo>
                  <a:pt x="1332195" y="3663288"/>
                </a:lnTo>
                <a:lnTo>
                  <a:pt x="1313268" y="3626368"/>
                </a:lnTo>
                <a:lnTo>
                  <a:pt x="1284506" y="3581415"/>
                </a:lnTo>
                <a:lnTo>
                  <a:pt x="1255704" y="3536509"/>
                </a:lnTo>
                <a:lnTo>
                  <a:pt x="1226865" y="3491647"/>
                </a:lnTo>
                <a:lnTo>
                  <a:pt x="1169090" y="3402042"/>
                </a:lnTo>
                <a:lnTo>
                  <a:pt x="1111203" y="3312572"/>
                </a:lnTo>
                <a:lnTo>
                  <a:pt x="1092019" y="3275965"/>
                </a:lnTo>
                <a:lnTo>
                  <a:pt x="975943" y="3097392"/>
                </a:lnTo>
                <a:lnTo>
                  <a:pt x="811451" y="2837827"/>
                </a:lnTo>
                <a:lnTo>
                  <a:pt x="724398" y="2703892"/>
                </a:lnTo>
                <a:lnTo>
                  <a:pt x="695414" y="2659208"/>
                </a:lnTo>
                <a:lnTo>
                  <a:pt x="676244" y="2622583"/>
                </a:lnTo>
                <a:lnTo>
                  <a:pt x="660454" y="2601812"/>
                </a:lnTo>
                <a:close/>
              </a:path>
              <a:path w="6035040" h="7315834">
                <a:moveTo>
                  <a:pt x="5210" y="6148381"/>
                </a:moveTo>
                <a:lnTo>
                  <a:pt x="154048" y="5968095"/>
                </a:lnTo>
                <a:lnTo>
                  <a:pt x="258553" y="5861457"/>
                </a:lnTo>
                <a:lnTo>
                  <a:pt x="416405" y="5670252"/>
                </a:lnTo>
                <a:lnTo>
                  <a:pt x="457770" y="5640096"/>
                </a:lnTo>
                <a:lnTo>
                  <a:pt x="5071" y="6188446"/>
                </a:lnTo>
                <a:lnTo>
                  <a:pt x="5210" y="6148381"/>
                </a:lnTo>
                <a:close/>
              </a:path>
              <a:path w="6035040" h="7315834">
                <a:moveTo>
                  <a:pt x="1925879" y="1567725"/>
                </a:moveTo>
                <a:lnTo>
                  <a:pt x="2157203" y="1287524"/>
                </a:lnTo>
                <a:lnTo>
                  <a:pt x="2134023" y="1335550"/>
                </a:lnTo>
                <a:lnTo>
                  <a:pt x="1968539" y="1536000"/>
                </a:lnTo>
                <a:lnTo>
                  <a:pt x="1925879" y="1567725"/>
                </a:lnTo>
                <a:close/>
              </a:path>
              <a:path w="6035040" h="7315834">
                <a:moveTo>
                  <a:pt x="8098" y="777"/>
                </a:moveTo>
                <a:lnTo>
                  <a:pt x="58146" y="0"/>
                </a:lnTo>
                <a:lnTo>
                  <a:pt x="82644" y="30170"/>
                </a:lnTo>
                <a:lnTo>
                  <a:pt x="115085" y="70668"/>
                </a:lnTo>
                <a:lnTo>
                  <a:pt x="147363" y="111364"/>
                </a:lnTo>
                <a:lnTo>
                  <a:pt x="169686" y="144170"/>
                </a:lnTo>
                <a:lnTo>
                  <a:pt x="201640" y="185257"/>
                </a:lnTo>
                <a:lnTo>
                  <a:pt x="233434" y="226540"/>
                </a:lnTo>
                <a:lnTo>
                  <a:pt x="265067" y="268016"/>
                </a:lnTo>
                <a:lnTo>
                  <a:pt x="296540" y="309687"/>
                </a:lnTo>
                <a:lnTo>
                  <a:pt x="327854" y="351550"/>
                </a:lnTo>
                <a:lnTo>
                  <a:pt x="359009" y="393606"/>
                </a:lnTo>
                <a:lnTo>
                  <a:pt x="390005" y="435854"/>
                </a:lnTo>
                <a:lnTo>
                  <a:pt x="420843" y="478294"/>
                </a:lnTo>
                <a:lnTo>
                  <a:pt x="441731" y="512839"/>
                </a:lnTo>
                <a:lnTo>
                  <a:pt x="472255" y="555659"/>
                </a:lnTo>
                <a:lnTo>
                  <a:pt x="534189" y="640225"/>
                </a:lnTo>
                <a:lnTo>
                  <a:pt x="565128" y="682543"/>
                </a:lnTo>
                <a:lnTo>
                  <a:pt x="586239" y="716816"/>
                </a:lnTo>
                <a:lnTo>
                  <a:pt x="647903" y="801711"/>
                </a:lnTo>
                <a:lnTo>
                  <a:pt x="800677" y="1015625"/>
                </a:lnTo>
                <a:lnTo>
                  <a:pt x="831526" y="978258"/>
                </a:lnTo>
                <a:lnTo>
                  <a:pt x="911321" y="921500"/>
                </a:lnTo>
                <a:lnTo>
                  <a:pt x="940855" y="885726"/>
                </a:lnTo>
                <a:lnTo>
                  <a:pt x="1018809" y="831198"/>
                </a:lnTo>
                <a:lnTo>
                  <a:pt x="1047817" y="796061"/>
                </a:lnTo>
                <a:lnTo>
                  <a:pt x="1285125" y="628301"/>
                </a:lnTo>
                <a:lnTo>
                  <a:pt x="1394265" y="535999"/>
                </a:lnTo>
                <a:lnTo>
                  <a:pt x="1446239" y="512940"/>
                </a:lnTo>
                <a:lnTo>
                  <a:pt x="1492924" y="496287"/>
                </a:lnTo>
                <a:lnTo>
                  <a:pt x="1534459" y="485874"/>
                </a:lnTo>
                <a:lnTo>
                  <a:pt x="1580776" y="489615"/>
                </a:lnTo>
                <a:lnTo>
                  <a:pt x="1632015" y="507344"/>
                </a:lnTo>
                <a:lnTo>
                  <a:pt x="1678521" y="530805"/>
                </a:lnTo>
                <a:lnTo>
                  <a:pt x="1722104" y="557806"/>
                </a:lnTo>
                <a:lnTo>
                  <a:pt x="1764931" y="585724"/>
                </a:lnTo>
                <a:lnTo>
                  <a:pt x="1806990" y="614572"/>
                </a:lnTo>
                <a:lnTo>
                  <a:pt x="1848270" y="644364"/>
                </a:lnTo>
                <a:lnTo>
                  <a:pt x="1888758" y="675114"/>
                </a:lnTo>
                <a:lnTo>
                  <a:pt x="1928445" y="706835"/>
                </a:lnTo>
                <a:lnTo>
                  <a:pt x="1967319" y="739542"/>
                </a:lnTo>
                <a:lnTo>
                  <a:pt x="2005368" y="773247"/>
                </a:lnTo>
                <a:lnTo>
                  <a:pt x="2032788" y="799879"/>
                </a:lnTo>
                <a:lnTo>
                  <a:pt x="2069154" y="835623"/>
                </a:lnTo>
                <a:lnTo>
                  <a:pt x="2104662" y="872406"/>
                </a:lnTo>
                <a:lnTo>
                  <a:pt x="2138818" y="910827"/>
                </a:lnTo>
                <a:lnTo>
                  <a:pt x="2169823" y="953064"/>
                </a:lnTo>
                <a:lnTo>
                  <a:pt x="2187962" y="990938"/>
                </a:lnTo>
                <a:lnTo>
                  <a:pt x="2203107" y="1032437"/>
                </a:lnTo>
                <a:lnTo>
                  <a:pt x="2215339" y="1077466"/>
                </a:lnTo>
                <a:lnTo>
                  <a:pt x="2214942" y="1117844"/>
                </a:lnTo>
                <a:lnTo>
                  <a:pt x="2211789" y="1161560"/>
                </a:lnTo>
                <a:lnTo>
                  <a:pt x="2196165" y="1200433"/>
                </a:lnTo>
                <a:lnTo>
                  <a:pt x="2187737" y="1250539"/>
                </a:lnTo>
                <a:lnTo>
                  <a:pt x="1893089" y="1607444"/>
                </a:lnTo>
                <a:lnTo>
                  <a:pt x="1850582" y="1638984"/>
                </a:lnTo>
                <a:lnTo>
                  <a:pt x="1817945" y="1678516"/>
                </a:lnTo>
                <a:lnTo>
                  <a:pt x="1606944" y="1834358"/>
                </a:lnTo>
                <a:lnTo>
                  <a:pt x="1569314" y="1859989"/>
                </a:lnTo>
                <a:lnTo>
                  <a:pt x="1541714" y="1893422"/>
                </a:lnTo>
                <a:lnTo>
                  <a:pt x="1503849" y="1919338"/>
                </a:lnTo>
                <a:lnTo>
                  <a:pt x="1464811" y="1946677"/>
                </a:lnTo>
                <a:lnTo>
                  <a:pt x="1286913" y="2162162"/>
                </a:lnTo>
                <a:lnTo>
                  <a:pt x="1278960" y="2151848"/>
                </a:lnTo>
                <a:lnTo>
                  <a:pt x="1270771" y="2141818"/>
                </a:lnTo>
                <a:lnTo>
                  <a:pt x="1252319" y="2124272"/>
                </a:lnTo>
                <a:lnTo>
                  <a:pt x="1242956" y="2115665"/>
                </a:lnTo>
                <a:lnTo>
                  <a:pt x="1089890" y="2221278"/>
                </a:lnTo>
                <a:lnTo>
                  <a:pt x="1963603" y="1162959"/>
                </a:lnTo>
                <a:lnTo>
                  <a:pt x="1967192" y="1118715"/>
                </a:lnTo>
                <a:lnTo>
                  <a:pt x="1949713" y="1080042"/>
                </a:lnTo>
                <a:lnTo>
                  <a:pt x="1914923" y="1042389"/>
                </a:lnTo>
                <a:lnTo>
                  <a:pt x="1876467" y="1009177"/>
                </a:lnTo>
                <a:lnTo>
                  <a:pt x="1837630" y="976426"/>
                </a:lnTo>
                <a:lnTo>
                  <a:pt x="1778831" y="927958"/>
                </a:lnTo>
                <a:lnTo>
                  <a:pt x="1680226" y="847914"/>
                </a:lnTo>
                <a:lnTo>
                  <a:pt x="1640802" y="815875"/>
                </a:lnTo>
                <a:lnTo>
                  <a:pt x="1601524" y="783658"/>
                </a:lnTo>
                <a:lnTo>
                  <a:pt x="1570029" y="761962"/>
                </a:lnTo>
                <a:lnTo>
                  <a:pt x="1541280" y="756888"/>
                </a:lnTo>
                <a:lnTo>
                  <a:pt x="1516688" y="766728"/>
                </a:lnTo>
                <a:lnTo>
                  <a:pt x="1487867" y="781690"/>
                </a:lnTo>
                <a:lnTo>
                  <a:pt x="1485362" y="784725"/>
                </a:lnTo>
                <a:lnTo>
                  <a:pt x="1335941" y="885924"/>
                </a:lnTo>
                <a:lnTo>
                  <a:pt x="1302932" y="925907"/>
                </a:lnTo>
                <a:lnTo>
                  <a:pt x="1174825" y="1021236"/>
                </a:lnTo>
                <a:lnTo>
                  <a:pt x="1141817" y="1061219"/>
                </a:lnTo>
                <a:lnTo>
                  <a:pt x="968502" y="1191360"/>
                </a:lnTo>
                <a:lnTo>
                  <a:pt x="772780" y="1428436"/>
                </a:lnTo>
                <a:lnTo>
                  <a:pt x="734836" y="1374655"/>
                </a:lnTo>
                <a:lnTo>
                  <a:pt x="568136" y="1496783"/>
                </a:lnTo>
                <a:lnTo>
                  <a:pt x="516968" y="1518866"/>
                </a:lnTo>
                <a:lnTo>
                  <a:pt x="308894" y="1671161"/>
                </a:lnTo>
                <a:lnTo>
                  <a:pt x="149500" y="1864234"/>
                </a:lnTo>
                <a:lnTo>
                  <a:pt x="142597" y="1852647"/>
                </a:lnTo>
                <a:lnTo>
                  <a:pt x="112096" y="1809800"/>
                </a:lnTo>
                <a:lnTo>
                  <a:pt x="56485" y="1837264"/>
                </a:lnTo>
                <a:lnTo>
                  <a:pt x="601144" y="1177523"/>
                </a:lnTo>
                <a:lnTo>
                  <a:pt x="447030" y="965233"/>
                </a:lnTo>
                <a:lnTo>
                  <a:pt x="426001" y="930860"/>
                </a:lnTo>
                <a:lnTo>
                  <a:pt x="333532" y="803485"/>
                </a:lnTo>
                <a:lnTo>
                  <a:pt x="303210" y="760421"/>
                </a:lnTo>
                <a:lnTo>
                  <a:pt x="282534" y="725621"/>
                </a:lnTo>
                <a:lnTo>
                  <a:pt x="251915" y="682915"/>
                </a:lnTo>
                <a:lnTo>
                  <a:pt x="221147" y="640391"/>
                </a:lnTo>
                <a:lnTo>
                  <a:pt x="190228" y="598049"/>
                </a:lnTo>
                <a:lnTo>
                  <a:pt x="159158" y="555890"/>
                </a:lnTo>
                <a:lnTo>
                  <a:pt x="127936" y="513916"/>
                </a:lnTo>
                <a:lnTo>
                  <a:pt x="96560" y="472127"/>
                </a:lnTo>
                <a:lnTo>
                  <a:pt x="74824" y="438610"/>
                </a:lnTo>
                <a:lnTo>
                  <a:pt x="43139" y="397196"/>
                </a:lnTo>
                <a:lnTo>
                  <a:pt x="11298" y="355971"/>
                </a:lnTo>
                <a:lnTo>
                  <a:pt x="7926" y="352293"/>
                </a:lnTo>
                <a:lnTo>
                  <a:pt x="8098" y="777"/>
                </a:lnTo>
                <a:close/>
              </a:path>
              <a:path w="6035040" h="7315834">
                <a:moveTo>
                  <a:pt x="772780" y="1428436"/>
                </a:moveTo>
                <a:lnTo>
                  <a:pt x="934140" y="1232982"/>
                </a:lnTo>
                <a:lnTo>
                  <a:pt x="1311074" y="1773825"/>
                </a:lnTo>
                <a:lnTo>
                  <a:pt x="1559753" y="1592294"/>
                </a:lnTo>
                <a:lnTo>
                  <a:pt x="1590207" y="1555405"/>
                </a:lnTo>
                <a:lnTo>
                  <a:pt x="1630190" y="1526922"/>
                </a:lnTo>
                <a:lnTo>
                  <a:pt x="1660346" y="1490394"/>
                </a:lnTo>
                <a:lnTo>
                  <a:pt x="1700462" y="1461751"/>
                </a:lnTo>
                <a:lnTo>
                  <a:pt x="1730927" y="1424848"/>
                </a:lnTo>
                <a:lnTo>
                  <a:pt x="1771311" y="1395881"/>
                </a:lnTo>
                <a:lnTo>
                  <a:pt x="1089890" y="2221278"/>
                </a:lnTo>
                <a:lnTo>
                  <a:pt x="822026" y="2406102"/>
                </a:lnTo>
                <a:lnTo>
                  <a:pt x="660454" y="2601812"/>
                </a:lnTo>
                <a:lnTo>
                  <a:pt x="644899" y="2580757"/>
                </a:lnTo>
                <a:lnTo>
                  <a:pt x="629814" y="2559132"/>
                </a:lnTo>
                <a:lnTo>
                  <a:pt x="615433" y="2536655"/>
                </a:lnTo>
                <a:lnTo>
                  <a:pt x="594991" y="2541468"/>
                </a:lnTo>
                <a:lnTo>
                  <a:pt x="1114275" y="1912464"/>
                </a:lnTo>
                <a:lnTo>
                  <a:pt x="772780" y="1428436"/>
                </a:lnTo>
                <a:close/>
              </a:path>
              <a:path w="6035040" h="7315834">
                <a:moveTo>
                  <a:pt x="149500" y="1864234"/>
                </a:moveTo>
                <a:lnTo>
                  <a:pt x="308894" y="1671161"/>
                </a:lnTo>
                <a:lnTo>
                  <a:pt x="400399" y="1799703"/>
                </a:lnTo>
                <a:lnTo>
                  <a:pt x="421107" y="1834465"/>
                </a:lnTo>
                <a:lnTo>
                  <a:pt x="482111" y="1920160"/>
                </a:lnTo>
                <a:lnTo>
                  <a:pt x="594323" y="2083463"/>
                </a:lnTo>
                <a:lnTo>
                  <a:pt x="624825" y="2126310"/>
                </a:lnTo>
                <a:lnTo>
                  <a:pt x="645533" y="2161072"/>
                </a:lnTo>
                <a:lnTo>
                  <a:pt x="676035" y="2203920"/>
                </a:lnTo>
                <a:lnTo>
                  <a:pt x="718013" y="2173020"/>
                </a:lnTo>
                <a:lnTo>
                  <a:pt x="769559" y="2150480"/>
                </a:lnTo>
                <a:lnTo>
                  <a:pt x="935818" y="2028886"/>
                </a:lnTo>
                <a:lnTo>
                  <a:pt x="987364" y="2006345"/>
                </a:lnTo>
                <a:lnTo>
                  <a:pt x="1114275" y="1912464"/>
                </a:lnTo>
                <a:lnTo>
                  <a:pt x="594991" y="2541468"/>
                </a:lnTo>
                <a:lnTo>
                  <a:pt x="574548" y="2546281"/>
                </a:lnTo>
                <a:lnTo>
                  <a:pt x="564134" y="2558896"/>
                </a:lnTo>
                <a:lnTo>
                  <a:pt x="543457" y="2563994"/>
                </a:lnTo>
                <a:lnTo>
                  <a:pt x="503472" y="2592479"/>
                </a:lnTo>
                <a:lnTo>
                  <a:pt x="453562" y="2613038"/>
                </a:lnTo>
                <a:lnTo>
                  <a:pt x="413489" y="2641629"/>
                </a:lnTo>
                <a:lnTo>
                  <a:pt x="363842" y="2661869"/>
                </a:lnTo>
                <a:lnTo>
                  <a:pt x="324382" y="2689717"/>
                </a:lnTo>
                <a:lnTo>
                  <a:pt x="275699" y="2708790"/>
                </a:lnTo>
                <a:lnTo>
                  <a:pt x="227762" y="2726960"/>
                </a:lnTo>
                <a:lnTo>
                  <a:pt x="133420" y="2761442"/>
                </a:lnTo>
                <a:lnTo>
                  <a:pt x="114621" y="2764263"/>
                </a:lnTo>
                <a:lnTo>
                  <a:pt x="469442" y="2334473"/>
                </a:lnTo>
                <a:lnTo>
                  <a:pt x="438940" y="2291625"/>
                </a:lnTo>
                <a:lnTo>
                  <a:pt x="418233" y="2256863"/>
                </a:lnTo>
                <a:lnTo>
                  <a:pt x="357229" y="2171169"/>
                </a:lnTo>
                <a:lnTo>
                  <a:pt x="336521" y="2136407"/>
                </a:lnTo>
                <a:lnTo>
                  <a:pt x="275518" y="2050713"/>
                </a:lnTo>
                <a:lnTo>
                  <a:pt x="163305" y="1887409"/>
                </a:lnTo>
                <a:lnTo>
                  <a:pt x="149500" y="1864234"/>
                </a:lnTo>
                <a:close/>
              </a:path>
              <a:path w="6035040" h="7315834">
                <a:moveTo>
                  <a:pt x="6847" y="2557412"/>
                </a:moveTo>
                <a:lnTo>
                  <a:pt x="71538" y="2537172"/>
                </a:lnTo>
                <a:lnTo>
                  <a:pt x="118189" y="2520562"/>
                </a:lnTo>
                <a:lnTo>
                  <a:pt x="165420" y="2503248"/>
                </a:lnTo>
                <a:lnTo>
                  <a:pt x="203394" y="2477198"/>
                </a:lnTo>
                <a:lnTo>
                  <a:pt x="251655" y="2458637"/>
                </a:lnTo>
                <a:lnTo>
                  <a:pt x="290572" y="2431446"/>
                </a:lnTo>
                <a:lnTo>
                  <a:pt x="339688" y="2411849"/>
                </a:lnTo>
                <a:lnTo>
                  <a:pt x="379371" y="2383729"/>
                </a:lnTo>
                <a:lnTo>
                  <a:pt x="429167" y="2363309"/>
                </a:lnTo>
                <a:lnTo>
                  <a:pt x="469442" y="2334473"/>
                </a:lnTo>
                <a:lnTo>
                  <a:pt x="114621" y="2764263"/>
                </a:lnTo>
                <a:lnTo>
                  <a:pt x="77025" y="2769907"/>
                </a:lnTo>
                <a:lnTo>
                  <a:pt x="30862" y="2785927"/>
                </a:lnTo>
                <a:lnTo>
                  <a:pt x="6730" y="2795209"/>
                </a:lnTo>
                <a:lnTo>
                  <a:pt x="6847" y="2557412"/>
                </a:lnTo>
                <a:close/>
              </a:path>
              <a:path w="6035040" h="7315834">
                <a:moveTo>
                  <a:pt x="874" y="1864728"/>
                </a:moveTo>
                <a:lnTo>
                  <a:pt x="7187" y="1861610"/>
                </a:lnTo>
                <a:lnTo>
                  <a:pt x="6847" y="2557412"/>
                </a:lnTo>
                <a:lnTo>
                  <a:pt x="5080" y="2557827"/>
                </a:lnTo>
                <a:lnTo>
                  <a:pt x="874" y="1864728"/>
                </a:lnTo>
                <a:close/>
              </a:path>
              <a:path w="6035040" h="7315834">
                <a:moveTo>
                  <a:pt x="7513" y="1197018"/>
                </a:moveTo>
                <a:lnTo>
                  <a:pt x="16135" y="1207894"/>
                </a:lnTo>
                <a:lnTo>
                  <a:pt x="35078" y="1244794"/>
                </a:lnTo>
                <a:lnTo>
                  <a:pt x="63664" y="1289961"/>
                </a:lnTo>
                <a:lnTo>
                  <a:pt x="149122" y="1425827"/>
                </a:lnTo>
                <a:lnTo>
                  <a:pt x="177708" y="1470995"/>
                </a:lnTo>
                <a:lnTo>
                  <a:pt x="601144" y="1177523"/>
                </a:lnTo>
                <a:lnTo>
                  <a:pt x="56485" y="1837264"/>
                </a:lnTo>
                <a:lnTo>
                  <a:pt x="7187" y="1861610"/>
                </a:lnTo>
                <a:lnTo>
                  <a:pt x="7513" y="1197018"/>
                </a:lnTo>
                <a:close/>
              </a:path>
              <a:path w="6035040" h="7315834">
                <a:moveTo>
                  <a:pt x="2633" y="346520"/>
                </a:moveTo>
                <a:lnTo>
                  <a:pt x="7926" y="352293"/>
                </a:lnTo>
                <a:lnTo>
                  <a:pt x="7513" y="1197018"/>
                </a:lnTo>
                <a:lnTo>
                  <a:pt x="0" y="1187542"/>
                </a:lnTo>
                <a:lnTo>
                  <a:pt x="2633" y="346520"/>
                </a:lnTo>
                <a:close/>
              </a:path>
            </a:pathLst>
          </a:custGeom>
          <a:solidFill>
            <a:srgbClr val="FFE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EFE70-619C-90FE-348A-70E9746365E1}"/>
              </a:ext>
            </a:extLst>
          </p:cNvPr>
          <p:cNvSpPr txBox="1"/>
          <p:nvPr/>
        </p:nvSpPr>
        <p:spPr>
          <a:xfrm>
            <a:off x="0" y="152400"/>
            <a:ext cx="9753600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BEF66A-A75B-863F-81A4-3D59D954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788" y="4018387"/>
            <a:ext cx="4724400" cy="30666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A26E6-A323-8B96-FB88-4FAC6ABCC7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391400" y="68395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</a:t>
            </a:fld>
            <a:r>
              <a:rPr lang="en-US" dirty="0"/>
              <a:t>/13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30A9B-BEC5-7A66-EF71-E2D971DD5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41" y="1151773"/>
            <a:ext cx="8831317" cy="2757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3E32F-D77F-673F-FA9D-00E8B8622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12" y="4017879"/>
            <a:ext cx="2676036" cy="3075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B6E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91" y="0"/>
            <a:ext cx="5541010" cy="7319645"/>
          </a:xfrm>
          <a:custGeom>
            <a:avLst/>
            <a:gdLst/>
            <a:ahLst/>
            <a:cxnLst/>
            <a:rect l="l" t="t" r="r" b="b"/>
            <a:pathLst>
              <a:path w="5541010" h="7319645">
                <a:moveTo>
                  <a:pt x="738177" y="2647946"/>
                </a:moveTo>
                <a:lnTo>
                  <a:pt x="204679" y="1747806"/>
                </a:lnTo>
                <a:lnTo>
                  <a:pt x="190701" y="1699313"/>
                </a:lnTo>
                <a:lnTo>
                  <a:pt x="164150" y="1654514"/>
                </a:lnTo>
                <a:lnTo>
                  <a:pt x="135636" y="1556587"/>
                </a:lnTo>
                <a:lnTo>
                  <a:pt x="122786" y="1509997"/>
                </a:lnTo>
                <a:lnTo>
                  <a:pt x="121824" y="1458556"/>
                </a:lnTo>
                <a:lnTo>
                  <a:pt x="110918" y="1415247"/>
                </a:lnTo>
                <a:lnTo>
                  <a:pt x="111938" y="1367151"/>
                </a:lnTo>
                <a:lnTo>
                  <a:pt x="113978" y="1320774"/>
                </a:lnTo>
                <a:lnTo>
                  <a:pt x="117054" y="1276148"/>
                </a:lnTo>
                <a:lnTo>
                  <a:pt x="132113" y="1226828"/>
                </a:lnTo>
                <a:lnTo>
                  <a:pt x="137321" y="1185799"/>
                </a:lnTo>
                <a:lnTo>
                  <a:pt x="154548" y="1140139"/>
                </a:lnTo>
                <a:lnTo>
                  <a:pt x="172888" y="1096356"/>
                </a:lnTo>
                <a:lnTo>
                  <a:pt x="192359" y="1054482"/>
                </a:lnTo>
                <a:lnTo>
                  <a:pt x="212980" y="1014548"/>
                </a:lnTo>
                <a:lnTo>
                  <a:pt x="245695" y="970111"/>
                </a:lnTo>
                <a:lnTo>
                  <a:pt x="268672" y="934152"/>
                </a:lnTo>
                <a:lnTo>
                  <a:pt x="303780" y="893753"/>
                </a:lnTo>
                <a:lnTo>
                  <a:pt x="340113" y="855420"/>
                </a:lnTo>
                <a:lnTo>
                  <a:pt x="377231" y="818413"/>
                </a:lnTo>
                <a:lnTo>
                  <a:pt x="414537" y="781721"/>
                </a:lnTo>
                <a:lnTo>
                  <a:pt x="452019" y="745326"/>
                </a:lnTo>
                <a:lnTo>
                  <a:pt x="489665" y="709210"/>
                </a:lnTo>
                <a:lnTo>
                  <a:pt x="527465" y="673353"/>
                </a:lnTo>
                <a:lnTo>
                  <a:pt x="554484" y="644213"/>
                </a:lnTo>
                <a:lnTo>
                  <a:pt x="592559" y="608820"/>
                </a:lnTo>
                <a:lnTo>
                  <a:pt x="630755" y="573631"/>
                </a:lnTo>
                <a:lnTo>
                  <a:pt x="669061" y="538628"/>
                </a:lnTo>
                <a:lnTo>
                  <a:pt x="707466" y="503791"/>
                </a:lnTo>
                <a:lnTo>
                  <a:pt x="745959" y="469103"/>
                </a:lnTo>
                <a:lnTo>
                  <a:pt x="784530" y="434545"/>
                </a:lnTo>
                <a:lnTo>
                  <a:pt x="823166" y="400098"/>
                </a:lnTo>
                <a:lnTo>
                  <a:pt x="861857" y="365744"/>
                </a:lnTo>
                <a:lnTo>
                  <a:pt x="900592" y="331464"/>
                </a:lnTo>
                <a:lnTo>
                  <a:pt x="939360" y="297240"/>
                </a:lnTo>
                <a:lnTo>
                  <a:pt x="1016950" y="228884"/>
                </a:lnTo>
                <a:lnTo>
                  <a:pt x="1056000" y="195135"/>
                </a:lnTo>
                <a:lnTo>
                  <a:pt x="1095354" y="161900"/>
                </a:lnTo>
                <a:lnTo>
                  <a:pt x="1134997" y="129151"/>
                </a:lnTo>
                <a:lnTo>
                  <a:pt x="1174912" y="96863"/>
                </a:lnTo>
                <a:lnTo>
                  <a:pt x="1215083" y="65007"/>
                </a:lnTo>
                <a:lnTo>
                  <a:pt x="1255495" y="33556"/>
                </a:lnTo>
                <a:lnTo>
                  <a:pt x="1296300" y="2769"/>
                </a:lnTo>
                <a:lnTo>
                  <a:pt x="2460938" y="0"/>
                </a:lnTo>
                <a:lnTo>
                  <a:pt x="2468372" y="12543"/>
                </a:lnTo>
                <a:lnTo>
                  <a:pt x="2504005" y="47756"/>
                </a:lnTo>
                <a:lnTo>
                  <a:pt x="2550592" y="76542"/>
                </a:lnTo>
                <a:lnTo>
                  <a:pt x="2657826" y="182745"/>
                </a:lnTo>
                <a:lnTo>
                  <a:pt x="2776511" y="283360"/>
                </a:lnTo>
                <a:lnTo>
                  <a:pt x="2848740" y="355410"/>
                </a:lnTo>
                <a:lnTo>
                  <a:pt x="2871730" y="369290"/>
                </a:lnTo>
                <a:lnTo>
                  <a:pt x="2884045" y="390069"/>
                </a:lnTo>
                <a:lnTo>
                  <a:pt x="2907787" y="405218"/>
                </a:lnTo>
                <a:lnTo>
                  <a:pt x="2995669" y="553497"/>
                </a:lnTo>
                <a:lnTo>
                  <a:pt x="3004780" y="593779"/>
                </a:lnTo>
                <a:lnTo>
                  <a:pt x="3000745" y="636788"/>
                </a:lnTo>
                <a:lnTo>
                  <a:pt x="2994577" y="676199"/>
                </a:lnTo>
                <a:lnTo>
                  <a:pt x="2975439" y="718634"/>
                </a:lnTo>
                <a:lnTo>
                  <a:pt x="2954343" y="757767"/>
                </a:lnTo>
                <a:lnTo>
                  <a:pt x="2920454" y="800222"/>
                </a:lnTo>
                <a:lnTo>
                  <a:pt x="2884520" y="839229"/>
                </a:lnTo>
                <a:lnTo>
                  <a:pt x="2847994" y="877235"/>
                </a:lnTo>
                <a:lnTo>
                  <a:pt x="2819077" y="903172"/>
                </a:lnTo>
                <a:lnTo>
                  <a:pt x="2647984" y="614498"/>
                </a:lnTo>
                <a:lnTo>
                  <a:pt x="2575287" y="541657"/>
                </a:lnTo>
                <a:lnTo>
                  <a:pt x="2528200" y="512028"/>
                </a:lnTo>
                <a:lnTo>
                  <a:pt x="2349274" y="334680"/>
                </a:lnTo>
                <a:lnTo>
                  <a:pt x="2302939" y="306319"/>
                </a:lnTo>
                <a:lnTo>
                  <a:pt x="2197462" y="203080"/>
                </a:lnTo>
                <a:lnTo>
                  <a:pt x="2151628" y="175565"/>
                </a:lnTo>
                <a:lnTo>
                  <a:pt x="2116845" y="141786"/>
                </a:lnTo>
                <a:lnTo>
                  <a:pt x="2071261" y="114693"/>
                </a:lnTo>
                <a:lnTo>
                  <a:pt x="2036728" y="81336"/>
                </a:lnTo>
                <a:lnTo>
                  <a:pt x="1986041" y="45633"/>
                </a:lnTo>
                <a:lnTo>
                  <a:pt x="1943253" y="23256"/>
                </a:lnTo>
                <a:lnTo>
                  <a:pt x="1907101" y="12076"/>
                </a:lnTo>
                <a:lnTo>
                  <a:pt x="1876324" y="9965"/>
                </a:lnTo>
                <a:lnTo>
                  <a:pt x="1838734" y="21269"/>
                </a:lnTo>
                <a:lnTo>
                  <a:pt x="1793070" y="43858"/>
                </a:lnTo>
                <a:lnTo>
                  <a:pt x="1738070" y="75603"/>
                </a:lnTo>
                <a:lnTo>
                  <a:pt x="1706421" y="96931"/>
                </a:lnTo>
                <a:lnTo>
                  <a:pt x="1686115" y="112487"/>
                </a:lnTo>
                <a:lnTo>
                  <a:pt x="1656758" y="137680"/>
                </a:lnTo>
                <a:lnTo>
                  <a:pt x="1616445" y="169299"/>
                </a:lnTo>
                <a:lnTo>
                  <a:pt x="1576110" y="200879"/>
                </a:lnTo>
                <a:lnTo>
                  <a:pt x="1495401" y="263973"/>
                </a:lnTo>
                <a:lnTo>
                  <a:pt x="1385266" y="352146"/>
                </a:lnTo>
                <a:lnTo>
                  <a:pt x="1344942" y="383744"/>
                </a:lnTo>
                <a:lnTo>
                  <a:pt x="1304643" y="415386"/>
                </a:lnTo>
                <a:lnTo>
                  <a:pt x="1264378" y="447083"/>
                </a:lnTo>
                <a:lnTo>
                  <a:pt x="1224152" y="478848"/>
                </a:lnTo>
                <a:lnTo>
                  <a:pt x="1183973" y="510691"/>
                </a:lnTo>
                <a:lnTo>
                  <a:pt x="1143847" y="542625"/>
                </a:lnTo>
                <a:lnTo>
                  <a:pt x="1114708" y="568186"/>
                </a:lnTo>
                <a:lnTo>
                  <a:pt x="1074710" y="600336"/>
                </a:lnTo>
                <a:lnTo>
                  <a:pt x="1034788" y="632612"/>
                </a:lnTo>
                <a:lnTo>
                  <a:pt x="994946" y="665024"/>
                </a:lnTo>
                <a:lnTo>
                  <a:pt x="955193" y="697586"/>
                </a:lnTo>
                <a:lnTo>
                  <a:pt x="915535" y="730309"/>
                </a:lnTo>
                <a:lnTo>
                  <a:pt x="875979" y="763204"/>
                </a:lnTo>
                <a:lnTo>
                  <a:pt x="838049" y="798842"/>
                </a:lnTo>
                <a:lnTo>
                  <a:pt x="800439" y="835021"/>
                </a:lnTo>
                <a:lnTo>
                  <a:pt x="763151" y="871741"/>
                </a:lnTo>
                <a:lnTo>
                  <a:pt x="737108" y="902526"/>
                </a:lnTo>
                <a:lnTo>
                  <a:pt x="700460" y="940328"/>
                </a:lnTo>
                <a:lnTo>
                  <a:pt x="664133" y="978671"/>
                </a:lnTo>
                <a:lnTo>
                  <a:pt x="628127" y="1017555"/>
                </a:lnTo>
                <a:lnTo>
                  <a:pt x="592441" y="1056980"/>
                </a:lnTo>
                <a:lnTo>
                  <a:pt x="557076" y="1096945"/>
                </a:lnTo>
                <a:lnTo>
                  <a:pt x="522032" y="1137452"/>
                </a:lnTo>
                <a:lnTo>
                  <a:pt x="488288" y="1180153"/>
                </a:lnTo>
                <a:lnTo>
                  <a:pt x="469106" y="1222515"/>
                </a:lnTo>
                <a:lnTo>
                  <a:pt x="453190" y="1270387"/>
                </a:lnTo>
                <a:lnTo>
                  <a:pt x="440168" y="1323142"/>
                </a:lnTo>
                <a:lnTo>
                  <a:pt x="440594" y="1373679"/>
                </a:lnTo>
                <a:lnTo>
                  <a:pt x="443173" y="1427848"/>
                </a:lnTo>
                <a:lnTo>
                  <a:pt x="508065" y="1661881"/>
                </a:lnTo>
                <a:lnTo>
                  <a:pt x="532538" y="1703172"/>
                </a:lnTo>
                <a:lnTo>
                  <a:pt x="546276" y="1751259"/>
                </a:lnTo>
                <a:lnTo>
                  <a:pt x="646823" y="1920907"/>
                </a:lnTo>
                <a:lnTo>
                  <a:pt x="661509" y="1970594"/>
                </a:lnTo>
                <a:lnTo>
                  <a:pt x="2600667" y="5242422"/>
                </a:lnTo>
                <a:lnTo>
                  <a:pt x="2563410" y="5204470"/>
                </a:lnTo>
                <a:lnTo>
                  <a:pt x="2537114" y="5160102"/>
                </a:lnTo>
                <a:lnTo>
                  <a:pt x="2499930" y="5122272"/>
                </a:lnTo>
                <a:lnTo>
                  <a:pt x="2473711" y="5078034"/>
                </a:lnTo>
                <a:lnTo>
                  <a:pt x="2436608" y="5040342"/>
                </a:lnTo>
                <a:lnTo>
                  <a:pt x="2410713" y="4996650"/>
                </a:lnTo>
                <a:lnTo>
                  <a:pt x="2373891" y="4959431"/>
                </a:lnTo>
                <a:lnTo>
                  <a:pt x="2347992" y="4915734"/>
                </a:lnTo>
                <a:lnTo>
                  <a:pt x="2311165" y="4878507"/>
                </a:lnTo>
                <a:lnTo>
                  <a:pt x="2285260" y="4834799"/>
                </a:lnTo>
                <a:lnTo>
                  <a:pt x="2248426" y="4797559"/>
                </a:lnTo>
                <a:lnTo>
                  <a:pt x="2222511" y="4753834"/>
                </a:lnTo>
                <a:lnTo>
                  <a:pt x="2185664" y="4716574"/>
                </a:lnTo>
                <a:lnTo>
                  <a:pt x="2133799" y="4629064"/>
                </a:lnTo>
                <a:lnTo>
                  <a:pt x="2096927" y="4591762"/>
                </a:lnTo>
                <a:lnTo>
                  <a:pt x="2045004" y="4504156"/>
                </a:lnTo>
                <a:lnTo>
                  <a:pt x="2008100" y="4466798"/>
                </a:lnTo>
                <a:lnTo>
                  <a:pt x="1904048" y="4291237"/>
                </a:lnTo>
                <a:lnTo>
                  <a:pt x="1867071" y="4253757"/>
                </a:lnTo>
                <a:lnTo>
                  <a:pt x="1501823" y="3637496"/>
                </a:lnTo>
                <a:lnTo>
                  <a:pt x="1464848" y="3600019"/>
                </a:lnTo>
                <a:lnTo>
                  <a:pt x="1412749" y="3512114"/>
                </a:lnTo>
                <a:lnTo>
                  <a:pt x="1375774" y="3474637"/>
                </a:lnTo>
                <a:lnTo>
                  <a:pt x="1349724" y="3430685"/>
                </a:lnTo>
                <a:lnTo>
                  <a:pt x="1313570" y="3394593"/>
                </a:lnTo>
                <a:lnTo>
                  <a:pt x="1288377" y="3352086"/>
                </a:lnTo>
                <a:lnTo>
                  <a:pt x="1252291" y="3316109"/>
                </a:lnTo>
                <a:lnTo>
                  <a:pt x="1227158" y="3273704"/>
                </a:lnTo>
                <a:lnTo>
                  <a:pt x="1191124" y="3237815"/>
                </a:lnTo>
                <a:lnTo>
                  <a:pt x="1166035" y="3195485"/>
                </a:lnTo>
                <a:lnTo>
                  <a:pt x="1130038" y="3159656"/>
                </a:lnTo>
                <a:lnTo>
                  <a:pt x="1079924" y="3075103"/>
                </a:lnTo>
                <a:lnTo>
                  <a:pt x="1043951" y="3039316"/>
                </a:lnTo>
                <a:lnTo>
                  <a:pt x="1018902" y="2997053"/>
                </a:lnTo>
                <a:lnTo>
                  <a:pt x="982924" y="2961258"/>
                </a:lnTo>
                <a:lnTo>
                  <a:pt x="738177" y="2647946"/>
                </a:lnTo>
                <a:close/>
              </a:path>
              <a:path w="5541010" h="7319645">
                <a:moveTo>
                  <a:pt x="2653425" y="5331439"/>
                </a:moveTo>
                <a:lnTo>
                  <a:pt x="687310" y="2014127"/>
                </a:lnTo>
                <a:lnTo>
                  <a:pt x="709536" y="2001810"/>
                </a:lnTo>
                <a:lnTo>
                  <a:pt x="732012" y="1989916"/>
                </a:lnTo>
                <a:lnTo>
                  <a:pt x="732138" y="1990127"/>
                </a:lnTo>
                <a:lnTo>
                  <a:pt x="741936" y="1981750"/>
                </a:lnTo>
                <a:lnTo>
                  <a:pt x="1538413" y="1432532"/>
                </a:lnTo>
                <a:lnTo>
                  <a:pt x="1862847" y="1207757"/>
                </a:lnTo>
                <a:lnTo>
                  <a:pt x="1946540" y="1149697"/>
                </a:lnTo>
                <a:lnTo>
                  <a:pt x="1988368" y="1120636"/>
                </a:lnTo>
                <a:lnTo>
                  <a:pt x="2030174" y="1091539"/>
                </a:lnTo>
                <a:lnTo>
                  <a:pt x="2071951" y="1062392"/>
                </a:lnTo>
                <a:lnTo>
                  <a:pt x="2113692" y="1033183"/>
                </a:lnTo>
                <a:lnTo>
                  <a:pt x="2144464" y="1010376"/>
                </a:lnTo>
                <a:lnTo>
                  <a:pt x="2186110" y="981007"/>
                </a:lnTo>
                <a:lnTo>
                  <a:pt x="2227697" y="951540"/>
                </a:lnTo>
                <a:lnTo>
                  <a:pt x="2269219" y="921963"/>
                </a:lnTo>
                <a:lnTo>
                  <a:pt x="2310668" y="892262"/>
                </a:lnTo>
                <a:lnTo>
                  <a:pt x="2352036" y="862425"/>
                </a:lnTo>
                <a:lnTo>
                  <a:pt x="2393317" y="832441"/>
                </a:lnTo>
                <a:lnTo>
                  <a:pt x="2423343" y="808376"/>
                </a:lnTo>
                <a:lnTo>
                  <a:pt x="2463500" y="776495"/>
                </a:lnTo>
                <a:lnTo>
                  <a:pt x="2503049" y="743589"/>
                </a:lnTo>
                <a:lnTo>
                  <a:pt x="2531253" y="716449"/>
                </a:lnTo>
                <a:lnTo>
                  <a:pt x="2570148" y="682439"/>
                </a:lnTo>
                <a:lnTo>
                  <a:pt x="2608996" y="648350"/>
                </a:lnTo>
                <a:lnTo>
                  <a:pt x="2647984" y="614498"/>
                </a:lnTo>
                <a:lnTo>
                  <a:pt x="2819077" y="903172"/>
                </a:lnTo>
                <a:lnTo>
                  <a:pt x="2799799" y="920464"/>
                </a:lnTo>
                <a:lnTo>
                  <a:pt x="2761640" y="955714"/>
                </a:lnTo>
                <a:lnTo>
                  <a:pt x="2722441" y="989212"/>
                </a:lnTo>
                <a:lnTo>
                  <a:pt x="2682055" y="1020706"/>
                </a:lnTo>
                <a:lnTo>
                  <a:pt x="2641129" y="1051288"/>
                </a:lnTo>
                <a:lnTo>
                  <a:pt x="2589173" y="1088170"/>
                </a:lnTo>
                <a:lnTo>
                  <a:pt x="2548044" y="1118411"/>
                </a:lnTo>
                <a:lnTo>
                  <a:pt x="2506824" y="1148498"/>
                </a:lnTo>
                <a:lnTo>
                  <a:pt x="2465519" y="1178441"/>
                </a:lnTo>
                <a:lnTo>
                  <a:pt x="2424135" y="1208253"/>
                </a:lnTo>
                <a:lnTo>
                  <a:pt x="2382680" y="1237943"/>
                </a:lnTo>
                <a:lnTo>
                  <a:pt x="2341160" y="1267524"/>
                </a:lnTo>
                <a:lnTo>
                  <a:pt x="2299581" y="1297005"/>
                </a:lnTo>
                <a:lnTo>
                  <a:pt x="2257950" y="1326398"/>
                </a:lnTo>
                <a:lnTo>
                  <a:pt x="2216273" y="1355714"/>
                </a:lnTo>
                <a:lnTo>
                  <a:pt x="2174557" y="1384964"/>
                </a:lnTo>
                <a:lnTo>
                  <a:pt x="2132808" y="1414159"/>
                </a:lnTo>
                <a:lnTo>
                  <a:pt x="2091033" y="1443310"/>
                </a:lnTo>
                <a:lnTo>
                  <a:pt x="1965617" y="1530608"/>
                </a:lnTo>
                <a:lnTo>
                  <a:pt x="1923906" y="1559867"/>
                </a:lnTo>
                <a:lnTo>
                  <a:pt x="1882169" y="1589081"/>
                </a:lnTo>
                <a:lnTo>
                  <a:pt x="1840405" y="1618252"/>
                </a:lnTo>
                <a:lnTo>
                  <a:pt x="1798618" y="1647381"/>
                </a:lnTo>
                <a:lnTo>
                  <a:pt x="1756807" y="1676472"/>
                </a:lnTo>
                <a:lnTo>
                  <a:pt x="1714975" y="1705525"/>
                </a:lnTo>
                <a:lnTo>
                  <a:pt x="1673121" y="1734543"/>
                </a:lnTo>
                <a:lnTo>
                  <a:pt x="1620322" y="1770003"/>
                </a:lnTo>
                <a:lnTo>
                  <a:pt x="1578431" y="1798957"/>
                </a:lnTo>
                <a:lnTo>
                  <a:pt x="1536521" y="1827881"/>
                </a:lnTo>
                <a:lnTo>
                  <a:pt x="1494596" y="1856778"/>
                </a:lnTo>
                <a:lnTo>
                  <a:pt x="1452655" y="1885649"/>
                </a:lnTo>
                <a:lnTo>
                  <a:pt x="1410701" y="1914497"/>
                </a:lnTo>
                <a:lnTo>
                  <a:pt x="1326755" y="1972130"/>
                </a:lnTo>
                <a:lnTo>
                  <a:pt x="1242767" y="2029693"/>
                </a:lnTo>
                <a:lnTo>
                  <a:pt x="1158747" y="2087200"/>
                </a:lnTo>
                <a:lnTo>
                  <a:pt x="1032676" y="2173394"/>
                </a:lnTo>
                <a:lnTo>
                  <a:pt x="948615" y="2230833"/>
                </a:lnTo>
                <a:lnTo>
                  <a:pt x="927224" y="2244558"/>
                </a:lnTo>
                <a:lnTo>
                  <a:pt x="917509" y="2253076"/>
                </a:lnTo>
                <a:lnTo>
                  <a:pt x="908296" y="2262439"/>
                </a:lnTo>
                <a:lnTo>
                  <a:pt x="888407" y="2278700"/>
                </a:lnTo>
                <a:lnTo>
                  <a:pt x="2845075" y="5580071"/>
                </a:lnTo>
                <a:lnTo>
                  <a:pt x="2807622" y="5541788"/>
                </a:lnTo>
                <a:lnTo>
                  <a:pt x="2754618" y="5452358"/>
                </a:lnTo>
                <a:lnTo>
                  <a:pt x="2717221" y="5414169"/>
                </a:lnTo>
                <a:lnTo>
                  <a:pt x="2690773" y="5369544"/>
                </a:lnTo>
                <a:lnTo>
                  <a:pt x="2653425" y="5331439"/>
                </a:lnTo>
                <a:close/>
              </a:path>
              <a:path w="5541010" h="7319645">
                <a:moveTo>
                  <a:pt x="5529476" y="7294611"/>
                </a:moveTo>
                <a:lnTo>
                  <a:pt x="5263090" y="6845153"/>
                </a:lnTo>
                <a:lnTo>
                  <a:pt x="5300057" y="6882617"/>
                </a:lnTo>
                <a:lnTo>
                  <a:pt x="5512765" y="7241507"/>
                </a:lnTo>
                <a:lnTo>
                  <a:pt x="5529476" y="7294611"/>
                </a:lnTo>
                <a:close/>
              </a:path>
              <a:path w="5541010" h="7319645">
                <a:moveTo>
                  <a:pt x="3981930" y="6701138"/>
                </a:moveTo>
                <a:lnTo>
                  <a:pt x="3797911" y="6390654"/>
                </a:lnTo>
                <a:lnTo>
                  <a:pt x="3813637" y="6392279"/>
                </a:lnTo>
                <a:lnTo>
                  <a:pt x="3819189" y="6401647"/>
                </a:lnTo>
                <a:lnTo>
                  <a:pt x="3905317" y="6347696"/>
                </a:lnTo>
                <a:lnTo>
                  <a:pt x="3948247" y="6320493"/>
                </a:lnTo>
                <a:lnTo>
                  <a:pt x="3990926" y="6292868"/>
                </a:lnTo>
                <a:lnTo>
                  <a:pt x="4033234" y="6264616"/>
                </a:lnTo>
                <a:lnTo>
                  <a:pt x="4075050" y="6235535"/>
                </a:lnTo>
                <a:lnTo>
                  <a:pt x="4116254" y="6205421"/>
                </a:lnTo>
                <a:lnTo>
                  <a:pt x="4156725" y="6174071"/>
                </a:lnTo>
                <a:lnTo>
                  <a:pt x="4196343" y="6141280"/>
                </a:lnTo>
                <a:lnTo>
                  <a:pt x="4234986" y="6106846"/>
                </a:lnTo>
                <a:lnTo>
                  <a:pt x="4272535" y="6070565"/>
                </a:lnTo>
                <a:lnTo>
                  <a:pt x="4308869" y="6032233"/>
                </a:lnTo>
                <a:lnTo>
                  <a:pt x="4346163" y="5995523"/>
                </a:lnTo>
                <a:lnTo>
                  <a:pt x="4386779" y="5964415"/>
                </a:lnTo>
                <a:lnTo>
                  <a:pt x="4419943" y="5945645"/>
                </a:lnTo>
                <a:lnTo>
                  <a:pt x="4456735" y="5932997"/>
                </a:lnTo>
                <a:lnTo>
                  <a:pt x="4497310" y="5926730"/>
                </a:lnTo>
                <a:lnTo>
                  <a:pt x="4530896" y="5933580"/>
                </a:lnTo>
                <a:lnTo>
                  <a:pt x="4568572" y="5947330"/>
                </a:lnTo>
                <a:lnTo>
                  <a:pt x="4599567" y="5974717"/>
                </a:lnTo>
                <a:lnTo>
                  <a:pt x="4645885" y="6003049"/>
                </a:lnTo>
                <a:lnTo>
                  <a:pt x="4715857" y="6071291"/>
                </a:lnTo>
                <a:lnTo>
                  <a:pt x="4739972" y="6111980"/>
                </a:lnTo>
                <a:lnTo>
                  <a:pt x="4845579" y="6215437"/>
                </a:lnTo>
                <a:lnTo>
                  <a:pt x="4870090" y="6256794"/>
                </a:lnTo>
                <a:lnTo>
                  <a:pt x="4905681" y="6291935"/>
                </a:lnTo>
                <a:lnTo>
                  <a:pt x="4982180" y="6421008"/>
                </a:lnTo>
                <a:lnTo>
                  <a:pt x="5018941" y="6458124"/>
                </a:lnTo>
                <a:lnTo>
                  <a:pt x="5096509" y="6589000"/>
                </a:lnTo>
                <a:lnTo>
                  <a:pt x="5133320" y="6626200"/>
                </a:lnTo>
                <a:lnTo>
                  <a:pt x="5540796" y="7313709"/>
                </a:lnTo>
                <a:lnTo>
                  <a:pt x="5172556" y="7315121"/>
                </a:lnTo>
                <a:lnTo>
                  <a:pt x="4950800" y="6940965"/>
                </a:lnTo>
                <a:lnTo>
                  <a:pt x="4906642" y="6891367"/>
                </a:lnTo>
                <a:lnTo>
                  <a:pt x="4840128" y="6779143"/>
                </a:lnTo>
                <a:lnTo>
                  <a:pt x="4796478" y="6730403"/>
                </a:lnTo>
                <a:lnTo>
                  <a:pt x="4764475" y="6676407"/>
                </a:lnTo>
                <a:lnTo>
                  <a:pt x="4722548" y="6630574"/>
                </a:lnTo>
                <a:lnTo>
                  <a:pt x="4692823" y="6580422"/>
                </a:lnTo>
                <a:lnTo>
                  <a:pt x="4653728" y="6539367"/>
                </a:lnTo>
                <a:lnTo>
                  <a:pt x="4627389" y="6494926"/>
                </a:lnTo>
                <a:lnTo>
                  <a:pt x="4592233" y="6460519"/>
                </a:lnTo>
                <a:lnTo>
                  <a:pt x="4570387" y="6423660"/>
                </a:lnTo>
                <a:lnTo>
                  <a:pt x="4540279" y="6397769"/>
                </a:lnTo>
                <a:lnTo>
                  <a:pt x="4524036" y="6370363"/>
                </a:lnTo>
                <a:lnTo>
                  <a:pt x="4500083" y="6354858"/>
                </a:lnTo>
                <a:lnTo>
                  <a:pt x="4437980" y="6374618"/>
                </a:lnTo>
                <a:lnTo>
                  <a:pt x="4396428" y="6404145"/>
                </a:lnTo>
                <a:lnTo>
                  <a:pt x="4354950" y="6433797"/>
                </a:lnTo>
                <a:lnTo>
                  <a:pt x="4313528" y="6463544"/>
                </a:lnTo>
                <a:lnTo>
                  <a:pt x="4272143" y="6493353"/>
                </a:lnTo>
                <a:lnTo>
                  <a:pt x="4189411" y="6553033"/>
                </a:lnTo>
                <a:lnTo>
                  <a:pt x="4148026" y="6582842"/>
                </a:lnTo>
                <a:lnTo>
                  <a:pt x="4106604" y="6612588"/>
                </a:lnTo>
                <a:lnTo>
                  <a:pt x="4065126" y="6642240"/>
                </a:lnTo>
                <a:lnTo>
                  <a:pt x="4023574" y="6671767"/>
                </a:lnTo>
                <a:lnTo>
                  <a:pt x="3981930" y="6701138"/>
                </a:lnTo>
                <a:close/>
              </a:path>
              <a:path w="5541010" h="7319645">
                <a:moveTo>
                  <a:pt x="4008920" y="7319580"/>
                </a:moveTo>
                <a:lnTo>
                  <a:pt x="1541565" y="3156557"/>
                </a:lnTo>
                <a:lnTo>
                  <a:pt x="1577484" y="3192251"/>
                </a:lnTo>
                <a:lnTo>
                  <a:pt x="1602515" y="3234484"/>
                </a:lnTo>
                <a:lnTo>
                  <a:pt x="1638506" y="3270301"/>
                </a:lnTo>
                <a:lnTo>
                  <a:pt x="1688733" y="3355047"/>
                </a:lnTo>
                <a:lnTo>
                  <a:pt x="1724815" y="3391017"/>
                </a:lnTo>
                <a:lnTo>
                  <a:pt x="2133986" y="4081387"/>
                </a:lnTo>
                <a:lnTo>
                  <a:pt x="2171074" y="4119054"/>
                </a:lnTo>
                <a:lnTo>
                  <a:pt x="2249412" y="4251230"/>
                </a:lnTo>
                <a:lnTo>
                  <a:pt x="2286406" y="4288739"/>
                </a:lnTo>
                <a:lnTo>
                  <a:pt x="2338489" y="4376615"/>
                </a:lnTo>
                <a:lnTo>
                  <a:pt x="2375431" y="4414037"/>
                </a:lnTo>
                <a:lnTo>
                  <a:pt x="2401434" y="4457910"/>
                </a:lnTo>
                <a:lnTo>
                  <a:pt x="2438350" y="4495288"/>
                </a:lnTo>
                <a:lnTo>
                  <a:pt x="2464331" y="4539124"/>
                </a:lnTo>
                <a:lnTo>
                  <a:pt x="2501228" y="4576469"/>
                </a:lnTo>
                <a:lnTo>
                  <a:pt x="2527193" y="4620279"/>
                </a:lnTo>
                <a:lnTo>
                  <a:pt x="2590035" y="4701399"/>
                </a:lnTo>
                <a:lnTo>
                  <a:pt x="2626915" y="4738715"/>
                </a:lnTo>
                <a:lnTo>
                  <a:pt x="2679619" y="4827641"/>
                </a:lnTo>
                <a:lnTo>
                  <a:pt x="2716830" y="4865515"/>
                </a:lnTo>
                <a:lnTo>
                  <a:pt x="2743080" y="4909805"/>
                </a:lnTo>
                <a:lnTo>
                  <a:pt x="2780225" y="4947569"/>
                </a:lnTo>
                <a:lnTo>
                  <a:pt x="2806422" y="4991771"/>
                </a:lnTo>
                <a:lnTo>
                  <a:pt x="2843529" y="5029469"/>
                </a:lnTo>
                <a:lnTo>
                  <a:pt x="2869700" y="5073626"/>
                </a:lnTo>
                <a:lnTo>
                  <a:pt x="2906793" y="5111303"/>
                </a:lnTo>
                <a:lnTo>
                  <a:pt x="2959145" y="5199633"/>
                </a:lnTo>
                <a:lnTo>
                  <a:pt x="2996268" y="5237359"/>
                </a:lnTo>
                <a:lnTo>
                  <a:pt x="3048738" y="5325888"/>
                </a:lnTo>
                <a:lnTo>
                  <a:pt x="3085948" y="5363763"/>
                </a:lnTo>
                <a:lnTo>
                  <a:pt x="3149578" y="5446213"/>
                </a:lnTo>
                <a:lnTo>
                  <a:pt x="3228267" y="5578981"/>
                </a:lnTo>
                <a:lnTo>
                  <a:pt x="3265415" y="5616750"/>
                </a:lnTo>
                <a:lnTo>
                  <a:pt x="3317841" y="5705205"/>
                </a:lnTo>
                <a:lnTo>
                  <a:pt x="3354967" y="5742935"/>
                </a:lnTo>
                <a:lnTo>
                  <a:pt x="3407334" y="5831291"/>
                </a:lnTo>
                <a:lnTo>
                  <a:pt x="3444423" y="5868961"/>
                </a:lnTo>
                <a:lnTo>
                  <a:pt x="3522819" y="6001233"/>
                </a:lnTo>
                <a:lnTo>
                  <a:pt x="3611963" y="6126733"/>
                </a:lnTo>
                <a:lnTo>
                  <a:pt x="3674917" y="6208042"/>
                </a:lnTo>
                <a:lnTo>
                  <a:pt x="3752752" y="6339370"/>
                </a:lnTo>
                <a:lnTo>
                  <a:pt x="3789562" y="6376567"/>
                </a:lnTo>
                <a:lnTo>
                  <a:pt x="4084332" y="6873915"/>
                </a:lnTo>
                <a:lnTo>
                  <a:pt x="4120801" y="6910539"/>
                </a:lnTo>
                <a:lnTo>
                  <a:pt x="4248234" y="7125549"/>
                </a:lnTo>
                <a:lnTo>
                  <a:pt x="4284595" y="7161991"/>
                </a:lnTo>
                <a:lnTo>
                  <a:pt x="4360822" y="7290604"/>
                </a:lnTo>
                <a:lnTo>
                  <a:pt x="4389542" y="7314151"/>
                </a:lnTo>
                <a:lnTo>
                  <a:pt x="5172241" y="7314589"/>
                </a:lnTo>
                <a:lnTo>
                  <a:pt x="5172556" y="7315121"/>
                </a:lnTo>
                <a:lnTo>
                  <a:pt x="4008920" y="7319580"/>
                </a:lnTo>
                <a:close/>
              </a:path>
              <a:path w="5541010" h="7319645">
                <a:moveTo>
                  <a:pt x="1977413" y="3817210"/>
                </a:moveTo>
                <a:lnTo>
                  <a:pt x="1850939" y="3603818"/>
                </a:lnTo>
                <a:lnTo>
                  <a:pt x="1887140" y="3639990"/>
                </a:lnTo>
                <a:lnTo>
                  <a:pt x="1963029" y="3768033"/>
                </a:lnTo>
                <a:lnTo>
                  <a:pt x="1977413" y="3817210"/>
                </a:lnTo>
                <a:close/>
              </a:path>
              <a:path w="5541010" h="7319645">
                <a:moveTo>
                  <a:pt x="3880264" y="7127414"/>
                </a:moveTo>
                <a:lnTo>
                  <a:pt x="1480775" y="3078898"/>
                </a:lnTo>
                <a:lnTo>
                  <a:pt x="1516612" y="3114454"/>
                </a:lnTo>
                <a:lnTo>
                  <a:pt x="3917037" y="7164551"/>
                </a:lnTo>
                <a:lnTo>
                  <a:pt x="3880264" y="7127414"/>
                </a:lnTo>
                <a:close/>
              </a:path>
              <a:path w="5541010" h="7319645">
                <a:moveTo>
                  <a:pt x="3791623" y="7002765"/>
                </a:moveTo>
                <a:lnTo>
                  <a:pt x="1417981" y="2997859"/>
                </a:lnTo>
                <a:lnTo>
                  <a:pt x="1454842" y="3035143"/>
                </a:lnTo>
                <a:lnTo>
                  <a:pt x="3828485" y="7040051"/>
                </a:lnTo>
                <a:lnTo>
                  <a:pt x="3791623" y="7002765"/>
                </a:lnTo>
                <a:close/>
              </a:path>
              <a:path w="5541010" h="7319645">
                <a:moveTo>
                  <a:pt x="3389852" y="6374698"/>
                </a:moveTo>
                <a:lnTo>
                  <a:pt x="1318271" y="2879441"/>
                </a:lnTo>
                <a:lnTo>
                  <a:pt x="1392039" y="2954088"/>
                </a:lnTo>
                <a:lnTo>
                  <a:pt x="3708798" y="6863019"/>
                </a:lnTo>
                <a:lnTo>
                  <a:pt x="3697873" y="6869494"/>
                </a:lnTo>
                <a:lnTo>
                  <a:pt x="3452069" y="6454765"/>
                </a:lnTo>
                <a:lnTo>
                  <a:pt x="3389852" y="6374698"/>
                </a:lnTo>
                <a:close/>
              </a:path>
              <a:path w="5541010" h="7319645">
                <a:moveTo>
                  <a:pt x="2295998" y="7314663"/>
                </a:moveTo>
                <a:lnTo>
                  <a:pt x="2338910" y="7291654"/>
                </a:lnTo>
                <a:lnTo>
                  <a:pt x="2383585" y="7267396"/>
                </a:lnTo>
                <a:lnTo>
                  <a:pt x="2428218" y="7243067"/>
                </a:lnTo>
                <a:lnTo>
                  <a:pt x="2472806" y="7218664"/>
                </a:lnTo>
                <a:lnTo>
                  <a:pt x="2517350" y="7194184"/>
                </a:lnTo>
                <a:lnTo>
                  <a:pt x="2561846" y="7169624"/>
                </a:lnTo>
                <a:lnTo>
                  <a:pt x="2606293" y="7144982"/>
                </a:lnTo>
                <a:lnTo>
                  <a:pt x="2650689" y="7120255"/>
                </a:lnTo>
                <a:lnTo>
                  <a:pt x="2695033" y="7095439"/>
                </a:lnTo>
                <a:lnTo>
                  <a:pt x="2739324" y="7070532"/>
                </a:lnTo>
                <a:lnTo>
                  <a:pt x="2794483" y="7039056"/>
                </a:lnTo>
                <a:lnTo>
                  <a:pt x="2838660" y="7013958"/>
                </a:lnTo>
                <a:lnTo>
                  <a:pt x="2882778" y="6988760"/>
                </a:lnTo>
                <a:lnTo>
                  <a:pt x="2926836" y="6963460"/>
                </a:lnTo>
                <a:lnTo>
                  <a:pt x="2970830" y="6938055"/>
                </a:lnTo>
                <a:lnTo>
                  <a:pt x="3014761" y="6912541"/>
                </a:lnTo>
                <a:lnTo>
                  <a:pt x="3058626" y="6886916"/>
                </a:lnTo>
                <a:lnTo>
                  <a:pt x="3189807" y="6809346"/>
                </a:lnTo>
                <a:lnTo>
                  <a:pt x="3233392" y="6783248"/>
                </a:lnTo>
                <a:lnTo>
                  <a:pt x="3276902" y="6757025"/>
                </a:lnTo>
                <a:lnTo>
                  <a:pt x="3320336" y="6730673"/>
                </a:lnTo>
                <a:lnTo>
                  <a:pt x="3363692" y="6704191"/>
                </a:lnTo>
                <a:lnTo>
                  <a:pt x="3406968" y="6677574"/>
                </a:lnTo>
                <a:lnTo>
                  <a:pt x="3450164" y="6650820"/>
                </a:lnTo>
                <a:lnTo>
                  <a:pt x="3492195" y="6622102"/>
                </a:lnTo>
                <a:lnTo>
                  <a:pt x="3532223" y="6590002"/>
                </a:lnTo>
                <a:lnTo>
                  <a:pt x="3697873" y="6869494"/>
                </a:lnTo>
                <a:lnTo>
                  <a:pt x="3577695" y="6940722"/>
                </a:lnTo>
                <a:lnTo>
                  <a:pt x="3412735" y="7036026"/>
                </a:lnTo>
                <a:lnTo>
                  <a:pt x="3324768" y="7086875"/>
                </a:lnTo>
                <a:lnTo>
                  <a:pt x="3236773" y="7137677"/>
                </a:lnTo>
                <a:lnTo>
                  <a:pt x="3148740" y="7188414"/>
                </a:lnTo>
                <a:lnTo>
                  <a:pt x="3104706" y="7213754"/>
                </a:lnTo>
                <a:lnTo>
                  <a:pt x="3060660" y="7239071"/>
                </a:lnTo>
                <a:lnTo>
                  <a:pt x="3016599" y="7264365"/>
                </a:lnTo>
                <a:lnTo>
                  <a:pt x="2972522" y="7289632"/>
                </a:lnTo>
                <a:lnTo>
                  <a:pt x="2928407" y="7314835"/>
                </a:lnTo>
                <a:lnTo>
                  <a:pt x="2295998" y="7314663"/>
                </a:lnTo>
                <a:close/>
              </a:path>
              <a:path w="5541010" h="7319645">
                <a:moveTo>
                  <a:pt x="3302073" y="6251501"/>
                </a:moveTo>
                <a:lnTo>
                  <a:pt x="1255364" y="2798210"/>
                </a:lnTo>
                <a:lnTo>
                  <a:pt x="1292290" y="2835604"/>
                </a:lnTo>
                <a:lnTo>
                  <a:pt x="3338599" y="6288221"/>
                </a:lnTo>
                <a:lnTo>
                  <a:pt x="3302073" y="6251501"/>
                </a:lnTo>
                <a:close/>
              </a:path>
              <a:path w="5541010" h="7319645">
                <a:moveTo>
                  <a:pt x="3189029" y="6085679"/>
                </a:moveTo>
                <a:lnTo>
                  <a:pt x="1166285" y="2672822"/>
                </a:lnTo>
                <a:lnTo>
                  <a:pt x="1203290" y="2710349"/>
                </a:lnTo>
                <a:lnTo>
                  <a:pt x="3225432" y="6122190"/>
                </a:lnTo>
                <a:lnTo>
                  <a:pt x="3189029" y="6085679"/>
                </a:lnTo>
                <a:close/>
              </a:path>
              <a:path w="5541010" h="7319645">
                <a:moveTo>
                  <a:pt x="3076670" y="5921010"/>
                </a:moveTo>
                <a:lnTo>
                  <a:pt x="1103100" y="2591122"/>
                </a:lnTo>
                <a:lnTo>
                  <a:pt x="1140173" y="2628765"/>
                </a:lnTo>
                <a:lnTo>
                  <a:pt x="3112873" y="5957185"/>
                </a:lnTo>
                <a:lnTo>
                  <a:pt x="3076670" y="5921010"/>
                </a:lnTo>
                <a:close/>
              </a:path>
              <a:path w="5541010" h="7319645">
                <a:moveTo>
                  <a:pt x="2962228" y="5752828"/>
                </a:moveTo>
                <a:lnTo>
                  <a:pt x="1039759" y="2509158"/>
                </a:lnTo>
                <a:lnTo>
                  <a:pt x="1076913" y="2546938"/>
                </a:lnTo>
                <a:lnTo>
                  <a:pt x="3026304" y="5836031"/>
                </a:lnTo>
                <a:lnTo>
                  <a:pt x="2962228" y="5752828"/>
                </a:lnTo>
                <a:close/>
              </a:path>
              <a:path w="5541010" h="7319645">
                <a:moveTo>
                  <a:pt x="2898170" y="5669656"/>
                </a:moveTo>
                <a:lnTo>
                  <a:pt x="949858" y="2382383"/>
                </a:lnTo>
                <a:lnTo>
                  <a:pt x="1013484" y="2464826"/>
                </a:lnTo>
                <a:lnTo>
                  <a:pt x="2935658" y="5707998"/>
                </a:lnTo>
                <a:lnTo>
                  <a:pt x="2898170" y="5669656"/>
                </a:lnTo>
                <a:close/>
              </a:path>
              <a:path w="5541010" h="7319645">
                <a:moveTo>
                  <a:pt x="655114" y="2532707"/>
                </a:moveTo>
                <a:lnTo>
                  <a:pt x="244259" y="1839495"/>
                </a:lnTo>
                <a:lnTo>
                  <a:pt x="229823" y="1790230"/>
                </a:lnTo>
                <a:lnTo>
                  <a:pt x="690753" y="2567930"/>
                </a:lnTo>
                <a:lnTo>
                  <a:pt x="655114" y="2532707"/>
                </a:lnTo>
                <a:close/>
              </a:path>
              <a:path w="5541010" h="7319645">
                <a:moveTo>
                  <a:pt x="2064" y="4573548"/>
                </a:moveTo>
                <a:lnTo>
                  <a:pt x="0" y="2548266"/>
                </a:lnTo>
                <a:lnTo>
                  <a:pt x="20337" y="2532763"/>
                </a:lnTo>
                <a:lnTo>
                  <a:pt x="71150" y="2493954"/>
                </a:lnTo>
                <a:lnTo>
                  <a:pt x="111106" y="2461733"/>
                </a:lnTo>
                <a:lnTo>
                  <a:pt x="162070" y="2423177"/>
                </a:lnTo>
                <a:lnTo>
                  <a:pt x="202205" y="2391260"/>
                </a:lnTo>
                <a:lnTo>
                  <a:pt x="242452" y="2359530"/>
                </a:lnTo>
                <a:lnTo>
                  <a:pt x="271899" y="2334490"/>
                </a:lnTo>
                <a:lnTo>
                  <a:pt x="312413" y="2303211"/>
                </a:lnTo>
                <a:lnTo>
                  <a:pt x="342158" y="2278671"/>
                </a:lnTo>
                <a:lnTo>
                  <a:pt x="361147" y="2260893"/>
                </a:lnTo>
                <a:lnTo>
                  <a:pt x="391247" y="2236952"/>
                </a:lnTo>
                <a:lnTo>
                  <a:pt x="410621" y="2219823"/>
                </a:lnTo>
                <a:lnTo>
                  <a:pt x="419283" y="2209530"/>
                </a:lnTo>
                <a:lnTo>
                  <a:pt x="393055" y="2165277"/>
                </a:lnTo>
                <a:lnTo>
                  <a:pt x="377777" y="2114590"/>
                </a:lnTo>
                <a:lnTo>
                  <a:pt x="325538" y="2026450"/>
                </a:lnTo>
                <a:lnTo>
                  <a:pt x="310476" y="1976128"/>
                </a:lnTo>
                <a:lnTo>
                  <a:pt x="284609" y="1932485"/>
                </a:lnTo>
                <a:lnTo>
                  <a:pt x="269812" y="1882610"/>
                </a:lnTo>
                <a:lnTo>
                  <a:pt x="628396" y="2487628"/>
                </a:lnTo>
                <a:lnTo>
                  <a:pt x="576388" y="2524422"/>
                </a:lnTo>
                <a:lnTo>
                  <a:pt x="535322" y="2554768"/>
                </a:lnTo>
                <a:lnTo>
                  <a:pt x="494272" y="2585142"/>
                </a:lnTo>
                <a:lnTo>
                  <a:pt x="453238" y="2615543"/>
                </a:lnTo>
                <a:lnTo>
                  <a:pt x="412218" y="2645968"/>
                </a:lnTo>
                <a:lnTo>
                  <a:pt x="371213" y="2676417"/>
                </a:lnTo>
                <a:lnTo>
                  <a:pt x="330222" y="2706890"/>
                </a:lnTo>
                <a:lnTo>
                  <a:pt x="248277" y="2767900"/>
                </a:lnTo>
                <a:lnTo>
                  <a:pt x="207323" y="2798436"/>
                </a:lnTo>
                <a:lnTo>
                  <a:pt x="125449" y="2859564"/>
                </a:lnTo>
                <a:lnTo>
                  <a:pt x="43614" y="2920760"/>
                </a:lnTo>
                <a:lnTo>
                  <a:pt x="2844" y="2951606"/>
                </a:lnTo>
                <a:lnTo>
                  <a:pt x="2064" y="4573548"/>
                </a:lnTo>
                <a:close/>
              </a:path>
              <a:path w="5541010" h="7319645">
                <a:moveTo>
                  <a:pt x="35875" y="7316558"/>
                </a:moveTo>
                <a:lnTo>
                  <a:pt x="34388" y="7314049"/>
                </a:lnTo>
                <a:lnTo>
                  <a:pt x="2295998" y="7314663"/>
                </a:lnTo>
                <a:lnTo>
                  <a:pt x="2294099" y="7315682"/>
                </a:lnTo>
                <a:lnTo>
                  <a:pt x="35875" y="7316558"/>
                </a:lnTo>
                <a:close/>
              </a:path>
              <a:path w="5541010" h="7319645">
                <a:moveTo>
                  <a:pt x="4781" y="7239186"/>
                </a:moveTo>
                <a:lnTo>
                  <a:pt x="786" y="7232445"/>
                </a:lnTo>
                <a:lnTo>
                  <a:pt x="2064" y="4573548"/>
                </a:lnTo>
                <a:lnTo>
                  <a:pt x="4781" y="7239186"/>
                </a:lnTo>
                <a:close/>
              </a:path>
              <a:path w="5541010" h="7319645">
                <a:moveTo>
                  <a:pt x="4858" y="7314041"/>
                </a:moveTo>
                <a:lnTo>
                  <a:pt x="4781" y="7239186"/>
                </a:lnTo>
                <a:lnTo>
                  <a:pt x="15834" y="7257835"/>
                </a:lnTo>
                <a:lnTo>
                  <a:pt x="30550" y="7307572"/>
                </a:lnTo>
                <a:lnTo>
                  <a:pt x="34388" y="7314049"/>
                </a:lnTo>
                <a:lnTo>
                  <a:pt x="4858" y="7314041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49517" y="0"/>
            <a:ext cx="4011929" cy="4874895"/>
          </a:xfrm>
          <a:custGeom>
            <a:avLst/>
            <a:gdLst/>
            <a:ahLst/>
            <a:cxnLst/>
            <a:rect l="l" t="t" r="r" b="b"/>
            <a:pathLst>
              <a:path w="4011929" h="4874895">
                <a:moveTo>
                  <a:pt x="131828" y="2984621"/>
                </a:moveTo>
                <a:lnTo>
                  <a:pt x="33680" y="2819022"/>
                </a:lnTo>
                <a:lnTo>
                  <a:pt x="21630" y="2773783"/>
                </a:lnTo>
                <a:lnTo>
                  <a:pt x="10384" y="2729898"/>
                </a:lnTo>
                <a:lnTo>
                  <a:pt x="0" y="2687469"/>
                </a:lnTo>
                <a:lnTo>
                  <a:pt x="1463" y="2640121"/>
                </a:lnTo>
                <a:lnTo>
                  <a:pt x="3908" y="2594429"/>
                </a:lnTo>
                <a:lnTo>
                  <a:pt x="7396" y="2550496"/>
                </a:lnTo>
                <a:lnTo>
                  <a:pt x="22910" y="2501946"/>
                </a:lnTo>
                <a:lnTo>
                  <a:pt x="39585" y="2455355"/>
                </a:lnTo>
                <a:lnTo>
                  <a:pt x="57874" y="2411487"/>
                </a:lnTo>
                <a:lnTo>
                  <a:pt x="76462" y="2368121"/>
                </a:lnTo>
                <a:lnTo>
                  <a:pt x="106338" y="2318896"/>
                </a:lnTo>
                <a:lnTo>
                  <a:pt x="125721" y="2276873"/>
                </a:lnTo>
                <a:lnTo>
                  <a:pt x="145601" y="2235688"/>
                </a:lnTo>
                <a:lnTo>
                  <a:pt x="176969" y="2188979"/>
                </a:lnTo>
                <a:lnTo>
                  <a:pt x="198041" y="2149807"/>
                </a:lnTo>
                <a:lnTo>
                  <a:pt x="229354" y="2103004"/>
                </a:lnTo>
                <a:lnTo>
                  <a:pt x="250205" y="2063459"/>
                </a:lnTo>
                <a:lnTo>
                  <a:pt x="282419" y="2018175"/>
                </a:lnTo>
                <a:lnTo>
                  <a:pt x="304116" y="1980057"/>
                </a:lnTo>
                <a:lnTo>
                  <a:pt x="337120" y="1936109"/>
                </a:lnTo>
                <a:lnTo>
                  <a:pt x="370479" y="1892759"/>
                </a:lnTo>
                <a:lnTo>
                  <a:pt x="404166" y="1849961"/>
                </a:lnTo>
                <a:lnTo>
                  <a:pt x="427228" y="1814145"/>
                </a:lnTo>
                <a:lnTo>
                  <a:pt x="461487" y="1772314"/>
                </a:lnTo>
                <a:lnTo>
                  <a:pt x="495992" y="1730898"/>
                </a:lnTo>
                <a:lnTo>
                  <a:pt x="530716" y="1689850"/>
                </a:lnTo>
                <a:lnTo>
                  <a:pt x="565630" y="1649124"/>
                </a:lnTo>
                <a:lnTo>
                  <a:pt x="589783" y="1615149"/>
                </a:lnTo>
                <a:lnTo>
                  <a:pt x="624998" y="1574930"/>
                </a:lnTo>
                <a:lnTo>
                  <a:pt x="660322" y="1534894"/>
                </a:lnTo>
                <a:lnTo>
                  <a:pt x="695727" y="1494997"/>
                </a:lnTo>
                <a:lnTo>
                  <a:pt x="731187" y="1455192"/>
                </a:lnTo>
                <a:lnTo>
                  <a:pt x="791394" y="1382414"/>
                </a:lnTo>
                <a:lnTo>
                  <a:pt x="827067" y="1342967"/>
                </a:lnTo>
                <a:lnTo>
                  <a:pt x="862768" y="1303568"/>
                </a:lnTo>
                <a:lnTo>
                  <a:pt x="898498" y="1264219"/>
                </a:lnTo>
                <a:lnTo>
                  <a:pt x="934259" y="1224920"/>
                </a:lnTo>
                <a:lnTo>
                  <a:pt x="959124" y="1192148"/>
                </a:lnTo>
                <a:lnTo>
                  <a:pt x="994946" y="1152952"/>
                </a:lnTo>
                <a:lnTo>
                  <a:pt x="1030799" y="1113811"/>
                </a:lnTo>
                <a:lnTo>
                  <a:pt x="1066685" y="1074724"/>
                </a:lnTo>
                <a:lnTo>
                  <a:pt x="1091679" y="1042168"/>
                </a:lnTo>
                <a:lnTo>
                  <a:pt x="1127631" y="1003193"/>
                </a:lnTo>
                <a:lnTo>
                  <a:pt x="1163618" y="964276"/>
                </a:lnTo>
                <a:lnTo>
                  <a:pt x="1199639" y="925418"/>
                </a:lnTo>
                <a:lnTo>
                  <a:pt x="1235697" y="886621"/>
                </a:lnTo>
                <a:lnTo>
                  <a:pt x="1260865" y="854359"/>
                </a:lnTo>
                <a:lnTo>
                  <a:pt x="1296995" y="815684"/>
                </a:lnTo>
                <a:lnTo>
                  <a:pt x="1333163" y="777073"/>
                </a:lnTo>
                <a:lnTo>
                  <a:pt x="1369369" y="738526"/>
                </a:lnTo>
                <a:lnTo>
                  <a:pt x="1405613" y="700044"/>
                </a:lnTo>
                <a:lnTo>
                  <a:pt x="1430972" y="668104"/>
                </a:lnTo>
                <a:lnTo>
                  <a:pt x="1467296" y="629756"/>
                </a:lnTo>
                <a:lnTo>
                  <a:pt x="1503660" y="591477"/>
                </a:lnTo>
                <a:lnTo>
                  <a:pt x="1540066" y="553267"/>
                </a:lnTo>
                <a:lnTo>
                  <a:pt x="1576514" y="515128"/>
                </a:lnTo>
                <a:lnTo>
                  <a:pt x="1613004" y="477061"/>
                </a:lnTo>
                <a:lnTo>
                  <a:pt x="1638613" y="445542"/>
                </a:lnTo>
                <a:lnTo>
                  <a:pt x="1675190" y="407622"/>
                </a:lnTo>
                <a:lnTo>
                  <a:pt x="1711812" y="369777"/>
                </a:lnTo>
                <a:lnTo>
                  <a:pt x="1748479" y="332007"/>
                </a:lnTo>
                <a:lnTo>
                  <a:pt x="1785191" y="294315"/>
                </a:lnTo>
                <a:lnTo>
                  <a:pt x="1811025" y="263177"/>
                </a:lnTo>
                <a:lnTo>
                  <a:pt x="1847831" y="225643"/>
                </a:lnTo>
                <a:lnTo>
                  <a:pt x="1884685" y="188189"/>
                </a:lnTo>
                <a:lnTo>
                  <a:pt x="1921587" y="150816"/>
                </a:lnTo>
                <a:lnTo>
                  <a:pt x="1958538" y="113526"/>
                </a:lnTo>
                <a:lnTo>
                  <a:pt x="1995538" y="76320"/>
                </a:lnTo>
                <a:lnTo>
                  <a:pt x="2021664" y="45673"/>
                </a:lnTo>
                <a:lnTo>
                  <a:pt x="2058765" y="8637"/>
                </a:lnTo>
                <a:lnTo>
                  <a:pt x="2068409" y="0"/>
                </a:lnTo>
                <a:lnTo>
                  <a:pt x="4004081" y="2891"/>
                </a:lnTo>
                <a:lnTo>
                  <a:pt x="2394653" y="2459"/>
                </a:lnTo>
                <a:lnTo>
                  <a:pt x="2395389" y="3700"/>
                </a:lnTo>
                <a:lnTo>
                  <a:pt x="2358052" y="40338"/>
                </a:lnTo>
                <a:lnTo>
                  <a:pt x="2320776" y="77080"/>
                </a:lnTo>
                <a:lnTo>
                  <a:pt x="2283559" y="113922"/>
                </a:lnTo>
                <a:lnTo>
                  <a:pt x="2257327" y="144388"/>
                </a:lnTo>
                <a:lnTo>
                  <a:pt x="2220227" y="181426"/>
                </a:lnTo>
                <a:lnTo>
                  <a:pt x="2183183" y="218559"/>
                </a:lnTo>
                <a:lnTo>
                  <a:pt x="2146194" y="255786"/>
                </a:lnTo>
                <a:lnTo>
                  <a:pt x="2109259" y="293103"/>
                </a:lnTo>
                <a:lnTo>
                  <a:pt x="2072377" y="330508"/>
                </a:lnTo>
                <a:lnTo>
                  <a:pt x="2046471" y="361526"/>
                </a:lnTo>
                <a:lnTo>
                  <a:pt x="2009691" y="399103"/>
                </a:lnTo>
                <a:lnTo>
                  <a:pt x="1972959" y="436763"/>
                </a:lnTo>
                <a:lnTo>
                  <a:pt x="1936275" y="474503"/>
                </a:lnTo>
                <a:lnTo>
                  <a:pt x="1899638" y="512322"/>
                </a:lnTo>
                <a:lnTo>
                  <a:pt x="1863046" y="550218"/>
                </a:lnTo>
                <a:lnTo>
                  <a:pt x="1837423" y="581712"/>
                </a:lnTo>
                <a:lnTo>
                  <a:pt x="1800918" y="619755"/>
                </a:lnTo>
                <a:lnTo>
                  <a:pt x="1764455" y="657868"/>
                </a:lnTo>
                <a:lnTo>
                  <a:pt x="1728032" y="696049"/>
                </a:lnTo>
                <a:lnTo>
                  <a:pt x="1691649" y="734296"/>
                </a:lnTo>
                <a:lnTo>
                  <a:pt x="1655303" y="772608"/>
                </a:lnTo>
                <a:lnTo>
                  <a:pt x="1629920" y="804506"/>
                </a:lnTo>
                <a:lnTo>
                  <a:pt x="1593647" y="842940"/>
                </a:lnTo>
                <a:lnTo>
                  <a:pt x="1557409" y="881432"/>
                </a:lnTo>
                <a:lnTo>
                  <a:pt x="1521203" y="919981"/>
                </a:lnTo>
                <a:lnTo>
                  <a:pt x="1485030" y="958583"/>
                </a:lnTo>
                <a:lnTo>
                  <a:pt x="1459813" y="990762"/>
                </a:lnTo>
                <a:lnTo>
                  <a:pt x="1423700" y="1029466"/>
                </a:lnTo>
                <a:lnTo>
                  <a:pt x="1387616" y="1068218"/>
                </a:lnTo>
                <a:lnTo>
                  <a:pt x="1351559" y="1107015"/>
                </a:lnTo>
                <a:lnTo>
                  <a:pt x="1315527" y="1145857"/>
                </a:lnTo>
                <a:lnTo>
                  <a:pt x="1290446" y="1178265"/>
                </a:lnTo>
                <a:lnTo>
                  <a:pt x="1218502" y="1256149"/>
                </a:lnTo>
                <a:lnTo>
                  <a:pt x="1146643" y="1334174"/>
                </a:lnTo>
                <a:lnTo>
                  <a:pt x="1121667" y="1366761"/>
                </a:lnTo>
                <a:lnTo>
                  <a:pt x="1014063" y="1484113"/>
                </a:lnTo>
                <a:lnTo>
                  <a:pt x="978225" y="1523280"/>
                </a:lnTo>
                <a:lnTo>
                  <a:pt x="953123" y="1555654"/>
                </a:lnTo>
                <a:lnTo>
                  <a:pt x="881072" y="1633356"/>
                </a:lnTo>
                <a:lnTo>
                  <a:pt x="856033" y="1665836"/>
                </a:lnTo>
                <a:lnTo>
                  <a:pt x="820150" y="1704927"/>
                </a:lnTo>
                <a:lnTo>
                  <a:pt x="784378" y="1744206"/>
                </a:lnTo>
                <a:lnTo>
                  <a:pt x="759672" y="1777248"/>
                </a:lnTo>
                <a:lnTo>
                  <a:pt x="724212" y="1817053"/>
                </a:lnTo>
                <a:lnTo>
                  <a:pt x="688954" y="1857199"/>
                </a:lnTo>
                <a:lnTo>
                  <a:pt x="664852" y="1891259"/>
                </a:lnTo>
                <a:lnTo>
                  <a:pt x="630086" y="1932236"/>
                </a:lnTo>
                <a:lnTo>
                  <a:pt x="595611" y="1973705"/>
                </a:lnTo>
                <a:lnTo>
                  <a:pt x="572384" y="2009240"/>
                </a:lnTo>
                <a:lnTo>
                  <a:pt x="538583" y="2051845"/>
                </a:lnTo>
                <a:lnTo>
                  <a:pt x="516089" y="2088618"/>
                </a:lnTo>
                <a:lnTo>
                  <a:pt x="483081" y="2132562"/>
                </a:lnTo>
                <a:lnTo>
                  <a:pt x="461441" y="2170775"/>
                </a:lnTo>
                <a:lnTo>
                  <a:pt x="429909" y="2217209"/>
                </a:lnTo>
                <a:lnTo>
                  <a:pt x="409502" y="2257504"/>
                </a:lnTo>
                <a:lnTo>
                  <a:pt x="378392" y="2304649"/>
                </a:lnTo>
                <a:lnTo>
                  <a:pt x="358452" y="2345731"/>
                </a:lnTo>
                <a:lnTo>
                  <a:pt x="327852" y="2393737"/>
                </a:lnTo>
                <a:lnTo>
                  <a:pt x="308467" y="2435755"/>
                </a:lnTo>
                <a:lnTo>
                  <a:pt x="278467" y="2484773"/>
                </a:lnTo>
                <a:lnTo>
                  <a:pt x="259725" y="2527878"/>
                </a:lnTo>
                <a:lnTo>
                  <a:pt x="242955" y="2574309"/>
                </a:lnTo>
                <a:lnTo>
                  <a:pt x="229395" y="2626156"/>
                </a:lnTo>
                <a:lnTo>
                  <a:pt x="229392" y="2675968"/>
                </a:lnTo>
                <a:lnTo>
                  <a:pt x="242365" y="2722766"/>
                </a:lnTo>
                <a:lnTo>
                  <a:pt x="256813" y="2772051"/>
                </a:lnTo>
                <a:lnTo>
                  <a:pt x="738962" y="3585550"/>
                </a:lnTo>
                <a:lnTo>
                  <a:pt x="692560" y="3557076"/>
                </a:lnTo>
                <a:lnTo>
                  <a:pt x="192766" y="3062528"/>
                </a:lnTo>
                <a:lnTo>
                  <a:pt x="167760" y="3020337"/>
                </a:lnTo>
                <a:lnTo>
                  <a:pt x="131828" y="2984621"/>
                </a:lnTo>
                <a:close/>
              </a:path>
              <a:path w="4011929" h="4874895">
                <a:moveTo>
                  <a:pt x="738962" y="3585550"/>
                </a:moveTo>
                <a:lnTo>
                  <a:pt x="307204" y="2857073"/>
                </a:lnTo>
                <a:lnTo>
                  <a:pt x="376592" y="2924329"/>
                </a:lnTo>
                <a:lnTo>
                  <a:pt x="399650" y="2963234"/>
                </a:lnTo>
                <a:lnTo>
                  <a:pt x="824687" y="3381467"/>
                </a:lnTo>
                <a:lnTo>
                  <a:pt x="870678" y="3409247"/>
                </a:lnTo>
                <a:lnTo>
                  <a:pt x="975776" y="3511845"/>
                </a:lnTo>
                <a:lnTo>
                  <a:pt x="1021724" y="3539554"/>
                </a:lnTo>
                <a:lnTo>
                  <a:pt x="1126865" y="3642224"/>
                </a:lnTo>
                <a:lnTo>
                  <a:pt x="1173020" y="3670282"/>
                </a:lnTo>
                <a:lnTo>
                  <a:pt x="1208290" y="3704881"/>
                </a:lnTo>
                <a:lnTo>
                  <a:pt x="1325186" y="3802478"/>
                </a:lnTo>
                <a:lnTo>
                  <a:pt x="1395894" y="3871962"/>
                </a:lnTo>
                <a:lnTo>
                  <a:pt x="1442169" y="3900221"/>
                </a:lnTo>
                <a:lnTo>
                  <a:pt x="1512823" y="3969613"/>
                </a:lnTo>
                <a:lnTo>
                  <a:pt x="1559037" y="3997769"/>
                </a:lnTo>
                <a:lnTo>
                  <a:pt x="1629502" y="4066842"/>
                </a:lnTo>
                <a:lnTo>
                  <a:pt x="1675588" y="4094783"/>
                </a:lnTo>
                <a:lnTo>
                  <a:pt x="1710691" y="4129101"/>
                </a:lnTo>
                <a:lnTo>
                  <a:pt x="1756654" y="4156835"/>
                </a:lnTo>
                <a:lnTo>
                  <a:pt x="1791620" y="4190921"/>
                </a:lnTo>
                <a:lnTo>
                  <a:pt x="1837430" y="4218397"/>
                </a:lnTo>
                <a:lnTo>
                  <a:pt x="1872228" y="4252200"/>
                </a:lnTo>
                <a:lnTo>
                  <a:pt x="1917856" y="4279368"/>
                </a:lnTo>
                <a:lnTo>
                  <a:pt x="1952457" y="4312838"/>
                </a:lnTo>
                <a:lnTo>
                  <a:pt x="1997872" y="4339648"/>
                </a:lnTo>
                <a:lnTo>
                  <a:pt x="2042365" y="4364899"/>
                </a:lnTo>
                <a:lnTo>
                  <a:pt x="2075761" y="4396338"/>
                </a:lnTo>
                <a:lnTo>
                  <a:pt x="2119928" y="4421041"/>
                </a:lnTo>
                <a:lnTo>
                  <a:pt x="2426232" y="4589126"/>
                </a:lnTo>
                <a:lnTo>
                  <a:pt x="2458860" y="4619268"/>
                </a:lnTo>
                <a:lnTo>
                  <a:pt x="2511808" y="4633877"/>
                </a:lnTo>
                <a:lnTo>
                  <a:pt x="2550462" y="4649278"/>
                </a:lnTo>
                <a:lnTo>
                  <a:pt x="2596463" y="4652168"/>
                </a:lnTo>
                <a:lnTo>
                  <a:pt x="2649601" y="4642189"/>
                </a:lnTo>
                <a:lnTo>
                  <a:pt x="2687815" y="4631938"/>
                </a:lnTo>
                <a:lnTo>
                  <a:pt x="2732744" y="4608108"/>
                </a:lnTo>
                <a:lnTo>
                  <a:pt x="2786896" y="4574933"/>
                </a:lnTo>
                <a:lnTo>
                  <a:pt x="2827282" y="4543439"/>
                </a:lnTo>
                <a:lnTo>
                  <a:pt x="2866206" y="4509477"/>
                </a:lnTo>
                <a:lnTo>
                  <a:pt x="2905181" y="4475602"/>
                </a:lnTo>
                <a:lnTo>
                  <a:pt x="2944192" y="4441788"/>
                </a:lnTo>
                <a:lnTo>
                  <a:pt x="3050362" y="4346926"/>
                </a:lnTo>
                <a:lnTo>
                  <a:pt x="3089363" y="4313095"/>
                </a:lnTo>
                <a:lnTo>
                  <a:pt x="3128322" y="4279194"/>
                </a:lnTo>
                <a:lnTo>
                  <a:pt x="3167225" y="4245197"/>
                </a:lnTo>
                <a:lnTo>
                  <a:pt x="3206055" y="4211078"/>
                </a:lnTo>
                <a:lnTo>
                  <a:pt x="3244797" y="4176810"/>
                </a:lnTo>
                <a:lnTo>
                  <a:pt x="3283436" y="4142368"/>
                </a:lnTo>
                <a:lnTo>
                  <a:pt x="3321956" y="4107724"/>
                </a:lnTo>
                <a:lnTo>
                  <a:pt x="3349317" y="4079164"/>
                </a:lnTo>
                <a:lnTo>
                  <a:pt x="3387706" y="4044300"/>
                </a:lnTo>
                <a:lnTo>
                  <a:pt x="3426197" y="4009608"/>
                </a:lnTo>
                <a:lnTo>
                  <a:pt x="3464790" y="3975089"/>
                </a:lnTo>
                <a:lnTo>
                  <a:pt x="3503487" y="3940745"/>
                </a:lnTo>
                <a:lnTo>
                  <a:pt x="3542288" y="3906577"/>
                </a:lnTo>
                <a:lnTo>
                  <a:pt x="3581194" y="3872585"/>
                </a:lnTo>
                <a:lnTo>
                  <a:pt x="3620206" y="3838772"/>
                </a:lnTo>
                <a:lnTo>
                  <a:pt x="3648398" y="3811612"/>
                </a:lnTo>
                <a:lnTo>
                  <a:pt x="3687622" y="3778158"/>
                </a:lnTo>
                <a:lnTo>
                  <a:pt x="3726953" y="3744884"/>
                </a:lnTo>
                <a:lnTo>
                  <a:pt x="3766393" y="3711793"/>
                </a:lnTo>
                <a:lnTo>
                  <a:pt x="3805941" y="3678885"/>
                </a:lnTo>
                <a:lnTo>
                  <a:pt x="3845598" y="3646161"/>
                </a:lnTo>
                <a:lnTo>
                  <a:pt x="3885365" y="3613623"/>
                </a:lnTo>
                <a:lnTo>
                  <a:pt x="3925243" y="3581272"/>
                </a:lnTo>
                <a:lnTo>
                  <a:pt x="3954307" y="3555583"/>
                </a:lnTo>
                <a:lnTo>
                  <a:pt x="3994408" y="3523608"/>
                </a:lnTo>
                <a:lnTo>
                  <a:pt x="4004349" y="3515472"/>
                </a:lnTo>
                <a:lnTo>
                  <a:pt x="4004081" y="2891"/>
                </a:lnTo>
                <a:lnTo>
                  <a:pt x="4011379" y="3801330"/>
                </a:lnTo>
                <a:lnTo>
                  <a:pt x="3971564" y="3833787"/>
                </a:lnTo>
                <a:lnTo>
                  <a:pt x="3931849" y="3866413"/>
                </a:lnTo>
                <a:lnTo>
                  <a:pt x="3852570" y="3931920"/>
                </a:lnTo>
                <a:lnTo>
                  <a:pt x="3813068" y="3964907"/>
                </a:lnTo>
                <a:lnTo>
                  <a:pt x="3773754" y="3998210"/>
                </a:lnTo>
                <a:lnTo>
                  <a:pt x="3734611" y="4031801"/>
                </a:lnTo>
                <a:lnTo>
                  <a:pt x="3695622" y="4065652"/>
                </a:lnTo>
                <a:lnTo>
                  <a:pt x="3667695" y="4093259"/>
                </a:lnTo>
                <a:lnTo>
                  <a:pt x="3628965" y="4127546"/>
                </a:lnTo>
                <a:lnTo>
                  <a:pt x="3590338" y="4162009"/>
                </a:lnTo>
                <a:lnTo>
                  <a:pt x="3551800" y="4196621"/>
                </a:lnTo>
                <a:lnTo>
                  <a:pt x="3513333" y="4231352"/>
                </a:lnTo>
                <a:lnTo>
                  <a:pt x="3474920" y="4266176"/>
                </a:lnTo>
                <a:lnTo>
                  <a:pt x="3447471" y="4294589"/>
                </a:lnTo>
                <a:lnTo>
                  <a:pt x="3332411" y="4399360"/>
                </a:lnTo>
                <a:lnTo>
                  <a:pt x="3294023" y="4434226"/>
                </a:lnTo>
                <a:lnTo>
                  <a:pt x="3266516" y="4462541"/>
                </a:lnTo>
                <a:lnTo>
                  <a:pt x="3228022" y="4497228"/>
                </a:lnTo>
                <a:lnTo>
                  <a:pt x="3189450" y="4531783"/>
                </a:lnTo>
                <a:lnTo>
                  <a:pt x="3150499" y="4565698"/>
                </a:lnTo>
                <a:lnTo>
                  <a:pt x="3111283" y="4599166"/>
                </a:lnTo>
                <a:lnTo>
                  <a:pt x="3082693" y="4625655"/>
                </a:lnTo>
                <a:lnTo>
                  <a:pt x="3042847" y="4658060"/>
                </a:lnTo>
                <a:lnTo>
                  <a:pt x="3002637" y="4689851"/>
                </a:lnTo>
                <a:lnTo>
                  <a:pt x="2962029" y="4720970"/>
                </a:lnTo>
                <a:lnTo>
                  <a:pt x="2920990" y="4751363"/>
                </a:lnTo>
                <a:lnTo>
                  <a:pt x="2890052" y="4773890"/>
                </a:lnTo>
                <a:lnTo>
                  <a:pt x="2846575" y="4800169"/>
                </a:lnTo>
                <a:lnTo>
                  <a:pt x="2801417" y="4823611"/>
                </a:lnTo>
                <a:lnTo>
                  <a:pt x="2754510" y="4844103"/>
                </a:lnTo>
                <a:lnTo>
                  <a:pt x="2716713" y="4855056"/>
                </a:lnTo>
                <a:lnTo>
                  <a:pt x="2677032" y="4862831"/>
                </a:lnTo>
                <a:lnTo>
                  <a:pt x="2624475" y="4873791"/>
                </a:lnTo>
                <a:lnTo>
                  <a:pt x="2580826" y="4874871"/>
                </a:lnTo>
                <a:lnTo>
                  <a:pt x="2535092" y="4872434"/>
                </a:lnTo>
                <a:lnTo>
                  <a:pt x="2498132" y="4859889"/>
                </a:lnTo>
                <a:lnTo>
                  <a:pt x="2448026" y="4850076"/>
                </a:lnTo>
                <a:lnTo>
                  <a:pt x="2406559" y="4829929"/>
                </a:lnTo>
                <a:lnTo>
                  <a:pt x="2351813" y="4812285"/>
                </a:lnTo>
                <a:lnTo>
                  <a:pt x="2126726" y="4681598"/>
                </a:lnTo>
                <a:lnTo>
                  <a:pt x="1943992" y="4572553"/>
                </a:lnTo>
                <a:lnTo>
                  <a:pt x="1908935" y="4538312"/>
                </a:lnTo>
                <a:lnTo>
                  <a:pt x="1862850" y="4510374"/>
                </a:lnTo>
                <a:lnTo>
                  <a:pt x="1817436" y="4483566"/>
                </a:lnTo>
                <a:lnTo>
                  <a:pt x="1782909" y="4450219"/>
                </a:lnTo>
                <a:lnTo>
                  <a:pt x="1737418" y="4423283"/>
                </a:lnTo>
                <a:lnTo>
                  <a:pt x="1702814" y="4389808"/>
                </a:lnTo>
                <a:lnTo>
                  <a:pt x="1657248" y="4362745"/>
                </a:lnTo>
                <a:lnTo>
                  <a:pt x="1622571" y="4329144"/>
                </a:lnTo>
                <a:lnTo>
                  <a:pt x="1576931" y="4301956"/>
                </a:lnTo>
                <a:lnTo>
                  <a:pt x="1542180" y="4268231"/>
                </a:lnTo>
                <a:lnTo>
                  <a:pt x="1496467" y="4240921"/>
                </a:lnTo>
                <a:lnTo>
                  <a:pt x="1426785" y="4173168"/>
                </a:lnTo>
                <a:lnTo>
                  <a:pt x="1380965" y="4145677"/>
                </a:lnTo>
                <a:lnTo>
                  <a:pt x="1346036" y="4111652"/>
                </a:lnTo>
                <a:lnTo>
                  <a:pt x="1300147" y="4084044"/>
                </a:lnTo>
                <a:lnTo>
                  <a:pt x="1230117" y="4015704"/>
                </a:lnTo>
                <a:lnTo>
                  <a:pt x="1184125" y="3987923"/>
                </a:lnTo>
                <a:lnTo>
                  <a:pt x="1078728" y="3884819"/>
                </a:lnTo>
                <a:lnTo>
                  <a:pt x="1032605" y="3856816"/>
                </a:lnTo>
                <a:lnTo>
                  <a:pt x="926819" y="3753057"/>
                </a:lnTo>
                <a:lnTo>
                  <a:pt x="880569" y="3724839"/>
                </a:lnTo>
                <a:lnTo>
                  <a:pt x="738962" y="3585550"/>
                </a:lnTo>
                <a:close/>
              </a:path>
              <a:path w="4011929" h="4874895">
                <a:moveTo>
                  <a:pt x="70873" y="2906684"/>
                </a:moveTo>
                <a:lnTo>
                  <a:pt x="57397" y="2859039"/>
                </a:lnTo>
                <a:lnTo>
                  <a:pt x="106822" y="2942430"/>
                </a:lnTo>
                <a:lnTo>
                  <a:pt x="70873" y="2906684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ADF89-B726-D3F3-2E1C-4C3419EA4191}"/>
              </a:ext>
            </a:extLst>
          </p:cNvPr>
          <p:cNvSpPr txBox="1"/>
          <p:nvPr/>
        </p:nvSpPr>
        <p:spPr>
          <a:xfrm>
            <a:off x="4591" y="434257"/>
            <a:ext cx="9756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- 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admin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F6F35-BCDF-AB3B-7749-55AB171F7F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74163" y="6803981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</a:t>
            </a:fld>
            <a:r>
              <a:rPr lang="en-US" dirty="0"/>
              <a:t>/13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04E105-09E2-20C1-7818-C64560D8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2" y="1407500"/>
            <a:ext cx="5125283" cy="255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A3A3F4-4D48-8E5A-4A01-852AAAD2D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23" y="1399947"/>
            <a:ext cx="3923115" cy="5169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4A569E-A255-E949-03B3-C1F1250BA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54" y="4196470"/>
            <a:ext cx="5099007" cy="237329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5" y="0"/>
            <a:ext cx="7188834" cy="7325995"/>
          </a:xfrm>
          <a:custGeom>
            <a:avLst/>
            <a:gdLst/>
            <a:ahLst/>
            <a:cxnLst/>
            <a:rect l="l" t="t" r="r" b="b"/>
            <a:pathLst>
              <a:path w="7188834" h="7325995">
                <a:moveTo>
                  <a:pt x="5927557" y="620670"/>
                </a:moveTo>
                <a:lnTo>
                  <a:pt x="5652895" y="612139"/>
                </a:lnTo>
                <a:lnTo>
                  <a:pt x="5653277" y="561326"/>
                </a:lnTo>
                <a:lnTo>
                  <a:pt x="5653582" y="510511"/>
                </a:lnTo>
                <a:lnTo>
                  <a:pt x="5653482" y="459683"/>
                </a:lnTo>
                <a:lnTo>
                  <a:pt x="5652646" y="408833"/>
                </a:lnTo>
                <a:lnTo>
                  <a:pt x="5650746" y="357949"/>
                </a:lnTo>
                <a:lnTo>
                  <a:pt x="5647451" y="307023"/>
                </a:lnTo>
                <a:lnTo>
                  <a:pt x="5642432" y="256042"/>
                </a:lnTo>
                <a:lnTo>
                  <a:pt x="5635359" y="204998"/>
                </a:lnTo>
                <a:lnTo>
                  <a:pt x="5625509" y="166574"/>
                </a:lnTo>
                <a:lnTo>
                  <a:pt x="5613341" y="115371"/>
                </a:lnTo>
                <a:lnTo>
                  <a:pt x="5602845" y="64221"/>
                </a:lnTo>
                <a:lnTo>
                  <a:pt x="5601145" y="13343"/>
                </a:lnTo>
                <a:lnTo>
                  <a:pt x="5603140" y="699"/>
                </a:lnTo>
                <a:lnTo>
                  <a:pt x="7176859" y="11464"/>
                </a:lnTo>
                <a:lnTo>
                  <a:pt x="7180743" y="36997"/>
                </a:lnTo>
                <a:lnTo>
                  <a:pt x="7182837" y="87887"/>
                </a:lnTo>
                <a:lnTo>
                  <a:pt x="6596038" y="69659"/>
                </a:lnTo>
                <a:lnTo>
                  <a:pt x="6534453" y="80453"/>
                </a:lnTo>
                <a:lnTo>
                  <a:pt x="6346889" y="74626"/>
                </a:lnTo>
                <a:lnTo>
                  <a:pt x="6285107" y="85413"/>
                </a:lnTo>
                <a:lnTo>
                  <a:pt x="6225518" y="83562"/>
                </a:lnTo>
                <a:lnTo>
                  <a:pt x="6168073" y="94484"/>
                </a:lnTo>
                <a:lnTo>
                  <a:pt x="6114298" y="92814"/>
                </a:lnTo>
                <a:lnTo>
                  <a:pt x="6064146" y="103962"/>
                </a:lnTo>
                <a:lnTo>
                  <a:pt x="6019143" y="102564"/>
                </a:lnTo>
                <a:lnTo>
                  <a:pt x="5979240" y="114031"/>
                </a:lnTo>
                <a:lnTo>
                  <a:pt x="5945965" y="112997"/>
                </a:lnTo>
                <a:lnTo>
                  <a:pt x="5919269" y="124874"/>
                </a:lnTo>
                <a:lnTo>
                  <a:pt x="5900679" y="124297"/>
                </a:lnTo>
                <a:lnTo>
                  <a:pt x="5903023" y="175194"/>
                </a:lnTo>
                <a:lnTo>
                  <a:pt x="5905570" y="226098"/>
                </a:lnTo>
                <a:lnTo>
                  <a:pt x="5908269" y="277006"/>
                </a:lnTo>
                <a:lnTo>
                  <a:pt x="5911070" y="327917"/>
                </a:lnTo>
                <a:lnTo>
                  <a:pt x="5916772" y="429743"/>
                </a:lnTo>
                <a:lnTo>
                  <a:pt x="5919573" y="480655"/>
                </a:lnTo>
                <a:lnTo>
                  <a:pt x="5922666" y="518869"/>
                </a:lnTo>
                <a:lnTo>
                  <a:pt x="5925213" y="569773"/>
                </a:lnTo>
                <a:lnTo>
                  <a:pt x="5927557" y="620670"/>
                </a:lnTo>
                <a:close/>
              </a:path>
              <a:path w="7188834" h="7325995">
                <a:moveTo>
                  <a:pt x="6964085" y="843459"/>
                </a:moveTo>
                <a:lnTo>
                  <a:pt x="3647994" y="740453"/>
                </a:lnTo>
                <a:lnTo>
                  <a:pt x="3699204" y="729338"/>
                </a:lnTo>
                <a:lnTo>
                  <a:pt x="3749989" y="730916"/>
                </a:lnTo>
                <a:lnTo>
                  <a:pt x="3801143" y="719798"/>
                </a:lnTo>
                <a:lnTo>
                  <a:pt x="3851881" y="721374"/>
                </a:lnTo>
                <a:lnTo>
                  <a:pt x="3902999" y="710256"/>
                </a:lnTo>
                <a:lnTo>
                  <a:pt x="4004813" y="700713"/>
                </a:lnTo>
                <a:lnTo>
                  <a:pt x="4055459" y="702286"/>
                </a:lnTo>
                <a:lnTo>
                  <a:pt x="4106387" y="691162"/>
                </a:lnTo>
                <a:lnTo>
                  <a:pt x="4156829" y="692728"/>
                </a:lnTo>
                <a:lnTo>
                  <a:pt x="4207591" y="681599"/>
                </a:lnTo>
                <a:lnTo>
                  <a:pt x="4308180" y="684724"/>
                </a:lnTo>
                <a:lnTo>
                  <a:pt x="4358831" y="673591"/>
                </a:lnTo>
                <a:lnTo>
                  <a:pt x="4459364" y="676714"/>
                </a:lnTo>
                <a:lnTo>
                  <a:pt x="4510071" y="665583"/>
                </a:lnTo>
                <a:lnTo>
                  <a:pt x="4560439" y="667147"/>
                </a:lnTo>
                <a:lnTo>
                  <a:pt x="4611275" y="656020"/>
                </a:lnTo>
                <a:lnTo>
                  <a:pt x="4712454" y="659163"/>
                </a:lnTo>
                <a:lnTo>
                  <a:pt x="4763555" y="648044"/>
                </a:lnTo>
                <a:lnTo>
                  <a:pt x="4864949" y="651194"/>
                </a:lnTo>
                <a:lnTo>
                  <a:pt x="4916024" y="640074"/>
                </a:lnTo>
                <a:lnTo>
                  <a:pt x="5067942" y="644793"/>
                </a:lnTo>
                <a:lnTo>
                  <a:pt x="5118920" y="633671"/>
                </a:lnTo>
                <a:lnTo>
                  <a:pt x="5270447" y="638377"/>
                </a:lnTo>
                <a:lnTo>
                  <a:pt x="5421938" y="630377"/>
                </a:lnTo>
                <a:lnTo>
                  <a:pt x="5472582" y="619244"/>
                </a:lnTo>
                <a:lnTo>
                  <a:pt x="5622922" y="623914"/>
                </a:lnTo>
                <a:lnTo>
                  <a:pt x="5629721" y="611419"/>
                </a:lnTo>
                <a:lnTo>
                  <a:pt x="6281133" y="631653"/>
                </a:lnTo>
                <a:lnTo>
                  <a:pt x="6331848" y="620522"/>
                </a:lnTo>
                <a:lnTo>
                  <a:pt x="6482594" y="625205"/>
                </a:lnTo>
                <a:lnTo>
                  <a:pt x="6533176" y="614070"/>
                </a:lnTo>
                <a:lnTo>
                  <a:pt x="6633478" y="617186"/>
                </a:lnTo>
                <a:lnTo>
                  <a:pt x="6683994" y="606049"/>
                </a:lnTo>
                <a:lnTo>
                  <a:pt x="6734099" y="607605"/>
                </a:lnTo>
                <a:lnTo>
                  <a:pt x="6784585" y="596467"/>
                </a:lnTo>
                <a:lnTo>
                  <a:pt x="6884745" y="599578"/>
                </a:lnTo>
                <a:lnTo>
                  <a:pt x="6935213" y="588440"/>
                </a:lnTo>
                <a:lnTo>
                  <a:pt x="6933330" y="486733"/>
                </a:lnTo>
                <a:lnTo>
                  <a:pt x="6932453" y="435881"/>
                </a:lnTo>
                <a:lnTo>
                  <a:pt x="6931651" y="385031"/>
                </a:lnTo>
                <a:lnTo>
                  <a:pt x="6930950" y="334185"/>
                </a:lnTo>
                <a:lnTo>
                  <a:pt x="6930377" y="283343"/>
                </a:lnTo>
                <a:lnTo>
                  <a:pt x="6929561" y="245199"/>
                </a:lnTo>
                <a:lnTo>
                  <a:pt x="6929317" y="194367"/>
                </a:lnTo>
                <a:lnTo>
                  <a:pt x="6929276" y="143541"/>
                </a:lnTo>
                <a:lnTo>
                  <a:pt x="6929463" y="92722"/>
                </a:lnTo>
                <a:lnTo>
                  <a:pt x="6897075" y="91716"/>
                </a:lnTo>
                <a:lnTo>
                  <a:pt x="6858749" y="77820"/>
                </a:lnTo>
                <a:lnTo>
                  <a:pt x="7182837" y="87887"/>
                </a:lnTo>
                <a:lnTo>
                  <a:pt x="7184653" y="138768"/>
                </a:lnTo>
                <a:lnTo>
                  <a:pt x="7186165" y="189639"/>
                </a:lnTo>
                <a:lnTo>
                  <a:pt x="7187347" y="240500"/>
                </a:lnTo>
                <a:lnTo>
                  <a:pt x="7187780" y="304044"/>
                </a:lnTo>
                <a:lnTo>
                  <a:pt x="7188227" y="354883"/>
                </a:lnTo>
                <a:lnTo>
                  <a:pt x="7188268" y="405709"/>
                </a:lnTo>
                <a:lnTo>
                  <a:pt x="7187878" y="456521"/>
                </a:lnTo>
                <a:lnTo>
                  <a:pt x="7187032" y="507319"/>
                </a:lnTo>
                <a:lnTo>
                  <a:pt x="7185704" y="558102"/>
                </a:lnTo>
                <a:lnTo>
                  <a:pt x="7181413" y="621500"/>
                </a:lnTo>
                <a:lnTo>
                  <a:pt x="7173118" y="659361"/>
                </a:lnTo>
                <a:lnTo>
                  <a:pt x="7159409" y="709759"/>
                </a:lnTo>
                <a:lnTo>
                  <a:pt x="7140847" y="747301"/>
                </a:lnTo>
                <a:lnTo>
                  <a:pt x="7087853" y="796479"/>
                </a:lnTo>
                <a:lnTo>
                  <a:pt x="7052571" y="820796"/>
                </a:lnTo>
                <a:lnTo>
                  <a:pt x="7011522" y="832227"/>
                </a:lnTo>
                <a:lnTo>
                  <a:pt x="6964085" y="843459"/>
                </a:lnTo>
                <a:close/>
              </a:path>
              <a:path w="7188834" h="7325995">
                <a:moveTo>
                  <a:pt x="1726244" y="1087355"/>
                </a:moveTo>
                <a:lnTo>
                  <a:pt x="928794" y="1062585"/>
                </a:lnTo>
                <a:lnTo>
                  <a:pt x="831684" y="1034156"/>
                </a:lnTo>
                <a:lnTo>
                  <a:pt x="784400" y="1019981"/>
                </a:lnTo>
                <a:lnTo>
                  <a:pt x="739196" y="1005871"/>
                </a:lnTo>
                <a:lnTo>
                  <a:pt x="696122" y="991827"/>
                </a:lnTo>
                <a:lnTo>
                  <a:pt x="655226" y="977850"/>
                </a:lnTo>
                <a:lnTo>
                  <a:pt x="616953" y="951249"/>
                </a:lnTo>
                <a:lnTo>
                  <a:pt x="580958" y="924719"/>
                </a:lnTo>
                <a:lnTo>
                  <a:pt x="547290" y="898261"/>
                </a:lnTo>
                <a:lnTo>
                  <a:pt x="515999" y="871876"/>
                </a:lnTo>
                <a:lnTo>
                  <a:pt x="487528" y="832874"/>
                </a:lnTo>
                <a:lnTo>
                  <a:pt x="461534" y="793948"/>
                </a:lnTo>
                <a:lnTo>
                  <a:pt x="438065" y="755100"/>
                </a:lnTo>
                <a:lnTo>
                  <a:pt x="417171" y="716333"/>
                </a:lnTo>
                <a:lnTo>
                  <a:pt x="398901" y="677647"/>
                </a:lnTo>
                <a:lnTo>
                  <a:pt x="383700" y="626350"/>
                </a:lnTo>
                <a:lnTo>
                  <a:pt x="371222" y="575138"/>
                </a:lnTo>
                <a:lnTo>
                  <a:pt x="360343" y="523976"/>
                </a:lnTo>
                <a:lnTo>
                  <a:pt x="349491" y="485520"/>
                </a:lnTo>
                <a:lnTo>
                  <a:pt x="339423" y="434383"/>
                </a:lnTo>
                <a:lnTo>
                  <a:pt x="329716" y="383257"/>
                </a:lnTo>
                <a:lnTo>
                  <a:pt x="320339" y="332141"/>
                </a:lnTo>
                <a:lnTo>
                  <a:pt x="311263" y="281035"/>
                </a:lnTo>
                <a:lnTo>
                  <a:pt x="302063" y="242631"/>
                </a:lnTo>
                <a:lnTo>
                  <a:pt x="293497" y="191540"/>
                </a:lnTo>
                <a:lnTo>
                  <a:pt x="285142" y="140456"/>
                </a:lnTo>
                <a:lnTo>
                  <a:pt x="276967" y="89378"/>
                </a:lnTo>
                <a:lnTo>
                  <a:pt x="268943" y="38304"/>
                </a:lnTo>
                <a:lnTo>
                  <a:pt x="262951" y="0"/>
                </a:lnTo>
                <a:lnTo>
                  <a:pt x="1544558" y="1691"/>
                </a:lnTo>
                <a:lnTo>
                  <a:pt x="1544975" y="14410"/>
                </a:lnTo>
                <a:lnTo>
                  <a:pt x="1282148" y="6246"/>
                </a:lnTo>
                <a:lnTo>
                  <a:pt x="519337" y="7963"/>
                </a:lnTo>
                <a:lnTo>
                  <a:pt x="521401" y="20734"/>
                </a:lnTo>
                <a:lnTo>
                  <a:pt x="527434" y="71746"/>
                </a:lnTo>
                <a:lnTo>
                  <a:pt x="533689" y="122764"/>
                </a:lnTo>
                <a:lnTo>
                  <a:pt x="540186" y="173791"/>
                </a:lnTo>
                <a:lnTo>
                  <a:pt x="550097" y="224923"/>
                </a:lnTo>
                <a:lnTo>
                  <a:pt x="560800" y="276080"/>
                </a:lnTo>
                <a:lnTo>
                  <a:pt x="572296" y="327262"/>
                </a:lnTo>
                <a:lnTo>
                  <a:pt x="584978" y="365774"/>
                </a:lnTo>
                <a:lnTo>
                  <a:pt x="598058" y="417005"/>
                </a:lnTo>
                <a:lnTo>
                  <a:pt x="611931" y="468260"/>
                </a:lnTo>
                <a:lnTo>
                  <a:pt x="626596" y="519540"/>
                </a:lnTo>
                <a:lnTo>
                  <a:pt x="642053" y="570845"/>
                </a:lnTo>
                <a:lnTo>
                  <a:pt x="660082" y="622229"/>
                </a:lnTo>
                <a:lnTo>
                  <a:pt x="686619" y="661172"/>
                </a:lnTo>
                <a:lnTo>
                  <a:pt x="720255" y="700335"/>
                </a:lnTo>
                <a:lnTo>
                  <a:pt x="760370" y="726994"/>
                </a:lnTo>
                <a:lnTo>
                  <a:pt x="805555" y="753809"/>
                </a:lnTo>
                <a:lnTo>
                  <a:pt x="1050779" y="824957"/>
                </a:lnTo>
                <a:lnTo>
                  <a:pt x="4425396" y="929781"/>
                </a:lnTo>
                <a:lnTo>
                  <a:pt x="4375428" y="940935"/>
                </a:lnTo>
                <a:lnTo>
                  <a:pt x="4325924" y="939397"/>
                </a:lnTo>
                <a:lnTo>
                  <a:pt x="4276099" y="950556"/>
                </a:lnTo>
                <a:lnTo>
                  <a:pt x="4226748" y="949023"/>
                </a:lnTo>
                <a:lnTo>
                  <a:pt x="4177091" y="960186"/>
                </a:lnTo>
                <a:lnTo>
                  <a:pt x="4127920" y="958659"/>
                </a:lnTo>
                <a:lnTo>
                  <a:pt x="4076818" y="969778"/>
                </a:lnTo>
                <a:lnTo>
                  <a:pt x="4026108" y="968203"/>
                </a:lnTo>
                <a:lnTo>
                  <a:pt x="3974999" y="979321"/>
                </a:lnTo>
                <a:lnTo>
                  <a:pt x="3924275" y="977746"/>
                </a:lnTo>
                <a:lnTo>
                  <a:pt x="3873146" y="988864"/>
                </a:lnTo>
                <a:lnTo>
                  <a:pt x="3771633" y="985710"/>
                </a:lnTo>
                <a:lnTo>
                  <a:pt x="3720455" y="996827"/>
                </a:lnTo>
                <a:lnTo>
                  <a:pt x="3618819" y="993670"/>
                </a:lnTo>
                <a:lnTo>
                  <a:pt x="3567567" y="1004784"/>
                </a:lnTo>
                <a:lnTo>
                  <a:pt x="3363807" y="998455"/>
                </a:lnTo>
                <a:lnTo>
                  <a:pt x="3312377" y="1009563"/>
                </a:lnTo>
                <a:lnTo>
                  <a:pt x="2710413" y="990865"/>
                </a:lnTo>
                <a:lnTo>
                  <a:pt x="2660579" y="1002023"/>
                </a:lnTo>
                <a:lnTo>
                  <a:pt x="2611140" y="1000487"/>
                </a:lnTo>
                <a:lnTo>
                  <a:pt x="2561307" y="1011645"/>
                </a:lnTo>
                <a:lnTo>
                  <a:pt x="2511440" y="1010096"/>
                </a:lnTo>
                <a:lnTo>
                  <a:pt x="2461265" y="1021244"/>
                </a:lnTo>
                <a:lnTo>
                  <a:pt x="2361915" y="1018158"/>
                </a:lnTo>
                <a:lnTo>
                  <a:pt x="2311926" y="1029311"/>
                </a:lnTo>
                <a:lnTo>
                  <a:pt x="2262368" y="1027772"/>
                </a:lnTo>
                <a:lnTo>
                  <a:pt x="2212441" y="1038927"/>
                </a:lnTo>
                <a:lnTo>
                  <a:pt x="2162921" y="1037389"/>
                </a:lnTo>
                <a:lnTo>
                  <a:pt x="2113006" y="1048545"/>
                </a:lnTo>
                <a:lnTo>
                  <a:pt x="2063473" y="1047006"/>
                </a:lnTo>
                <a:lnTo>
                  <a:pt x="2013521" y="1058160"/>
                </a:lnTo>
                <a:lnTo>
                  <a:pt x="1913888" y="1067772"/>
                </a:lnTo>
                <a:lnTo>
                  <a:pt x="1764141" y="1075826"/>
                </a:lnTo>
                <a:lnTo>
                  <a:pt x="1726244" y="1087355"/>
                </a:lnTo>
                <a:close/>
              </a:path>
              <a:path w="7188834" h="7325995">
                <a:moveTo>
                  <a:pt x="4524721" y="932866"/>
                </a:moveTo>
                <a:lnTo>
                  <a:pt x="1310651" y="833030"/>
                </a:lnTo>
                <a:lnTo>
                  <a:pt x="1311640" y="820354"/>
                </a:lnTo>
                <a:lnTo>
                  <a:pt x="1313025" y="807691"/>
                </a:lnTo>
                <a:lnTo>
                  <a:pt x="1313617" y="795003"/>
                </a:lnTo>
                <a:lnTo>
                  <a:pt x="1311834" y="794948"/>
                </a:lnTo>
                <a:lnTo>
                  <a:pt x="1282148" y="6246"/>
                </a:lnTo>
                <a:lnTo>
                  <a:pt x="1544975" y="14410"/>
                </a:lnTo>
                <a:lnTo>
                  <a:pt x="1546646" y="65286"/>
                </a:lnTo>
                <a:lnTo>
                  <a:pt x="1548526" y="116169"/>
                </a:lnTo>
                <a:lnTo>
                  <a:pt x="1550366" y="167051"/>
                </a:lnTo>
                <a:lnTo>
                  <a:pt x="1552562" y="205238"/>
                </a:lnTo>
                <a:lnTo>
                  <a:pt x="1554329" y="256117"/>
                </a:lnTo>
                <a:lnTo>
                  <a:pt x="1556064" y="306995"/>
                </a:lnTo>
                <a:lnTo>
                  <a:pt x="1557771" y="357873"/>
                </a:lnTo>
                <a:lnTo>
                  <a:pt x="1561111" y="459626"/>
                </a:lnTo>
                <a:lnTo>
                  <a:pt x="1564375" y="561376"/>
                </a:lnTo>
                <a:lnTo>
                  <a:pt x="1570777" y="764873"/>
                </a:lnTo>
                <a:lnTo>
                  <a:pt x="1571109" y="777589"/>
                </a:lnTo>
                <a:lnTo>
                  <a:pt x="1572629" y="790343"/>
                </a:lnTo>
                <a:lnTo>
                  <a:pt x="1577651" y="815911"/>
                </a:lnTo>
                <a:lnTo>
                  <a:pt x="4724706" y="913666"/>
                </a:lnTo>
                <a:lnTo>
                  <a:pt x="4674460" y="924811"/>
                </a:lnTo>
                <a:lnTo>
                  <a:pt x="4574856" y="921718"/>
                </a:lnTo>
                <a:lnTo>
                  <a:pt x="4524721" y="932866"/>
                </a:lnTo>
                <a:close/>
              </a:path>
              <a:path w="7188834" h="7325995">
                <a:moveTo>
                  <a:pt x="6859366" y="852913"/>
                </a:moveTo>
                <a:lnTo>
                  <a:pt x="3494914" y="748405"/>
                </a:lnTo>
                <a:lnTo>
                  <a:pt x="3546248" y="737293"/>
                </a:lnTo>
                <a:lnTo>
                  <a:pt x="6910425" y="841793"/>
                </a:lnTo>
                <a:lnTo>
                  <a:pt x="6859366" y="852913"/>
                </a:lnTo>
                <a:close/>
              </a:path>
              <a:path w="7188834" h="7325995">
                <a:moveTo>
                  <a:pt x="6707401" y="860898"/>
                </a:moveTo>
                <a:lnTo>
                  <a:pt x="2781689" y="738956"/>
                </a:lnTo>
                <a:lnTo>
                  <a:pt x="2832631" y="727832"/>
                </a:lnTo>
                <a:lnTo>
                  <a:pt x="6758258" y="849772"/>
                </a:lnTo>
                <a:lnTo>
                  <a:pt x="6707401" y="860898"/>
                </a:lnTo>
                <a:close/>
              </a:path>
              <a:path w="7188834" h="7325995">
                <a:moveTo>
                  <a:pt x="6555854" y="868897"/>
                </a:moveTo>
                <a:lnTo>
                  <a:pt x="2579705" y="745388"/>
                </a:lnTo>
                <a:lnTo>
                  <a:pt x="2630391" y="734256"/>
                </a:lnTo>
                <a:lnTo>
                  <a:pt x="6606603" y="857767"/>
                </a:lnTo>
                <a:lnTo>
                  <a:pt x="6555854" y="868897"/>
                </a:lnTo>
                <a:close/>
              </a:path>
              <a:path w="7188834" h="7325995">
                <a:moveTo>
                  <a:pt x="6253293" y="872205"/>
                </a:moveTo>
                <a:lnTo>
                  <a:pt x="2478981" y="754966"/>
                </a:lnTo>
                <a:lnTo>
                  <a:pt x="2529495" y="743829"/>
                </a:lnTo>
                <a:lnTo>
                  <a:pt x="6455180" y="865770"/>
                </a:lnTo>
                <a:lnTo>
                  <a:pt x="6253293" y="872205"/>
                </a:lnTo>
                <a:close/>
              </a:path>
              <a:path w="7188834" h="7325995">
                <a:moveTo>
                  <a:pt x="6151915" y="881762"/>
                </a:moveTo>
                <a:lnTo>
                  <a:pt x="2378648" y="764555"/>
                </a:lnTo>
                <a:lnTo>
                  <a:pt x="2428959" y="753412"/>
                </a:lnTo>
                <a:lnTo>
                  <a:pt x="6202830" y="870637"/>
                </a:lnTo>
                <a:lnTo>
                  <a:pt x="6151915" y="881762"/>
                </a:lnTo>
                <a:close/>
              </a:path>
              <a:path w="7188834" h="7325995">
                <a:moveTo>
                  <a:pt x="6020888" y="890398"/>
                </a:moveTo>
                <a:lnTo>
                  <a:pt x="2278639" y="774155"/>
                </a:lnTo>
                <a:lnTo>
                  <a:pt x="2328845" y="763008"/>
                </a:lnTo>
                <a:lnTo>
                  <a:pt x="6050663" y="878617"/>
                </a:lnTo>
                <a:lnTo>
                  <a:pt x="6020888" y="890398"/>
                </a:lnTo>
                <a:close/>
              </a:path>
              <a:path w="7188834" h="7325995">
                <a:moveTo>
                  <a:pt x="5705031" y="3637816"/>
                </a:moveTo>
                <a:lnTo>
                  <a:pt x="5170299" y="3621206"/>
                </a:lnTo>
                <a:lnTo>
                  <a:pt x="5219992" y="3610043"/>
                </a:lnTo>
                <a:lnTo>
                  <a:pt x="5269290" y="3611575"/>
                </a:lnTo>
                <a:lnTo>
                  <a:pt x="5318983" y="3600412"/>
                </a:lnTo>
                <a:lnTo>
                  <a:pt x="5372289" y="3602068"/>
                </a:lnTo>
                <a:lnTo>
                  <a:pt x="5414163" y="3590663"/>
                </a:lnTo>
                <a:lnTo>
                  <a:pt x="5446230" y="3566246"/>
                </a:lnTo>
                <a:lnTo>
                  <a:pt x="5486663" y="3503972"/>
                </a:lnTo>
                <a:lnTo>
                  <a:pt x="5498281" y="3466214"/>
                </a:lnTo>
                <a:lnTo>
                  <a:pt x="5506597" y="3415648"/>
                </a:lnTo>
                <a:lnTo>
                  <a:pt x="5507651" y="3402975"/>
                </a:lnTo>
                <a:lnTo>
                  <a:pt x="5511345" y="3377677"/>
                </a:lnTo>
                <a:lnTo>
                  <a:pt x="5512399" y="3365004"/>
                </a:lnTo>
                <a:lnTo>
                  <a:pt x="5555891" y="2781873"/>
                </a:lnTo>
                <a:lnTo>
                  <a:pt x="5564634" y="2680496"/>
                </a:lnTo>
                <a:lnTo>
                  <a:pt x="5568963" y="2629806"/>
                </a:lnTo>
                <a:lnTo>
                  <a:pt x="5573259" y="2579114"/>
                </a:lnTo>
                <a:lnTo>
                  <a:pt x="5577516" y="2528422"/>
                </a:lnTo>
                <a:lnTo>
                  <a:pt x="5581728" y="2477729"/>
                </a:lnTo>
                <a:lnTo>
                  <a:pt x="5585892" y="2427033"/>
                </a:lnTo>
                <a:lnTo>
                  <a:pt x="5590001" y="2376336"/>
                </a:lnTo>
                <a:lnTo>
                  <a:pt x="5594052" y="2325638"/>
                </a:lnTo>
                <a:lnTo>
                  <a:pt x="5598040" y="2274937"/>
                </a:lnTo>
                <a:lnTo>
                  <a:pt x="5601959" y="2224234"/>
                </a:lnTo>
                <a:lnTo>
                  <a:pt x="5605805" y="2173529"/>
                </a:lnTo>
                <a:lnTo>
                  <a:pt x="5609572" y="2122822"/>
                </a:lnTo>
                <a:lnTo>
                  <a:pt x="5613256" y="2072112"/>
                </a:lnTo>
                <a:lnTo>
                  <a:pt x="5616853" y="2021399"/>
                </a:lnTo>
                <a:lnTo>
                  <a:pt x="5620356" y="1970683"/>
                </a:lnTo>
                <a:lnTo>
                  <a:pt x="5623761" y="1919965"/>
                </a:lnTo>
                <a:lnTo>
                  <a:pt x="5627064" y="1869243"/>
                </a:lnTo>
                <a:lnTo>
                  <a:pt x="5630260" y="1818517"/>
                </a:lnTo>
                <a:lnTo>
                  <a:pt x="5632948" y="1780483"/>
                </a:lnTo>
                <a:lnTo>
                  <a:pt x="5635913" y="1729750"/>
                </a:lnTo>
                <a:lnTo>
                  <a:pt x="5638756" y="1679014"/>
                </a:lnTo>
                <a:lnTo>
                  <a:pt x="5641472" y="1628274"/>
                </a:lnTo>
                <a:lnTo>
                  <a:pt x="5644056" y="1577530"/>
                </a:lnTo>
                <a:lnTo>
                  <a:pt x="5646503" y="1526781"/>
                </a:lnTo>
                <a:lnTo>
                  <a:pt x="5648808" y="1476028"/>
                </a:lnTo>
                <a:lnTo>
                  <a:pt x="5650967" y="1425271"/>
                </a:lnTo>
                <a:lnTo>
                  <a:pt x="5652973" y="1374509"/>
                </a:lnTo>
                <a:lnTo>
                  <a:pt x="5654824" y="1323742"/>
                </a:lnTo>
                <a:lnTo>
                  <a:pt x="5657654" y="1234887"/>
                </a:lnTo>
                <a:lnTo>
                  <a:pt x="5658711" y="1196801"/>
                </a:lnTo>
                <a:lnTo>
                  <a:pt x="5660562" y="1120622"/>
                </a:lnTo>
                <a:lnTo>
                  <a:pt x="5661556" y="1069828"/>
                </a:lnTo>
                <a:lnTo>
                  <a:pt x="5662365" y="1019029"/>
                </a:lnTo>
                <a:lnTo>
                  <a:pt x="5662983" y="968224"/>
                </a:lnTo>
                <a:lnTo>
                  <a:pt x="5662651" y="955507"/>
                </a:lnTo>
                <a:lnTo>
                  <a:pt x="5661525" y="930060"/>
                </a:lnTo>
                <a:lnTo>
                  <a:pt x="5659606" y="904588"/>
                </a:lnTo>
                <a:lnTo>
                  <a:pt x="5656897" y="891798"/>
                </a:lnTo>
                <a:lnTo>
                  <a:pt x="2178556" y="783752"/>
                </a:lnTo>
                <a:lnTo>
                  <a:pt x="2228808" y="772607"/>
                </a:lnTo>
                <a:lnTo>
                  <a:pt x="5919277" y="887242"/>
                </a:lnTo>
                <a:lnTo>
                  <a:pt x="5915728" y="1001487"/>
                </a:lnTo>
                <a:lnTo>
                  <a:pt x="5909395" y="1153763"/>
                </a:lnTo>
                <a:lnTo>
                  <a:pt x="5905124" y="1255280"/>
                </a:lnTo>
                <a:lnTo>
                  <a:pt x="5900780" y="1356794"/>
                </a:lnTo>
                <a:lnTo>
                  <a:pt x="5898572" y="1407550"/>
                </a:lnTo>
                <a:lnTo>
                  <a:pt x="5896334" y="1458305"/>
                </a:lnTo>
                <a:lnTo>
                  <a:pt x="5894063" y="1509059"/>
                </a:lnTo>
                <a:lnTo>
                  <a:pt x="5891755" y="1559812"/>
                </a:lnTo>
                <a:lnTo>
                  <a:pt x="5889407" y="1610563"/>
                </a:lnTo>
                <a:lnTo>
                  <a:pt x="5887015" y="1661313"/>
                </a:lnTo>
                <a:lnTo>
                  <a:pt x="5884575" y="1712062"/>
                </a:lnTo>
                <a:lnTo>
                  <a:pt x="5882084" y="1762809"/>
                </a:lnTo>
                <a:lnTo>
                  <a:pt x="5879537" y="1813555"/>
                </a:lnTo>
                <a:lnTo>
                  <a:pt x="5876933" y="1864298"/>
                </a:lnTo>
                <a:lnTo>
                  <a:pt x="5874265" y="1915040"/>
                </a:lnTo>
                <a:lnTo>
                  <a:pt x="5871532" y="1965779"/>
                </a:lnTo>
                <a:lnTo>
                  <a:pt x="5868729" y="2016517"/>
                </a:lnTo>
                <a:lnTo>
                  <a:pt x="5865853" y="2067252"/>
                </a:lnTo>
                <a:lnTo>
                  <a:pt x="5862900" y="2117985"/>
                </a:lnTo>
                <a:lnTo>
                  <a:pt x="5859865" y="2168715"/>
                </a:lnTo>
                <a:lnTo>
                  <a:pt x="5856747" y="2219443"/>
                </a:lnTo>
                <a:lnTo>
                  <a:pt x="5853520" y="2270167"/>
                </a:lnTo>
                <a:lnTo>
                  <a:pt x="5850169" y="2320887"/>
                </a:lnTo>
                <a:lnTo>
                  <a:pt x="5846700" y="2371604"/>
                </a:lnTo>
                <a:lnTo>
                  <a:pt x="5843122" y="2422317"/>
                </a:lnTo>
                <a:lnTo>
                  <a:pt x="5839440" y="2473028"/>
                </a:lnTo>
                <a:lnTo>
                  <a:pt x="5835664" y="2523735"/>
                </a:lnTo>
                <a:lnTo>
                  <a:pt x="5831799" y="2574439"/>
                </a:lnTo>
                <a:lnTo>
                  <a:pt x="5827853" y="2625141"/>
                </a:lnTo>
                <a:lnTo>
                  <a:pt x="5823834" y="2675841"/>
                </a:lnTo>
                <a:lnTo>
                  <a:pt x="5819749" y="2726538"/>
                </a:lnTo>
                <a:lnTo>
                  <a:pt x="5815606" y="2777234"/>
                </a:lnTo>
                <a:lnTo>
                  <a:pt x="5811411" y="2827928"/>
                </a:lnTo>
                <a:lnTo>
                  <a:pt x="5807566" y="2865927"/>
                </a:lnTo>
                <a:lnTo>
                  <a:pt x="5803290" y="2916619"/>
                </a:lnTo>
                <a:lnTo>
                  <a:pt x="5794658" y="3018000"/>
                </a:lnTo>
                <a:lnTo>
                  <a:pt x="5777277" y="3220758"/>
                </a:lnTo>
                <a:lnTo>
                  <a:pt x="5768645" y="3322139"/>
                </a:lnTo>
                <a:lnTo>
                  <a:pt x="5764369" y="3372831"/>
                </a:lnTo>
                <a:lnTo>
                  <a:pt x="5760130" y="3423523"/>
                </a:lnTo>
                <a:lnTo>
                  <a:pt x="5756107" y="3448811"/>
                </a:lnTo>
                <a:lnTo>
                  <a:pt x="5751687" y="3474086"/>
                </a:lnTo>
                <a:lnTo>
                  <a:pt x="5746474" y="3499336"/>
                </a:lnTo>
                <a:lnTo>
                  <a:pt x="5739679" y="3537243"/>
                </a:lnTo>
                <a:lnTo>
                  <a:pt x="5729501" y="3575045"/>
                </a:lnTo>
                <a:lnTo>
                  <a:pt x="5712528" y="3625343"/>
                </a:lnTo>
                <a:lnTo>
                  <a:pt x="5705031" y="3637816"/>
                </a:lnTo>
                <a:close/>
              </a:path>
              <a:path w="7188834" h="7325995">
                <a:moveTo>
                  <a:pt x="5327066" y="894259"/>
                </a:moveTo>
                <a:lnTo>
                  <a:pt x="2078325" y="793345"/>
                </a:lnTo>
                <a:lnTo>
                  <a:pt x="2128661" y="782202"/>
                </a:lnTo>
                <a:lnTo>
                  <a:pt x="5378076" y="883137"/>
                </a:lnTo>
                <a:lnTo>
                  <a:pt x="5327066" y="894259"/>
                </a:lnTo>
                <a:close/>
              </a:path>
              <a:path w="7188834" h="7325995">
                <a:moveTo>
                  <a:pt x="5124940" y="900686"/>
                </a:moveTo>
                <a:lnTo>
                  <a:pt x="1977872" y="802931"/>
                </a:lnTo>
                <a:lnTo>
                  <a:pt x="2028328" y="791792"/>
                </a:lnTo>
                <a:lnTo>
                  <a:pt x="5175627" y="889554"/>
                </a:lnTo>
                <a:lnTo>
                  <a:pt x="5124940" y="900686"/>
                </a:lnTo>
                <a:close/>
              </a:path>
              <a:path w="7188834" h="7325995">
                <a:moveTo>
                  <a:pt x="4974428" y="908717"/>
                </a:moveTo>
                <a:lnTo>
                  <a:pt x="1877124" y="812507"/>
                </a:lnTo>
                <a:lnTo>
                  <a:pt x="1927737" y="801373"/>
                </a:lnTo>
                <a:lnTo>
                  <a:pt x="5024719" y="897573"/>
                </a:lnTo>
                <a:lnTo>
                  <a:pt x="4974428" y="908717"/>
                </a:lnTo>
                <a:close/>
              </a:path>
              <a:path w="7188834" h="7325995">
                <a:moveTo>
                  <a:pt x="4824477" y="916765"/>
                </a:moveTo>
                <a:lnTo>
                  <a:pt x="1725482" y="820503"/>
                </a:lnTo>
                <a:lnTo>
                  <a:pt x="1776400" y="809378"/>
                </a:lnTo>
                <a:lnTo>
                  <a:pt x="4924692" y="907172"/>
                </a:lnTo>
                <a:lnTo>
                  <a:pt x="4824477" y="916765"/>
                </a:lnTo>
                <a:close/>
              </a:path>
              <a:path w="7188834" h="7325995">
                <a:moveTo>
                  <a:pt x="1736536" y="2790296"/>
                </a:moveTo>
                <a:lnTo>
                  <a:pt x="1453150" y="2781493"/>
                </a:lnTo>
                <a:lnTo>
                  <a:pt x="1454635" y="2768833"/>
                </a:lnTo>
                <a:lnTo>
                  <a:pt x="1455255" y="2756146"/>
                </a:lnTo>
                <a:lnTo>
                  <a:pt x="1455451" y="2730740"/>
                </a:lnTo>
                <a:lnTo>
                  <a:pt x="1455267" y="2692616"/>
                </a:lnTo>
                <a:lnTo>
                  <a:pt x="1453958" y="2667163"/>
                </a:lnTo>
                <a:lnTo>
                  <a:pt x="1452752" y="2616301"/>
                </a:lnTo>
                <a:lnTo>
                  <a:pt x="1450511" y="2578113"/>
                </a:lnTo>
                <a:lnTo>
                  <a:pt x="1448066" y="2527213"/>
                </a:lnTo>
                <a:lnTo>
                  <a:pt x="1445464" y="2463601"/>
                </a:lnTo>
                <a:lnTo>
                  <a:pt x="1441960" y="2412668"/>
                </a:lnTo>
                <a:lnTo>
                  <a:pt x="1438386" y="2349026"/>
                </a:lnTo>
                <a:lnTo>
                  <a:pt x="1434393" y="2285372"/>
                </a:lnTo>
                <a:lnTo>
                  <a:pt x="1430026" y="2221705"/>
                </a:lnTo>
                <a:lnTo>
                  <a:pt x="1425328" y="2158029"/>
                </a:lnTo>
                <a:lnTo>
                  <a:pt x="1420740" y="2081649"/>
                </a:lnTo>
                <a:lnTo>
                  <a:pt x="1415515" y="2017957"/>
                </a:lnTo>
                <a:lnTo>
                  <a:pt x="1410488" y="1941564"/>
                </a:lnTo>
                <a:lnTo>
                  <a:pt x="1404914" y="1877860"/>
                </a:lnTo>
                <a:lnTo>
                  <a:pt x="1399232" y="1814153"/>
                </a:lnTo>
                <a:lnTo>
                  <a:pt x="1393882" y="1737750"/>
                </a:lnTo>
                <a:lnTo>
                  <a:pt x="1382378" y="1610331"/>
                </a:lnTo>
                <a:lnTo>
                  <a:pt x="1376709" y="1546624"/>
                </a:lnTo>
                <a:lnTo>
                  <a:pt x="1371155" y="1482921"/>
                </a:lnTo>
                <a:lnTo>
                  <a:pt x="1365759" y="1419223"/>
                </a:lnTo>
                <a:lnTo>
                  <a:pt x="1360172" y="1368225"/>
                </a:lnTo>
                <a:lnTo>
                  <a:pt x="1354832" y="1317235"/>
                </a:lnTo>
                <a:lnTo>
                  <a:pt x="1349785" y="1266253"/>
                </a:lnTo>
                <a:lnTo>
                  <a:pt x="1344680" y="1227976"/>
                </a:lnTo>
                <a:lnTo>
                  <a:pt x="1339955" y="1189711"/>
                </a:lnTo>
                <a:lnTo>
                  <a:pt x="1335657" y="1151459"/>
                </a:lnTo>
                <a:lnTo>
                  <a:pt x="1331433" y="1125916"/>
                </a:lnTo>
                <a:lnTo>
                  <a:pt x="1327330" y="1113082"/>
                </a:lnTo>
                <a:lnTo>
                  <a:pt x="1277029" y="1098814"/>
                </a:lnTo>
                <a:lnTo>
                  <a:pt x="1175917" y="1095673"/>
                </a:lnTo>
                <a:lnTo>
                  <a:pt x="1126034" y="1081417"/>
                </a:lnTo>
                <a:lnTo>
                  <a:pt x="1076034" y="1079864"/>
                </a:lnTo>
                <a:lnTo>
                  <a:pt x="1026776" y="1065628"/>
                </a:lnTo>
                <a:lnTo>
                  <a:pt x="1649656" y="1084976"/>
                </a:lnTo>
                <a:lnTo>
                  <a:pt x="1607006" y="1096358"/>
                </a:lnTo>
                <a:lnTo>
                  <a:pt x="1610520" y="1147291"/>
                </a:lnTo>
                <a:lnTo>
                  <a:pt x="1614073" y="1198226"/>
                </a:lnTo>
                <a:lnTo>
                  <a:pt x="1617665" y="1249162"/>
                </a:lnTo>
                <a:lnTo>
                  <a:pt x="1621292" y="1300099"/>
                </a:lnTo>
                <a:lnTo>
                  <a:pt x="1624954" y="1351038"/>
                </a:lnTo>
                <a:lnTo>
                  <a:pt x="1628648" y="1401977"/>
                </a:lnTo>
                <a:lnTo>
                  <a:pt x="1632373" y="1452917"/>
                </a:lnTo>
                <a:lnTo>
                  <a:pt x="1636127" y="1503858"/>
                </a:lnTo>
                <a:lnTo>
                  <a:pt x="1643715" y="1605743"/>
                </a:lnTo>
                <a:lnTo>
                  <a:pt x="1647545" y="1656686"/>
                </a:lnTo>
                <a:lnTo>
                  <a:pt x="1655269" y="1758575"/>
                </a:lnTo>
                <a:lnTo>
                  <a:pt x="1663067" y="1860466"/>
                </a:lnTo>
                <a:lnTo>
                  <a:pt x="1670924" y="1962360"/>
                </a:lnTo>
                <a:lnTo>
                  <a:pt x="1683183" y="2102508"/>
                </a:lnTo>
                <a:lnTo>
                  <a:pt x="1714953" y="2510091"/>
                </a:lnTo>
                <a:lnTo>
                  <a:pt x="1726779" y="2662931"/>
                </a:lnTo>
                <a:lnTo>
                  <a:pt x="1734598" y="2764823"/>
                </a:lnTo>
                <a:lnTo>
                  <a:pt x="1736536" y="2790296"/>
                </a:lnTo>
                <a:close/>
              </a:path>
              <a:path w="7188834" h="7325995">
                <a:moveTo>
                  <a:pt x="781069" y="7093405"/>
                </a:moveTo>
                <a:lnTo>
                  <a:pt x="279" y="7069152"/>
                </a:lnTo>
                <a:lnTo>
                  <a:pt x="97932" y="7046773"/>
                </a:lnTo>
                <a:lnTo>
                  <a:pt x="194907" y="7011667"/>
                </a:lnTo>
                <a:lnTo>
                  <a:pt x="339932" y="6978054"/>
                </a:lnTo>
                <a:lnTo>
                  <a:pt x="388664" y="6954155"/>
                </a:lnTo>
                <a:lnTo>
                  <a:pt x="485264" y="6931743"/>
                </a:lnTo>
                <a:lnTo>
                  <a:pt x="533899" y="6907842"/>
                </a:lnTo>
                <a:lnTo>
                  <a:pt x="630202" y="6885421"/>
                </a:lnTo>
                <a:lnTo>
                  <a:pt x="678637" y="6861513"/>
                </a:lnTo>
                <a:lnTo>
                  <a:pt x="726588" y="6850297"/>
                </a:lnTo>
                <a:lnTo>
                  <a:pt x="774833" y="6826383"/>
                </a:lnTo>
                <a:lnTo>
                  <a:pt x="870187" y="6803933"/>
                </a:lnTo>
                <a:lnTo>
                  <a:pt x="918063" y="6780008"/>
                </a:lnTo>
                <a:lnTo>
                  <a:pt x="965397" y="6768772"/>
                </a:lnTo>
                <a:lnTo>
                  <a:pt x="1060372" y="6720897"/>
                </a:lnTo>
                <a:lnTo>
                  <a:pt x="1107200" y="6709646"/>
                </a:lnTo>
                <a:lnTo>
                  <a:pt x="1248106" y="6637786"/>
                </a:lnTo>
                <a:lnTo>
                  <a:pt x="1294194" y="6626512"/>
                </a:lnTo>
                <a:lnTo>
                  <a:pt x="1704173" y="6410536"/>
                </a:lnTo>
                <a:lnTo>
                  <a:pt x="1743977" y="6386360"/>
                </a:lnTo>
                <a:lnTo>
                  <a:pt x="1778706" y="6349321"/>
                </a:lnTo>
                <a:lnTo>
                  <a:pt x="1807669" y="6312102"/>
                </a:lnTo>
                <a:lnTo>
                  <a:pt x="1830571" y="6274695"/>
                </a:lnTo>
                <a:lnTo>
                  <a:pt x="1847116" y="6237091"/>
                </a:lnTo>
                <a:lnTo>
                  <a:pt x="1857403" y="6186586"/>
                </a:lnTo>
                <a:lnTo>
                  <a:pt x="1860742" y="6135865"/>
                </a:lnTo>
                <a:lnTo>
                  <a:pt x="1861657" y="6072363"/>
                </a:lnTo>
                <a:lnTo>
                  <a:pt x="1859937" y="6046897"/>
                </a:lnTo>
                <a:lnTo>
                  <a:pt x="1856234" y="6008664"/>
                </a:lnTo>
                <a:lnTo>
                  <a:pt x="1848567" y="5957601"/>
                </a:lnTo>
                <a:lnTo>
                  <a:pt x="1840991" y="5906541"/>
                </a:lnTo>
                <a:lnTo>
                  <a:pt x="1833088" y="5868177"/>
                </a:lnTo>
                <a:lnTo>
                  <a:pt x="1803279" y="5663953"/>
                </a:lnTo>
                <a:lnTo>
                  <a:pt x="1795376" y="5625589"/>
                </a:lnTo>
                <a:lnTo>
                  <a:pt x="1787799" y="5574530"/>
                </a:lnTo>
                <a:lnTo>
                  <a:pt x="1780133" y="5523467"/>
                </a:lnTo>
                <a:lnTo>
                  <a:pt x="1772354" y="5472401"/>
                </a:lnTo>
                <a:lnTo>
                  <a:pt x="1764440" y="5421330"/>
                </a:lnTo>
                <a:lnTo>
                  <a:pt x="1756367" y="5370255"/>
                </a:lnTo>
                <a:lnTo>
                  <a:pt x="1747721" y="5331868"/>
                </a:lnTo>
                <a:lnTo>
                  <a:pt x="1739266" y="5280781"/>
                </a:lnTo>
                <a:lnTo>
                  <a:pt x="1730005" y="5229669"/>
                </a:lnTo>
                <a:lnTo>
                  <a:pt x="1720927" y="5178562"/>
                </a:lnTo>
                <a:lnTo>
                  <a:pt x="1712031" y="5127462"/>
                </a:lnTo>
                <a:lnTo>
                  <a:pt x="1703320" y="5076367"/>
                </a:lnTo>
                <a:lnTo>
                  <a:pt x="1694793" y="5025277"/>
                </a:lnTo>
                <a:lnTo>
                  <a:pt x="1686453" y="4974194"/>
                </a:lnTo>
                <a:lnTo>
                  <a:pt x="1678300" y="4923116"/>
                </a:lnTo>
                <a:lnTo>
                  <a:pt x="1670335" y="4872044"/>
                </a:lnTo>
                <a:lnTo>
                  <a:pt x="1662559" y="4820978"/>
                </a:lnTo>
                <a:lnTo>
                  <a:pt x="1654973" y="4769918"/>
                </a:lnTo>
                <a:lnTo>
                  <a:pt x="1647579" y="4718864"/>
                </a:lnTo>
                <a:lnTo>
                  <a:pt x="1640377" y="4667815"/>
                </a:lnTo>
                <a:lnTo>
                  <a:pt x="1632974" y="4629467"/>
                </a:lnTo>
                <a:lnTo>
                  <a:pt x="1626159" y="4578431"/>
                </a:lnTo>
                <a:lnTo>
                  <a:pt x="1619540" y="4527401"/>
                </a:lnTo>
                <a:lnTo>
                  <a:pt x="1613118" y="4476377"/>
                </a:lnTo>
                <a:lnTo>
                  <a:pt x="1606893" y="4425359"/>
                </a:lnTo>
                <a:lnTo>
                  <a:pt x="1600867" y="4374347"/>
                </a:lnTo>
                <a:lnTo>
                  <a:pt x="1595040" y="4323342"/>
                </a:lnTo>
                <a:lnTo>
                  <a:pt x="1589414" y="4272342"/>
                </a:lnTo>
                <a:lnTo>
                  <a:pt x="1583989" y="4221349"/>
                </a:lnTo>
                <a:lnTo>
                  <a:pt x="1578768" y="4170363"/>
                </a:lnTo>
                <a:lnTo>
                  <a:pt x="1573750" y="4119382"/>
                </a:lnTo>
                <a:lnTo>
                  <a:pt x="1568936" y="4068408"/>
                </a:lnTo>
                <a:lnTo>
                  <a:pt x="1564329" y="4017441"/>
                </a:lnTo>
                <a:lnTo>
                  <a:pt x="1559929" y="3966480"/>
                </a:lnTo>
                <a:lnTo>
                  <a:pt x="1555736" y="3915525"/>
                </a:lnTo>
                <a:lnTo>
                  <a:pt x="1551752" y="3864577"/>
                </a:lnTo>
                <a:lnTo>
                  <a:pt x="1547979" y="3813635"/>
                </a:lnTo>
                <a:lnTo>
                  <a:pt x="1545221" y="3762725"/>
                </a:lnTo>
                <a:lnTo>
                  <a:pt x="1542261" y="3711808"/>
                </a:lnTo>
                <a:lnTo>
                  <a:pt x="1539121" y="3660886"/>
                </a:lnTo>
                <a:lnTo>
                  <a:pt x="1535823" y="3609959"/>
                </a:lnTo>
                <a:lnTo>
                  <a:pt x="1532389" y="3559028"/>
                </a:lnTo>
                <a:lnTo>
                  <a:pt x="1528449" y="3520787"/>
                </a:lnTo>
                <a:lnTo>
                  <a:pt x="1524813" y="3469850"/>
                </a:lnTo>
                <a:lnTo>
                  <a:pt x="1521109" y="3418910"/>
                </a:lnTo>
                <a:lnTo>
                  <a:pt x="1506068" y="3215145"/>
                </a:lnTo>
                <a:lnTo>
                  <a:pt x="1502365" y="3164206"/>
                </a:lnTo>
                <a:lnTo>
                  <a:pt x="1498728" y="3113268"/>
                </a:lnTo>
                <a:lnTo>
                  <a:pt x="1494788" y="3075027"/>
                </a:lnTo>
                <a:lnTo>
                  <a:pt x="1476960" y="3061767"/>
                </a:lnTo>
                <a:lnTo>
                  <a:pt x="1460321" y="3061251"/>
                </a:lnTo>
                <a:lnTo>
                  <a:pt x="1445662" y="3048089"/>
                </a:lnTo>
                <a:lnTo>
                  <a:pt x="1432193" y="3047671"/>
                </a:lnTo>
                <a:lnTo>
                  <a:pt x="1236585" y="2990770"/>
                </a:lnTo>
                <a:lnTo>
                  <a:pt x="1139075" y="2949623"/>
                </a:lnTo>
                <a:lnTo>
                  <a:pt x="894097" y="2878483"/>
                </a:lnTo>
                <a:lnTo>
                  <a:pt x="306041" y="2695037"/>
                </a:lnTo>
                <a:lnTo>
                  <a:pt x="61012" y="2623895"/>
                </a:lnTo>
                <a:lnTo>
                  <a:pt x="280" y="2596596"/>
                </a:lnTo>
                <a:lnTo>
                  <a:pt x="256" y="2329767"/>
                </a:lnTo>
                <a:lnTo>
                  <a:pt x="65533" y="2357207"/>
                </a:lnTo>
                <a:lnTo>
                  <a:pt x="450862" y="2470825"/>
                </a:lnTo>
                <a:lnTo>
                  <a:pt x="595063" y="2526129"/>
                </a:lnTo>
                <a:lnTo>
                  <a:pt x="1269142" y="2724953"/>
                </a:lnTo>
                <a:lnTo>
                  <a:pt x="1364808" y="2766043"/>
                </a:lnTo>
                <a:lnTo>
                  <a:pt x="1386992" y="2766732"/>
                </a:lnTo>
                <a:lnTo>
                  <a:pt x="1430966" y="2780804"/>
                </a:lnTo>
                <a:lnTo>
                  <a:pt x="1736536" y="2790296"/>
                </a:lnTo>
                <a:lnTo>
                  <a:pt x="1742348" y="2866713"/>
                </a:lnTo>
                <a:lnTo>
                  <a:pt x="1843599" y="2895270"/>
                </a:lnTo>
                <a:lnTo>
                  <a:pt x="2133491" y="2980512"/>
                </a:lnTo>
                <a:lnTo>
                  <a:pt x="2280381" y="3010487"/>
                </a:lnTo>
                <a:lnTo>
                  <a:pt x="2475592" y="3067375"/>
                </a:lnTo>
                <a:lnTo>
                  <a:pt x="2944523" y="3183590"/>
                </a:lnTo>
                <a:lnTo>
                  <a:pt x="1754802" y="3146635"/>
                </a:lnTo>
                <a:lnTo>
                  <a:pt x="1756522" y="3172100"/>
                </a:lnTo>
                <a:lnTo>
                  <a:pt x="1757056" y="3210235"/>
                </a:lnTo>
                <a:lnTo>
                  <a:pt x="1757984" y="3235676"/>
                </a:lnTo>
                <a:lnTo>
                  <a:pt x="1759704" y="3261142"/>
                </a:lnTo>
                <a:lnTo>
                  <a:pt x="1764180" y="3312106"/>
                </a:lnTo>
                <a:lnTo>
                  <a:pt x="1768565" y="3363066"/>
                </a:lnTo>
                <a:lnTo>
                  <a:pt x="1772872" y="3414025"/>
                </a:lnTo>
                <a:lnTo>
                  <a:pt x="1777112" y="3464981"/>
                </a:lnTo>
                <a:lnTo>
                  <a:pt x="1781694" y="3503241"/>
                </a:lnTo>
                <a:lnTo>
                  <a:pt x="1789963" y="3605147"/>
                </a:lnTo>
                <a:lnTo>
                  <a:pt x="1802292" y="3758004"/>
                </a:lnTo>
                <a:lnTo>
                  <a:pt x="1806434" y="3808957"/>
                </a:lnTo>
                <a:lnTo>
                  <a:pt x="1810612" y="3859911"/>
                </a:lnTo>
                <a:lnTo>
                  <a:pt x="1814842" y="3910867"/>
                </a:lnTo>
                <a:lnTo>
                  <a:pt x="1819134" y="3961825"/>
                </a:lnTo>
                <a:lnTo>
                  <a:pt x="1823896" y="4000091"/>
                </a:lnTo>
                <a:lnTo>
                  <a:pt x="1828353" y="4051054"/>
                </a:lnTo>
                <a:lnTo>
                  <a:pt x="1832912" y="4102020"/>
                </a:lnTo>
                <a:lnTo>
                  <a:pt x="1837585" y="4152990"/>
                </a:lnTo>
                <a:lnTo>
                  <a:pt x="1842386" y="4203964"/>
                </a:lnTo>
                <a:lnTo>
                  <a:pt x="1847328" y="4254942"/>
                </a:lnTo>
                <a:lnTo>
                  <a:pt x="1852422" y="4305924"/>
                </a:lnTo>
                <a:lnTo>
                  <a:pt x="1857683" y="4356912"/>
                </a:lnTo>
                <a:lnTo>
                  <a:pt x="1863123" y="4407906"/>
                </a:lnTo>
                <a:lnTo>
                  <a:pt x="1868755" y="4458905"/>
                </a:lnTo>
                <a:lnTo>
                  <a:pt x="1874986" y="4497217"/>
                </a:lnTo>
                <a:lnTo>
                  <a:pt x="1881040" y="4548230"/>
                </a:lnTo>
                <a:lnTo>
                  <a:pt x="1887325" y="4599249"/>
                </a:lnTo>
                <a:lnTo>
                  <a:pt x="1893792" y="4650275"/>
                </a:lnTo>
                <a:lnTo>
                  <a:pt x="1900634" y="4701312"/>
                </a:lnTo>
                <a:lnTo>
                  <a:pt x="1907823" y="4752360"/>
                </a:lnTo>
                <a:lnTo>
                  <a:pt x="1915333" y="4803417"/>
                </a:lnTo>
                <a:lnTo>
                  <a:pt x="1923136" y="4854484"/>
                </a:lnTo>
                <a:lnTo>
                  <a:pt x="1931205" y="4905559"/>
                </a:lnTo>
                <a:lnTo>
                  <a:pt x="1939511" y="4956642"/>
                </a:lnTo>
                <a:lnTo>
                  <a:pt x="1948029" y="5007731"/>
                </a:lnTo>
                <a:lnTo>
                  <a:pt x="1956730" y="5058826"/>
                </a:lnTo>
                <a:lnTo>
                  <a:pt x="1965586" y="5109925"/>
                </a:lnTo>
                <a:lnTo>
                  <a:pt x="1974572" y="5161029"/>
                </a:lnTo>
                <a:lnTo>
                  <a:pt x="1983659" y="5212136"/>
                </a:lnTo>
                <a:lnTo>
                  <a:pt x="1992820" y="5263245"/>
                </a:lnTo>
                <a:lnTo>
                  <a:pt x="2020866" y="5403883"/>
                </a:lnTo>
                <a:lnTo>
                  <a:pt x="2030049" y="5454993"/>
                </a:lnTo>
                <a:lnTo>
                  <a:pt x="2039168" y="5506101"/>
                </a:lnTo>
                <a:lnTo>
                  <a:pt x="2048198" y="5557206"/>
                </a:lnTo>
                <a:lnTo>
                  <a:pt x="2057109" y="5608307"/>
                </a:lnTo>
                <a:lnTo>
                  <a:pt x="2065876" y="5659404"/>
                </a:lnTo>
                <a:lnTo>
                  <a:pt x="2073600" y="5710468"/>
                </a:lnTo>
                <a:lnTo>
                  <a:pt x="2080878" y="5761519"/>
                </a:lnTo>
                <a:lnTo>
                  <a:pt x="2088056" y="5799860"/>
                </a:lnTo>
                <a:lnTo>
                  <a:pt x="2094294" y="5850879"/>
                </a:lnTo>
                <a:lnTo>
                  <a:pt x="2099938" y="5901879"/>
                </a:lnTo>
                <a:lnTo>
                  <a:pt x="2104939" y="5952858"/>
                </a:lnTo>
                <a:lnTo>
                  <a:pt x="2109640" y="5991123"/>
                </a:lnTo>
                <a:lnTo>
                  <a:pt x="2113205" y="6042058"/>
                </a:lnTo>
                <a:lnTo>
                  <a:pt x="2115553" y="6092955"/>
                </a:lnTo>
                <a:lnTo>
                  <a:pt x="2114806" y="6143757"/>
                </a:lnTo>
                <a:lnTo>
                  <a:pt x="2110843" y="6194458"/>
                </a:lnTo>
                <a:lnTo>
                  <a:pt x="2103545" y="6245056"/>
                </a:lnTo>
                <a:lnTo>
                  <a:pt x="2092791" y="6295546"/>
                </a:lnTo>
                <a:lnTo>
                  <a:pt x="2078856" y="6333232"/>
                </a:lnTo>
                <a:lnTo>
                  <a:pt x="2060831" y="6383497"/>
                </a:lnTo>
                <a:lnTo>
                  <a:pt x="2039384" y="6420949"/>
                </a:lnTo>
                <a:lnTo>
                  <a:pt x="2014001" y="6458279"/>
                </a:lnTo>
                <a:lnTo>
                  <a:pt x="1984562" y="6495483"/>
                </a:lnTo>
                <a:lnTo>
                  <a:pt x="1950947" y="6532557"/>
                </a:lnTo>
                <a:lnTo>
                  <a:pt x="1913035" y="6569497"/>
                </a:lnTo>
                <a:lnTo>
                  <a:pt x="1871101" y="6593607"/>
                </a:lnTo>
                <a:lnTo>
                  <a:pt x="1824236" y="6630270"/>
                </a:lnTo>
                <a:lnTo>
                  <a:pt x="1602255" y="6750436"/>
                </a:lnTo>
                <a:lnTo>
                  <a:pt x="1466065" y="6822442"/>
                </a:lnTo>
                <a:lnTo>
                  <a:pt x="1420632" y="6833737"/>
                </a:lnTo>
                <a:lnTo>
                  <a:pt x="1282019" y="6905668"/>
                </a:lnTo>
                <a:lnTo>
                  <a:pt x="1235871" y="6916941"/>
                </a:lnTo>
                <a:lnTo>
                  <a:pt x="1140295" y="6964796"/>
                </a:lnTo>
                <a:lnTo>
                  <a:pt x="1092799" y="6976027"/>
                </a:lnTo>
                <a:lnTo>
                  <a:pt x="1044842" y="6999950"/>
                </a:lnTo>
                <a:lnTo>
                  <a:pt x="997212" y="7011176"/>
                </a:lnTo>
                <a:lnTo>
                  <a:pt x="949121" y="7035095"/>
                </a:lnTo>
                <a:lnTo>
                  <a:pt x="901359" y="7046317"/>
                </a:lnTo>
                <a:lnTo>
                  <a:pt x="853137" y="7070232"/>
                </a:lnTo>
                <a:lnTo>
                  <a:pt x="805244" y="7081450"/>
                </a:lnTo>
                <a:lnTo>
                  <a:pt x="781069" y="7093405"/>
                </a:lnTo>
                <a:close/>
              </a:path>
              <a:path w="7188834" h="7325995">
                <a:moveTo>
                  <a:pt x="81415" y="7325795"/>
                </a:moveTo>
                <a:lnTo>
                  <a:pt x="0" y="7323266"/>
                </a:lnTo>
                <a:lnTo>
                  <a:pt x="242" y="2596595"/>
                </a:lnTo>
                <a:lnTo>
                  <a:pt x="279" y="7069152"/>
                </a:lnTo>
                <a:lnTo>
                  <a:pt x="781069" y="7093405"/>
                </a:lnTo>
                <a:lnTo>
                  <a:pt x="756893" y="7105361"/>
                </a:lnTo>
                <a:lnTo>
                  <a:pt x="660787" y="7127788"/>
                </a:lnTo>
                <a:lnTo>
                  <a:pt x="612245" y="7151692"/>
                </a:lnTo>
                <a:lnTo>
                  <a:pt x="564035" y="7162901"/>
                </a:lnTo>
                <a:lnTo>
                  <a:pt x="515368" y="7186801"/>
                </a:lnTo>
                <a:lnTo>
                  <a:pt x="418640" y="7209209"/>
                </a:lnTo>
                <a:lnTo>
                  <a:pt x="369790" y="7233104"/>
                </a:lnTo>
                <a:lnTo>
                  <a:pt x="272700" y="7255500"/>
                </a:lnTo>
                <a:lnTo>
                  <a:pt x="223671" y="7279389"/>
                </a:lnTo>
                <a:lnTo>
                  <a:pt x="126228" y="7301775"/>
                </a:lnTo>
                <a:lnTo>
                  <a:pt x="81415" y="7325795"/>
                </a:lnTo>
                <a:close/>
              </a:path>
              <a:path w="7188834" h="7325995">
                <a:moveTo>
                  <a:pt x="4285913" y="3517498"/>
                </a:moveTo>
                <a:lnTo>
                  <a:pt x="2994236" y="3477375"/>
                </a:lnTo>
                <a:lnTo>
                  <a:pt x="2699834" y="3391994"/>
                </a:lnTo>
                <a:lnTo>
                  <a:pt x="2650405" y="3390458"/>
                </a:lnTo>
                <a:lnTo>
                  <a:pt x="2258447" y="3276634"/>
                </a:lnTo>
                <a:lnTo>
                  <a:pt x="2209099" y="3275101"/>
                </a:lnTo>
                <a:lnTo>
                  <a:pt x="1817791" y="3161297"/>
                </a:lnTo>
                <a:lnTo>
                  <a:pt x="1804916" y="3160897"/>
                </a:lnTo>
                <a:lnTo>
                  <a:pt x="1791247" y="3147767"/>
                </a:lnTo>
                <a:lnTo>
                  <a:pt x="2944523" y="3183590"/>
                </a:lnTo>
                <a:lnTo>
                  <a:pt x="3061756" y="3212644"/>
                </a:lnTo>
                <a:lnTo>
                  <a:pt x="3208561" y="3242616"/>
                </a:lnTo>
                <a:lnTo>
                  <a:pt x="3355047" y="3285285"/>
                </a:lnTo>
                <a:lnTo>
                  <a:pt x="3453152" y="3301039"/>
                </a:lnTo>
                <a:lnTo>
                  <a:pt x="3648735" y="3357938"/>
                </a:lnTo>
                <a:lnTo>
                  <a:pt x="3747015" y="3373697"/>
                </a:lnTo>
                <a:lnTo>
                  <a:pt x="3992063" y="3444840"/>
                </a:lnTo>
                <a:lnTo>
                  <a:pt x="4041531" y="3446376"/>
                </a:lnTo>
                <a:lnTo>
                  <a:pt x="4285913" y="3517498"/>
                </a:lnTo>
                <a:close/>
              </a:path>
              <a:path w="7188834" h="7325995">
                <a:moveTo>
                  <a:pt x="5300139" y="3866655"/>
                </a:moveTo>
                <a:lnTo>
                  <a:pt x="4575995" y="3844162"/>
                </a:lnTo>
                <a:lnTo>
                  <a:pt x="4474892" y="3815609"/>
                </a:lnTo>
                <a:lnTo>
                  <a:pt x="4424123" y="3814032"/>
                </a:lnTo>
                <a:lnTo>
                  <a:pt x="4226772" y="3757077"/>
                </a:lnTo>
                <a:lnTo>
                  <a:pt x="4078459" y="3727058"/>
                </a:lnTo>
                <a:lnTo>
                  <a:pt x="3979498" y="3711278"/>
                </a:lnTo>
                <a:lnTo>
                  <a:pt x="3782472" y="3654333"/>
                </a:lnTo>
                <a:lnTo>
                  <a:pt x="3732844" y="3652792"/>
                </a:lnTo>
                <a:lnTo>
                  <a:pt x="3535999" y="3595853"/>
                </a:lnTo>
                <a:lnTo>
                  <a:pt x="3486415" y="3594313"/>
                </a:lnTo>
                <a:lnTo>
                  <a:pt x="3289751" y="3537379"/>
                </a:lnTo>
                <a:lnTo>
                  <a:pt x="3240213" y="3535841"/>
                </a:lnTo>
                <a:lnTo>
                  <a:pt x="3043728" y="3478913"/>
                </a:lnTo>
                <a:lnTo>
                  <a:pt x="4334838" y="3519018"/>
                </a:lnTo>
                <a:lnTo>
                  <a:pt x="4431992" y="3547448"/>
                </a:lnTo>
                <a:lnTo>
                  <a:pt x="4481028" y="3548971"/>
                </a:lnTo>
                <a:lnTo>
                  <a:pt x="4529725" y="3563190"/>
                </a:lnTo>
                <a:lnTo>
                  <a:pt x="4578881" y="3564717"/>
                </a:lnTo>
                <a:lnTo>
                  <a:pt x="4676635" y="3593165"/>
                </a:lnTo>
                <a:lnTo>
                  <a:pt x="4775548" y="3596238"/>
                </a:lnTo>
                <a:lnTo>
                  <a:pt x="4824772" y="3610473"/>
                </a:lnTo>
                <a:lnTo>
                  <a:pt x="5705031" y="3637816"/>
                </a:lnTo>
                <a:lnTo>
                  <a:pt x="5690038" y="3662763"/>
                </a:lnTo>
                <a:lnTo>
                  <a:pt x="5661728" y="3712708"/>
                </a:lnTo>
                <a:lnTo>
                  <a:pt x="5629268" y="3737112"/>
                </a:lnTo>
                <a:lnTo>
                  <a:pt x="5591962" y="3774071"/>
                </a:lnTo>
                <a:lnTo>
                  <a:pt x="5551085" y="3798214"/>
                </a:lnTo>
                <a:lnTo>
                  <a:pt x="5506731" y="3822248"/>
                </a:lnTo>
                <a:lnTo>
                  <a:pt x="5459780" y="3833496"/>
                </a:lnTo>
                <a:lnTo>
                  <a:pt x="5300139" y="3866655"/>
                </a:lnTo>
                <a:close/>
              </a:path>
              <a:path w="7188834" h="7325995">
                <a:moveTo>
                  <a:pt x="5194105" y="3876068"/>
                </a:moveTo>
                <a:lnTo>
                  <a:pt x="4677898" y="3860033"/>
                </a:lnTo>
                <a:lnTo>
                  <a:pt x="4627097" y="3845749"/>
                </a:lnTo>
                <a:lnTo>
                  <a:pt x="5247319" y="3865015"/>
                </a:lnTo>
                <a:lnTo>
                  <a:pt x="5194105" y="3876068"/>
                </a:lnTo>
                <a:close/>
              </a:path>
              <a:path w="7188834" h="7325995">
                <a:moveTo>
                  <a:pt x="5037679" y="3883915"/>
                </a:moveTo>
                <a:lnTo>
                  <a:pt x="4883023" y="3879111"/>
                </a:lnTo>
                <a:lnTo>
                  <a:pt x="4831945" y="3864818"/>
                </a:lnTo>
                <a:lnTo>
                  <a:pt x="5089675" y="3872824"/>
                </a:lnTo>
                <a:lnTo>
                  <a:pt x="5037679" y="3883915"/>
                </a:lnTo>
                <a:close/>
              </a:path>
            </a:pathLst>
          </a:custGeom>
          <a:solidFill>
            <a:srgbClr val="DBF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9B2CD-B7EF-B8CF-072E-4A4F441210F9}"/>
              </a:ext>
            </a:extLst>
          </p:cNvPr>
          <p:cNvSpPr txBox="1"/>
          <p:nvPr/>
        </p:nvSpPr>
        <p:spPr>
          <a:xfrm>
            <a:off x="352187" y="646140"/>
            <a:ext cx="3407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hot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50F1B-7492-2135-B34E-40803C41009D}"/>
              </a:ext>
            </a:extLst>
          </p:cNvPr>
          <p:cNvSpPr txBox="1"/>
          <p:nvPr/>
        </p:nvSpPr>
        <p:spPr>
          <a:xfrm>
            <a:off x="5181600" y="646140"/>
            <a:ext cx="3407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5CEC3-3593-43DE-E83F-985B2C3E8E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6</a:t>
            </a:fld>
            <a:r>
              <a:rPr lang="en-US" dirty="0"/>
              <a:t>/13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85D67-0622-D663-286C-44154226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25" y="1828800"/>
            <a:ext cx="2553056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577C6-A4FB-64E9-45D6-23D310951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39"/>
          <a:stretch/>
        </p:blipFill>
        <p:spPr>
          <a:xfrm>
            <a:off x="738067" y="4948507"/>
            <a:ext cx="2486372" cy="1993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0CD3C4-49F0-9AE3-16DF-DAB32E6CA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123" y="1962525"/>
            <a:ext cx="6180509" cy="36576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FFE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6532" y="0"/>
            <a:ext cx="5651500" cy="3746500"/>
          </a:xfrm>
          <a:custGeom>
            <a:avLst/>
            <a:gdLst/>
            <a:ahLst/>
            <a:cxnLst/>
            <a:rect l="l" t="t" r="r" b="b"/>
            <a:pathLst>
              <a:path w="5651500" h="3746500">
                <a:moveTo>
                  <a:pt x="778262" y="431800"/>
                </a:moveTo>
                <a:lnTo>
                  <a:pt x="279644" y="431800"/>
                </a:lnTo>
                <a:lnTo>
                  <a:pt x="197022" y="406400"/>
                </a:lnTo>
                <a:lnTo>
                  <a:pt x="118636" y="381000"/>
                </a:lnTo>
                <a:lnTo>
                  <a:pt x="76741" y="355600"/>
                </a:lnTo>
                <a:lnTo>
                  <a:pt x="43116" y="330200"/>
                </a:lnTo>
                <a:lnTo>
                  <a:pt x="18575" y="279400"/>
                </a:lnTo>
                <a:lnTo>
                  <a:pt x="3931" y="241300"/>
                </a:lnTo>
                <a:lnTo>
                  <a:pt x="0" y="190500"/>
                </a:lnTo>
                <a:lnTo>
                  <a:pt x="677" y="139700"/>
                </a:lnTo>
                <a:lnTo>
                  <a:pt x="2711" y="88900"/>
                </a:lnTo>
                <a:lnTo>
                  <a:pt x="6101" y="50800"/>
                </a:lnTo>
                <a:lnTo>
                  <a:pt x="10846" y="0"/>
                </a:lnTo>
                <a:lnTo>
                  <a:pt x="189009" y="0"/>
                </a:lnTo>
                <a:lnTo>
                  <a:pt x="186470" y="25400"/>
                </a:lnTo>
                <a:lnTo>
                  <a:pt x="182526" y="63500"/>
                </a:lnTo>
                <a:lnTo>
                  <a:pt x="178779" y="114300"/>
                </a:lnTo>
                <a:lnTo>
                  <a:pt x="175130" y="165100"/>
                </a:lnTo>
                <a:lnTo>
                  <a:pt x="174115" y="203200"/>
                </a:lnTo>
                <a:lnTo>
                  <a:pt x="181839" y="228600"/>
                </a:lnTo>
                <a:lnTo>
                  <a:pt x="201744" y="241300"/>
                </a:lnTo>
                <a:lnTo>
                  <a:pt x="237274" y="254000"/>
                </a:lnTo>
                <a:lnTo>
                  <a:pt x="271611" y="254000"/>
                </a:lnTo>
                <a:lnTo>
                  <a:pt x="306478" y="266700"/>
                </a:lnTo>
                <a:lnTo>
                  <a:pt x="375683" y="266700"/>
                </a:lnTo>
                <a:lnTo>
                  <a:pt x="427469" y="279400"/>
                </a:lnTo>
                <a:lnTo>
                  <a:pt x="2980674" y="279400"/>
                </a:lnTo>
                <a:lnTo>
                  <a:pt x="2930410" y="292100"/>
                </a:lnTo>
                <a:lnTo>
                  <a:pt x="2578990" y="292100"/>
                </a:lnTo>
                <a:lnTo>
                  <a:pt x="2528831" y="304800"/>
                </a:lnTo>
                <a:lnTo>
                  <a:pt x="2328249" y="304800"/>
                </a:lnTo>
                <a:lnTo>
                  <a:pt x="2278111" y="317500"/>
                </a:lnTo>
                <a:lnTo>
                  <a:pt x="2127690" y="317500"/>
                </a:lnTo>
                <a:lnTo>
                  <a:pt x="2077543" y="330200"/>
                </a:lnTo>
                <a:lnTo>
                  <a:pt x="1927065" y="330200"/>
                </a:lnTo>
                <a:lnTo>
                  <a:pt x="1776500" y="342900"/>
                </a:lnTo>
                <a:lnTo>
                  <a:pt x="1676057" y="355600"/>
                </a:lnTo>
                <a:lnTo>
                  <a:pt x="1525266" y="355600"/>
                </a:lnTo>
                <a:lnTo>
                  <a:pt x="1474962" y="368300"/>
                </a:lnTo>
                <a:lnTo>
                  <a:pt x="1273516" y="368300"/>
                </a:lnTo>
                <a:lnTo>
                  <a:pt x="1223090" y="381000"/>
                </a:lnTo>
                <a:lnTo>
                  <a:pt x="1224767" y="393700"/>
                </a:lnTo>
                <a:lnTo>
                  <a:pt x="1225341" y="406400"/>
                </a:lnTo>
                <a:lnTo>
                  <a:pt x="1042310" y="406400"/>
                </a:lnTo>
                <a:lnTo>
                  <a:pt x="827633" y="419100"/>
                </a:lnTo>
                <a:lnTo>
                  <a:pt x="778262" y="431800"/>
                </a:lnTo>
                <a:close/>
              </a:path>
              <a:path w="5651500" h="3746500">
                <a:moveTo>
                  <a:pt x="4920698" y="3568700"/>
                </a:moveTo>
                <a:lnTo>
                  <a:pt x="4607066" y="3568700"/>
                </a:lnTo>
                <a:lnTo>
                  <a:pt x="4653398" y="3543300"/>
                </a:lnTo>
                <a:lnTo>
                  <a:pt x="4697901" y="3517900"/>
                </a:lnTo>
                <a:lnTo>
                  <a:pt x="4740477" y="3492500"/>
                </a:lnTo>
                <a:lnTo>
                  <a:pt x="4781028" y="3454400"/>
                </a:lnTo>
                <a:lnTo>
                  <a:pt x="4819453" y="3429000"/>
                </a:lnTo>
                <a:lnTo>
                  <a:pt x="4855655" y="3390900"/>
                </a:lnTo>
                <a:lnTo>
                  <a:pt x="4923665" y="3314700"/>
                </a:lnTo>
                <a:lnTo>
                  <a:pt x="4955273" y="3276600"/>
                </a:lnTo>
                <a:lnTo>
                  <a:pt x="4984501" y="3225800"/>
                </a:lnTo>
                <a:lnTo>
                  <a:pt x="5011487" y="3187700"/>
                </a:lnTo>
                <a:lnTo>
                  <a:pt x="5036372" y="3136900"/>
                </a:lnTo>
                <a:lnTo>
                  <a:pt x="5059297" y="3098800"/>
                </a:lnTo>
                <a:lnTo>
                  <a:pt x="5080400" y="3048000"/>
                </a:lnTo>
                <a:lnTo>
                  <a:pt x="5099823" y="2997200"/>
                </a:lnTo>
                <a:lnTo>
                  <a:pt x="5117705" y="2959100"/>
                </a:lnTo>
                <a:lnTo>
                  <a:pt x="5134186" y="2908300"/>
                </a:lnTo>
                <a:lnTo>
                  <a:pt x="5149407" y="2857500"/>
                </a:lnTo>
                <a:lnTo>
                  <a:pt x="5162680" y="2806700"/>
                </a:lnTo>
                <a:lnTo>
                  <a:pt x="5175094" y="2755900"/>
                </a:lnTo>
                <a:lnTo>
                  <a:pt x="5186845" y="2717800"/>
                </a:lnTo>
                <a:lnTo>
                  <a:pt x="5198132" y="2667000"/>
                </a:lnTo>
                <a:lnTo>
                  <a:pt x="5209155" y="2616200"/>
                </a:lnTo>
                <a:lnTo>
                  <a:pt x="5220112" y="2578100"/>
                </a:lnTo>
                <a:lnTo>
                  <a:pt x="5231201" y="2527300"/>
                </a:lnTo>
                <a:lnTo>
                  <a:pt x="5242621" y="2476500"/>
                </a:lnTo>
                <a:lnTo>
                  <a:pt x="5255316" y="2425700"/>
                </a:lnTo>
                <a:lnTo>
                  <a:pt x="5267913" y="2387600"/>
                </a:lnTo>
                <a:lnTo>
                  <a:pt x="5280313" y="2336800"/>
                </a:lnTo>
                <a:lnTo>
                  <a:pt x="5292419" y="2286000"/>
                </a:lnTo>
                <a:lnTo>
                  <a:pt x="5304133" y="2235200"/>
                </a:lnTo>
                <a:lnTo>
                  <a:pt x="5315357" y="2184400"/>
                </a:lnTo>
                <a:lnTo>
                  <a:pt x="5325992" y="2133600"/>
                </a:lnTo>
                <a:lnTo>
                  <a:pt x="5335941" y="2082800"/>
                </a:lnTo>
                <a:lnTo>
                  <a:pt x="5345105" y="2032000"/>
                </a:lnTo>
                <a:lnTo>
                  <a:pt x="5353386" y="1981200"/>
                </a:lnTo>
                <a:lnTo>
                  <a:pt x="5360686" y="1930400"/>
                </a:lnTo>
                <a:lnTo>
                  <a:pt x="5366908" y="1866900"/>
                </a:lnTo>
                <a:lnTo>
                  <a:pt x="5372012" y="1816100"/>
                </a:lnTo>
                <a:lnTo>
                  <a:pt x="5377153" y="1765300"/>
                </a:lnTo>
                <a:lnTo>
                  <a:pt x="5387516" y="1663700"/>
                </a:lnTo>
                <a:lnTo>
                  <a:pt x="5413611" y="1409700"/>
                </a:lnTo>
                <a:lnTo>
                  <a:pt x="5423990" y="1308100"/>
                </a:lnTo>
                <a:lnTo>
                  <a:pt x="5429141" y="1257300"/>
                </a:lnTo>
                <a:lnTo>
                  <a:pt x="5434258" y="1206500"/>
                </a:lnTo>
                <a:lnTo>
                  <a:pt x="5439335" y="1155700"/>
                </a:lnTo>
                <a:lnTo>
                  <a:pt x="5444366" y="1104900"/>
                </a:lnTo>
                <a:lnTo>
                  <a:pt x="5449343" y="1054100"/>
                </a:lnTo>
                <a:lnTo>
                  <a:pt x="5454261" y="990600"/>
                </a:lnTo>
                <a:lnTo>
                  <a:pt x="5459114" y="939800"/>
                </a:lnTo>
                <a:lnTo>
                  <a:pt x="5463894" y="889000"/>
                </a:lnTo>
                <a:lnTo>
                  <a:pt x="5468596" y="838200"/>
                </a:lnTo>
                <a:lnTo>
                  <a:pt x="5473098" y="787400"/>
                </a:lnTo>
                <a:lnTo>
                  <a:pt x="5476011" y="736600"/>
                </a:lnTo>
                <a:lnTo>
                  <a:pt x="5477335" y="685800"/>
                </a:lnTo>
                <a:lnTo>
                  <a:pt x="5477070" y="622300"/>
                </a:lnTo>
                <a:lnTo>
                  <a:pt x="5475217" y="571500"/>
                </a:lnTo>
                <a:lnTo>
                  <a:pt x="5471774" y="520700"/>
                </a:lnTo>
                <a:lnTo>
                  <a:pt x="5466743" y="469900"/>
                </a:lnTo>
                <a:lnTo>
                  <a:pt x="5460122" y="419100"/>
                </a:lnTo>
                <a:lnTo>
                  <a:pt x="5450524" y="368300"/>
                </a:lnTo>
                <a:lnTo>
                  <a:pt x="5435119" y="330200"/>
                </a:lnTo>
                <a:lnTo>
                  <a:pt x="5412809" y="292100"/>
                </a:lnTo>
                <a:lnTo>
                  <a:pt x="5343081" y="266700"/>
                </a:lnTo>
                <a:lnTo>
                  <a:pt x="5293466" y="254000"/>
                </a:lnTo>
                <a:lnTo>
                  <a:pt x="5138648" y="254000"/>
                </a:lnTo>
                <a:lnTo>
                  <a:pt x="5087263" y="241300"/>
                </a:lnTo>
                <a:lnTo>
                  <a:pt x="928616" y="241300"/>
                </a:lnTo>
                <a:lnTo>
                  <a:pt x="973635" y="228600"/>
                </a:lnTo>
                <a:lnTo>
                  <a:pt x="1019712" y="228600"/>
                </a:lnTo>
                <a:lnTo>
                  <a:pt x="1015961" y="190500"/>
                </a:lnTo>
                <a:lnTo>
                  <a:pt x="1013004" y="139700"/>
                </a:lnTo>
                <a:lnTo>
                  <a:pt x="1010576" y="101600"/>
                </a:lnTo>
                <a:lnTo>
                  <a:pt x="1008414" y="63500"/>
                </a:lnTo>
                <a:lnTo>
                  <a:pt x="1005170" y="12700"/>
                </a:lnTo>
                <a:lnTo>
                  <a:pt x="1003924" y="0"/>
                </a:lnTo>
                <a:lnTo>
                  <a:pt x="1186295" y="0"/>
                </a:lnTo>
                <a:lnTo>
                  <a:pt x="1187422" y="25400"/>
                </a:lnTo>
                <a:lnTo>
                  <a:pt x="1189194" y="76200"/>
                </a:lnTo>
                <a:lnTo>
                  <a:pt x="1191798" y="114300"/>
                </a:lnTo>
                <a:lnTo>
                  <a:pt x="1195196" y="139700"/>
                </a:lnTo>
                <a:lnTo>
                  <a:pt x="1199124" y="177800"/>
                </a:lnTo>
                <a:lnTo>
                  <a:pt x="1203317" y="203200"/>
                </a:lnTo>
                <a:lnTo>
                  <a:pt x="5565308" y="203200"/>
                </a:lnTo>
                <a:lnTo>
                  <a:pt x="5587641" y="241300"/>
                </a:lnTo>
                <a:lnTo>
                  <a:pt x="5605809" y="279400"/>
                </a:lnTo>
                <a:lnTo>
                  <a:pt x="5619801" y="330200"/>
                </a:lnTo>
                <a:lnTo>
                  <a:pt x="5629604" y="381000"/>
                </a:lnTo>
                <a:lnTo>
                  <a:pt x="5637221" y="431800"/>
                </a:lnTo>
                <a:lnTo>
                  <a:pt x="5643159" y="482600"/>
                </a:lnTo>
                <a:lnTo>
                  <a:pt x="5647466" y="533400"/>
                </a:lnTo>
                <a:lnTo>
                  <a:pt x="5650192" y="596900"/>
                </a:lnTo>
                <a:lnTo>
                  <a:pt x="5651386" y="647700"/>
                </a:lnTo>
                <a:lnTo>
                  <a:pt x="5651098" y="698500"/>
                </a:lnTo>
                <a:lnTo>
                  <a:pt x="5649376" y="749300"/>
                </a:lnTo>
                <a:lnTo>
                  <a:pt x="5646368" y="800100"/>
                </a:lnTo>
                <a:lnTo>
                  <a:pt x="5643014" y="850900"/>
                </a:lnTo>
                <a:lnTo>
                  <a:pt x="5639343" y="901700"/>
                </a:lnTo>
                <a:lnTo>
                  <a:pt x="5635386" y="952500"/>
                </a:lnTo>
                <a:lnTo>
                  <a:pt x="5631173" y="1003300"/>
                </a:lnTo>
                <a:lnTo>
                  <a:pt x="5626734" y="1054100"/>
                </a:lnTo>
                <a:lnTo>
                  <a:pt x="5622099" y="1092200"/>
                </a:lnTo>
                <a:lnTo>
                  <a:pt x="5617298" y="1143000"/>
                </a:lnTo>
                <a:lnTo>
                  <a:pt x="5612362" y="1193800"/>
                </a:lnTo>
                <a:lnTo>
                  <a:pt x="5607320" y="1244600"/>
                </a:lnTo>
                <a:lnTo>
                  <a:pt x="5602203" y="1295400"/>
                </a:lnTo>
                <a:lnTo>
                  <a:pt x="5586701" y="1435100"/>
                </a:lnTo>
                <a:lnTo>
                  <a:pt x="5581584" y="1485900"/>
                </a:lnTo>
                <a:lnTo>
                  <a:pt x="5539214" y="1892300"/>
                </a:lnTo>
                <a:lnTo>
                  <a:pt x="5533403" y="1943100"/>
                </a:lnTo>
                <a:lnTo>
                  <a:pt x="5526765" y="1993900"/>
                </a:lnTo>
                <a:lnTo>
                  <a:pt x="5519311" y="2044700"/>
                </a:lnTo>
                <a:lnTo>
                  <a:pt x="5511056" y="2095500"/>
                </a:lnTo>
                <a:lnTo>
                  <a:pt x="5502011" y="2146300"/>
                </a:lnTo>
                <a:lnTo>
                  <a:pt x="5492189" y="2197100"/>
                </a:lnTo>
                <a:lnTo>
                  <a:pt x="5481603" y="2247900"/>
                </a:lnTo>
                <a:lnTo>
                  <a:pt x="5470267" y="2298700"/>
                </a:lnTo>
                <a:lnTo>
                  <a:pt x="5458191" y="2349500"/>
                </a:lnTo>
                <a:lnTo>
                  <a:pt x="5445390" y="2387600"/>
                </a:lnTo>
                <a:lnTo>
                  <a:pt x="5431875" y="2438400"/>
                </a:lnTo>
                <a:lnTo>
                  <a:pt x="5418551" y="2489200"/>
                </a:lnTo>
                <a:lnTo>
                  <a:pt x="5405617" y="2540000"/>
                </a:lnTo>
                <a:lnTo>
                  <a:pt x="5392954" y="2590800"/>
                </a:lnTo>
                <a:lnTo>
                  <a:pt x="5380443" y="2641600"/>
                </a:lnTo>
                <a:lnTo>
                  <a:pt x="5367967" y="2692400"/>
                </a:lnTo>
                <a:lnTo>
                  <a:pt x="5355405" y="2743200"/>
                </a:lnTo>
                <a:lnTo>
                  <a:pt x="5342641" y="2806700"/>
                </a:lnTo>
                <a:lnTo>
                  <a:pt x="5329554" y="2857500"/>
                </a:lnTo>
                <a:lnTo>
                  <a:pt x="5316026" y="2908300"/>
                </a:lnTo>
                <a:lnTo>
                  <a:pt x="5301940" y="2959100"/>
                </a:lnTo>
                <a:lnTo>
                  <a:pt x="5287586" y="2997200"/>
                </a:lnTo>
                <a:lnTo>
                  <a:pt x="5271378" y="3048000"/>
                </a:lnTo>
                <a:lnTo>
                  <a:pt x="5253346" y="3098800"/>
                </a:lnTo>
                <a:lnTo>
                  <a:pt x="5233520" y="3136900"/>
                </a:lnTo>
                <a:lnTo>
                  <a:pt x="5211927" y="3187700"/>
                </a:lnTo>
                <a:lnTo>
                  <a:pt x="5188599" y="3238500"/>
                </a:lnTo>
                <a:lnTo>
                  <a:pt x="5163564" y="3276600"/>
                </a:lnTo>
                <a:lnTo>
                  <a:pt x="5136852" y="3314700"/>
                </a:lnTo>
                <a:lnTo>
                  <a:pt x="5108493" y="3365500"/>
                </a:lnTo>
                <a:lnTo>
                  <a:pt x="5078515" y="3403600"/>
                </a:lnTo>
                <a:lnTo>
                  <a:pt x="5046948" y="3441700"/>
                </a:lnTo>
                <a:lnTo>
                  <a:pt x="5013822" y="3479800"/>
                </a:lnTo>
                <a:lnTo>
                  <a:pt x="4977956" y="3517900"/>
                </a:lnTo>
                <a:lnTo>
                  <a:pt x="4940335" y="3556000"/>
                </a:lnTo>
                <a:lnTo>
                  <a:pt x="4920698" y="3568700"/>
                </a:lnTo>
                <a:close/>
              </a:path>
              <a:path w="5651500" h="3746500">
                <a:moveTo>
                  <a:pt x="5565308" y="203200"/>
                </a:moveTo>
                <a:lnTo>
                  <a:pt x="1408915" y="203200"/>
                </a:lnTo>
                <a:lnTo>
                  <a:pt x="1460220" y="190500"/>
                </a:lnTo>
                <a:lnTo>
                  <a:pt x="1613936" y="190500"/>
                </a:lnTo>
                <a:lnTo>
                  <a:pt x="1665114" y="177800"/>
                </a:lnTo>
                <a:lnTo>
                  <a:pt x="1818483" y="177800"/>
                </a:lnTo>
                <a:lnTo>
                  <a:pt x="1971643" y="165100"/>
                </a:lnTo>
                <a:lnTo>
                  <a:pt x="2022657" y="165100"/>
                </a:lnTo>
                <a:lnTo>
                  <a:pt x="2073655" y="152400"/>
                </a:lnTo>
                <a:lnTo>
                  <a:pt x="2226560" y="152400"/>
                </a:lnTo>
                <a:lnTo>
                  <a:pt x="2277506" y="139700"/>
                </a:lnTo>
                <a:lnTo>
                  <a:pt x="2430294" y="139700"/>
                </a:lnTo>
                <a:lnTo>
                  <a:pt x="2481213" y="127000"/>
                </a:lnTo>
                <a:lnTo>
                  <a:pt x="2684877" y="127000"/>
                </a:lnTo>
                <a:lnTo>
                  <a:pt x="2735799" y="114300"/>
                </a:lnTo>
                <a:lnTo>
                  <a:pt x="3245567" y="114300"/>
                </a:lnTo>
                <a:lnTo>
                  <a:pt x="3252408" y="101600"/>
                </a:lnTo>
                <a:lnTo>
                  <a:pt x="3276638" y="101600"/>
                </a:lnTo>
                <a:lnTo>
                  <a:pt x="3264253" y="50800"/>
                </a:lnTo>
                <a:lnTo>
                  <a:pt x="3250788" y="0"/>
                </a:lnTo>
                <a:lnTo>
                  <a:pt x="3432639" y="0"/>
                </a:lnTo>
                <a:lnTo>
                  <a:pt x="3446517" y="38100"/>
                </a:lnTo>
                <a:lnTo>
                  <a:pt x="3463068" y="88900"/>
                </a:lnTo>
                <a:lnTo>
                  <a:pt x="5391636" y="88900"/>
                </a:lnTo>
                <a:lnTo>
                  <a:pt x="5434596" y="101600"/>
                </a:lnTo>
                <a:lnTo>
                  <a:pt x="5473456" y="127000"/>
                </a:lnTo>
                <a:lnTo>
                  <a:pt x="5508204" y="139700"/>
                </a:lnTo>
                <a:lnTo>
                  <a:pt x="5538825" y="177800"/>
                </a:lnTo>
                <a:lnTo>
                  <a:pt x="5565308" y="203200"/>
                </a:lnTo>
                <a:close/>
              </a:path>
              <a:path w="5651500" h="3746500">
                <a:moveTo>
                  <a:pt x="5344588" y="88900"/>
                </a:moveTo>
                <a:lnTo>
                  <a:pt x="3463068" y="88900"/>
                </a:lnTo>
                <a:lnTo>
                  <a:pt x="4539274" y="76200"/>
                </a:lnTo>
                <a:lnTo>
                  <a:pt x="4540907" y="63500"/>
                </a:lnTo>
                <a:lnTo>
                  <a:pt x="4541745" y="50800"/>
                </a:lnTo>
                <a:lnTo>
                  <a:pt x="4542054" y="38100"/>
                </a:lnTo>
                <a:lnTo>
                  <a:pt x="4542929" y="0"/>
                </a:lnTo>
                <a:lnTo>
                  <a:pt x="4720391" y="0"/>
                </a:lnTo>
                <a:lnTo>
                  <a:pt x="4720054" y="12700"/>
                </a:lnTo>
                <a:lnTo>
                  <a:pt x="4720495" y="25400"/>
                </a:lnTo>
                <a:lnTo>
                  <a:pt x="4722437" y="50800"/>
                </a:lnTo>
                <a:lnTo>
                  <a:pt x="4722879" y="76200"/>
                </a:lnTo>
                <a:lnTo>
                  <a:pt x="5293466" y="76200"/>
                </a:lnTo>
                <a:lnTo>
                  <a:pt x="5344588" y="88900"/>
                </a:lnTo>
                <a:close/>
              </a:path>
              <a:path w="5651500" h="3746500">
                <a:moveTo>
                  <a:pt x="3876071" y="254000"/>
                </a:moveTo>
                <a:lnTo>
                  <a:pt x="841757" y="254000"/>
                </a:lnTo>
                <a:lnTo>
                  <a:pt x="884657" y="241300"/>
                </a:lnTo>
                <a:lnTo>
                  <a:pt x="3927107" y="241300"/>
                </a:lnTo>
                <a:lnTo>
                  <a:pt x="3876071" y="254000"/>
                </a:lnTo>
                <a:close/>
              </a:path>
              <a:path w="5651500" h="3746500">
                <a:moveTo>
                  <a:pt x="4596286" y="3746500"/>
                </a:moveTo>
                <a:lnTo>
                  <a:pt x="4558816" y="3746500"/>
                </a:lnTo>
                <a:lnTo>
                  <a:pt x="4525842" y="3721100"/>
                </a:lnTo>
                <a:lnTo>
                  <a:pt x="4497711" y="3708400"/>
                </a:lnTo>
                <a:lnTo>
                  <a:pt x="4474767" y="3670300"/>
                </a:lnTo>
                <a:lnTo>
                  <a:pt x="4457358" y="3619500"/>
                </a:lnTo>
                <a:lnTo>
                  <a:pt x="4445750" y="3581400"/>
                </a:lnTo>
                <a:lnTo>
                  <a:pt x="4436526" y="3543300"/>
                </a:lnTo>
                <a:lnTo>
                  <a:pt x="4429950" y="3492500"/>
                </a:lnTo>
                <a:lnTo>
                  <a:pt x="4426286" y="3454400"/>
                </a:lnTo>
                <a:lnTo>
                  <a:pt x="4423327" y="3403600"/>
                </a:lnTo>
                <a:lnTo>
                  <a:pt x="4420614" y="3352800"/>
                </a:lnTo>
                <a:lnTo>
                  <a:pt x="4418145" y="3302000"/>
                </a:lnTo>
                <a:lnTo>
                  <a:pt x="4415921" y="3251200"/>
                </a:lnTo>
                <a:lnTo>
                  <a:pt x="4413943" y="3200400"/>
                </a:lnTo>
                <a:lnTo>
                  <a:pt x="4412210" y="3149600"/>
                </a:lnTo>
                <a:lnTo>
                  <a:pt x="4410721" y="3098800"/>
                </a:lnTo>
                <a:lnTo>
                  <a:pt x="4409478" y="3048000"/>
                </a:lnTo>
                <a:lnTo>
                  <a:pt x="4408480" y="2997200"/>
                </a:lnTo>
                <a:lnTo>
                  <a:pt x="4407727" y="2946400"/>
                </a:lnTo>
                <a:lnTo>
                  <a:pt x="4407220" y="2895600"/>
                </a:lnTo>
                <a:lnTo>
                  <a:pt x="4407023" y="2857500"/>
                </a:lnTo>
                <a:lnTo>
                  <a:pt x="4406940" y="2806700"/>
                </a:lnTo>
                <a:lnTo>
                  <a:pt x="4407167" y="2755900"/>
                </a:lnTo>
                <a:lnTo>
                  <a:pt x="4407640" y="2705100"/>
                </a:lnTo>
                <a:lnTo>
                  <a:pt x="4408358" y="2654300"/>
                </a:lnTo>
                <a:lnTo>
                  <a:pt x="4409321" y="2603500"/>
                </a:lnTo>
                <a:lnTo>
                  <a:pt x="4410529" y="2552700"/>
                </a:lnTo>
                <a:lnTo>
                  <a:pt x="4411982" y="2501900"/>
                </a:lnTo>
                <a:lnTo>
                  <a:pt x="4413680" y="2451100"/>
                </a:lnTo>
                <a:lnTo>
                  <a:pt x="4415624" y="2400300"/>
                </a:lnTo>
                <a:lnTo>
                  <a:pt x="4417812" y="2349500"/>
                </a:lnTo>
                <a:lnTo>
                  <a:pt x="4420085" y="2286000"/>
                </a:lnTo>
                <a:lnTo>
                  <a:pt x="4422161" y="2235200"/>
                </a:lnTo>
                <a:lnTo>
                  <a:pt x="4424186" y="2184400"/>
                </a:lnTo>
                <a:lnTo>
                  <a:pt x="4426311" y="2133600"/>
                </a:lnTo>
                <a:lnTo>
                  <a:pt x="4428683" y="2070100"/>
                </a:lnTo>
                <a:lnTo>
                  <a:pt x="4431450" y="2019300"/>
                </a:lnTo>
                <a:lnTo>
                  <a:pt x="4434760" y="1968500"/>
                </a:lnTo>
                <a:lnTo>
                  <a:pt x="4438678" y="1917700"/>
                </a:lnTo>
                <a:lnTo>
                  <a:pt x="4442710" y="1866900"/>
                </a:lnTo>
                <a:lnTo>
                  <a:pt x="4446832" y="1803400"/>
                </a:lnTo>
                <a:lnTo>
                  <a:pt x="4451017" y="1752600"/>
                </a:lnTo>
                <a:lnTo>
                  <a:pt x="4463699" y="1600200"/>
                </a:lnTo>
                <a:lnTo>
                  <a:pt x="4467884" y="1549400"/>
                </a:lnTo>
                <a:lnTo>
                  <a:pt x="4472006" y="1498600"/>
                </a:lnTo>
                <a:lnTo>
                  <a:pt x="4476038" y="1435100"/>
                </a:lnTo>
                <a:lnTo>
                  <a:pt x="4479955" y="1384300"/>
                </a:lnTo>
                <a:lnTo>
                  <a:pt x="4483421" y="1333500"/>
                </a:lnTo>
                <a:lnTo>
                  <a:pt x="4487006" y="1282700"/>
                </a:lnTo>
                <a:lnTo>
                  <a:pt x="4497963" y="1130300"/>
                </a:lnTo>
                <a:lnTo>
                  <a:pt x="4501513" y="1079500"/>
                </a:lnTo>
                <a:lnTo>
                  <a:pt x="4504929" y="1028700"/>
                </a:lnTo>
                <a:lnTo>
                  <a:pt x="4508157" y="977900"/>
                </a:lnTo>
                <a:lnTo>
                  <a:pt x="4511148" y="927100"/>
                </a:lnTo>
                <a:lnTo>
                  <a:pt x="4513852" y="876300"/>
                </a:lnTo>
                <a:lnTo>
                  <a:pt x="4516799" y="825500"/>
                </a:lnTo>
                <a:lnTo>
                  <a:pt x="4519505" y="774700"/>
                </a:lnTo>
                <a:lnTo>
                  <a:pt x="4522007" y="723900"/>
                </a:lnTo>
                <a:lnTo>
                  <a:pt x="4524344" y="673100"/>
                </a:lnTo>
                <a:lnTo>
                  <a:pt x="4526553" y="622300"/>
                </a:lnTo>
                <a:lnTo>
                  <a:pt x="4528673" y="571500"/>
                </a:lnTo>
                <a:lnTo>
                  <a:pt x="4532799" y="457200"/>
                </a:lnTo>
                <a:lnTo>
                  <a:pt x="4534881" y="406400"/>
                </a:lnTo>
                <a:lnTo>
                  <a:pt x="4537026" y="355600"/>
                </a:lnTo>
                <a:lnTo>
                  <a:pt x="4539274" y="304800"/>
                </a:lnTo>
                <a:lnTo>
                  <a:pt x="4539274" y="241300"/>
                </a:lnTo>
                <a:lnTo>
                  <a:pt x="4714405" y="241300"/>
                </a:lnTo>
                <a:lnTo>
                  <a:pt x="4711889" y="266700"/>
                </a:lnTo>
                <a:lnTo>
                  <a:pt x="4709108" y="279400"/>
                </a:lnTo>
                <a:lnTo>
                  <a:pt x="4706857" y="292100"/>
                </a:lnTo>
                <a:lnTo>
                  <a:pt x="4703207" y="355600"/>
                </a:lnTo>
                <a:lnTo>
                  <a:pt x="4700669" y="406400"/>
                </a:lnTo>
                <a:lnTo>
                  <a:pt x="4698293" y="457200"/>
                </a:lnTo>
                <a:lnTo>
                  <a:pt x="4696058" y="508000"/>
                </a:lnTo>
                <a:lnTo>
                  <a:pt x="4693938" y="558800"/>
                </a:lnTo>
                <a:lnTo>
                  <a:pt x="4691912" y="596900"/>
                </a:lnTo>
                <a:lnTo>
                  <a:pt x="4689955" y="647700"/>
                </a:lnTo>
                <a:lnTo>
                  <a:pt x="4686158" y="749300"/>
                </a:lnTo>
                <a:lnTo>
                  <a:pt x="4684461" y="800100"/>
                </a:lnTo>
                <a:lnTo>
                  <a:pt x="4683042" y="850900"/>
                </a:lnTo>
                <a:lnTo>
                  <a:pt x="4680485" y="952500"/>
                </a:lnTo>
                <a:lnTo>
                  <a:pt x="4679067" y="1003300"/>
                </a:lnTo>
                <a:lnTo>
                  <a:pt x="4677370" y="1054100"/>
                </a:lnTo>
                <a:lnTo>
                  <a:pt x="4675254" y="1104900"/>
                </a:lnTo>
                <a:lnTo>
                  <a:pt x="4672581" y="1155700"/>
                </a:lnTo>
                <a:lnTo>
                  <a:pt x="4669210" y="1206500"/>
                </a:lnTo>
                <a:lnTo>
                  <a:pt x="4665376" y="1257300"/>
                </a:lnTo>
                <a:lnTo>
                  <a:pt x="4661315" y="1308100"/>
                </a:lnTo>
                <a:lnTo>
                  <a:pt x="4657063" y="1358900"/>
                </a:lnTo>
                <a:lnTo>
                  <a:pt x="4652659" y="1409700"/>
                </a:lnTo>
                <a:lnTo>
                  <a:pt x="4648138" y="1460500"/>
                </a:lnTo>
                <a:lnTo>
                  <a:pt x="4643539" y="1498600"/>
                </a:lnTo>
                <a:lnTo>
                  <a:pt x="4634254" y="1600200"/>
                </a:lnTo>
                <a:lnTo>
                  <a:pt x="4629643" y="1651000"/>
                </a:lnTo>
                <a:lnTo>
                  <a:pt x="4625101" y="1701800"/>
                </a:lnTo>
                <a:lnTo>
                  <a:pt x="4620668" y="1752600"/>
                </a:lnTo>
                <a:lnTo>
                  <a:pt x="4616379" y="1803400"/>
                </a:lnTo>
                <a:lnTo>
                  <a:pt x="4612272" y="1854200"/>
                </a:lnTo>
                <a:lnTo>
                  <a:pt x="4608385" y="1892300"/>
                </a:lnTo>
                <a:lnTo>
                  <a:pt x="4604754" y="1943100"/>
                </a:lnTo>
                <a:lnTo>
                  <a:pt x="4601417" y="1993900"/>
                </a:lnTo>
                <a:lnTo>
                  <a:pt x="4598136" y="2044700"/>
                </a:lnTo>
                <a:lnTo>
                  <a:pt x="4595072" y="2095500"/>
                </a:lnTo>
                <a:lnTo>
                  <a:pt x="4592224" y="2146300"/>
                </a:lnTo>
                <a:lnTo>
                  <a:pt x="4589594" y="2197100"/>
                </a:lnTo>
                <a:lnTo>
                  <a:pt x="4587181" y="2247900"/>
                </a:lnTo>
                <a:lnTo>
                  <a:pt x="4584984" y="2311400"/>
                </a:lnTo>
                <a:lnTo>
                  <a:pt x="4583005" y="2362200"/>
                </a:lnTo>
                <a:lnTo>
                  <a:pt x="4581242" y="2413000"/>
                </a:lnTo>
                <a:lnTo>
                  <a:pt x="4579696" y="2463800"/>
                </a:lnTo>
                <a:lnTo>
                  <a:pt x="4578368" y="2514600"/>
                </a:lnTo>
                <a:lnTo>
                  <a:pt x="4577256" y="2565400"/>
                </a:lnTo>
                <a:lnTo>
                  <a:pt x="4576361" y="2616200"/>
                </a:lnTo>
                <a:lnTo>
                  <a:pt x="4575683" y="2667000"/>
                </a:lnTo>
                <a:lnTo>
                  <a:pt x="4575222" y="2717800"/>
                </a:lnTo>
                <a:lnTo>
                  <a:pt x="4574978" y="2768600"/>
                </a:lnTo>
                <a:lnTo>
                  <a:pt x="4575093" y="2857500"/>
                </a:lnTo>
                <a:lnTo>
                  <a:pt x="4575547" y="2921000"/>
                </a:lnTo>
                <a:lnTo>
                  <a:pt x="4576171" y="2971800"/>
                </a:lnTo>
                <a:lnTo>
                  <a:pt x="4577012" y="3022600"/>
                </a:lnTo>
                <a:lnTo>
                  <a:pt x="4578069" y="3073400"/>
                </a:lnTo>
                <a:lnTo>
                  <a:pt x="4579344" y="3124200"/>
                </a:lnTo>
                <a:lnTo>
                  <a:pt x="4580835" y="3175000"/>
                </a:lnTo>
                <a:lnTo>
                  <a:pt x="4582544" y="3225800"/>
                </a:lnTo>
                <a:lnTo>
                  <a:pt x="4584469" y="3276600"/>
                </a:lnTo>
                <a:lnTo>
                  <a:pt x="4587516" y="3327400"/>
                </a:lnTo>
                <a:lnTo>
                  <a:pt x="4590955" y="3378200"/>
                </a:lnTo>
                <a:lnTo>
                  <a:pt x="4594708" y="3416300"/>
                </a:lnTo>
                <a:lnTo>
                  <a:pt x="4598697" y="3467100"/>
                </a:lnTo>
                <a:lnTo>
                  <a:pt x="4607066" y="3568700"/>
                </a:lnTo>
                <a:lnTo>
                  <a:pt x="4920698" y="3568700"/>
                </a:lnTo>
                <a:lnTo>
                  <a:pt x="4901060" y="3581400"/>
                </a:lnTo>
                <a:lnTo>
                  <a:pt x="4860229" y="3619500"/>
                </a:lnTo>
                <a:lnTo>
                  <a:pt x="4817942" y="3644900"/>
                </a:lnTo>
                <a:lnTo>
                  <a:pt x="4774297" y="3670300"/>
                </a:lnTo>
                <a:lnTo>
                  <a:pt x="4729394" y="3695700"/>
                </a:lnTo>
                <a:lnTo>
                  <a:pt x="4683333" y="3721100"/>
                </a:lnTo>
                <a:lnTo>
                  <a:pt x="4637907" y="3733800"/>
                </a:lnTo>
                <a:lnTo>
                  <a:pt x="4596286" y="3746500"/>
                </a:lnTo>
                <a:close/>
              </a:path>
              <a:path w="5651500" h="3746500">
                <a:moveTo>
                  <a:pt x="2615661" y="2463800"/>
                </a:moveTo>
                <a:lnTo>
                  <a:pt x="2014003" y="2463800"/>
                </a:lnTo>
                <a:lnTo>
                  <a:pt x="2063793" y="2451100"/>
                </a:lnTo>
                <a:lnTo>
                  <a:pt x="2113328" y="2451100"/>
                </a:lnTo>
                <a:lnTo>
                  <a:pt x="2307979" y="2400300"/>
                </a:lnTo>
                <a:lnTo>
                  <a:pt x="2355538" y="2374900"/>
                </a:lnTo>
                <a:lnTo>
                  <a:pt x="2449005" y="2349500"/>
                </a:lnTo>
                <a:lnTo>
                  <a:pt x="2494945" y="2324100"/>
                </a:lnTo>
                <a:lnTo>
                  <a:pt x="2540894" y="2311400"/>
                </a:lnTo>
                <a:lnTo>
                  <a:pt x="2586864" y="2286000"/>
                </a:lnTo>
                <a:lnTo>
                  <a:pt x="2632863" y="2273300"/>
                </a:lnTo>
                <a:lnTo>
                  <a:pt x="2678902" y="2247900"/>
                </a:lnTo>
                <a:lnTo>
                  <a:pt x="2771138" y="2222500"/>
                </a:lnTo>
                <a:lnTo>
                  <a:pt x="2817355" y="2197100"/>
                </a:lnTo>
                <a:lnTo>
                  <a:pt x="2910035" y="2171700"/>
                </a:lnTo>
                <a:lnTo>
                  <a:pt x="2956519" y="2146300"/>
                </a:lnTo>
                <a:lnTo>
                  <a:pt x="3049822" y="2120900"/>
                </a:lnTo>
                <a:lnTo>
                  <a:pt x="3096662" y="2095500"/>
                </a:lnTo>
                <a:lnTo>
                  <a:pt x="3333132" y="2032000"/>
                </a:lnTo>
                <a:lnTo>
                  <a:pt x="3427274" y="1993900"/>
                </a:lnTo>
                <a:lnTo>
                  <a:pt x="3457418" y="1968500"/>
                </a:lnTo>
                <a:lnTo>
                  <a:pt x="3496302" y="1943100"/>
                </a:lnTo>
                <a:lnTo>
                  <a:pt x="3526976" y="1917700"/>
                </a:lnTo>
                <a:lnTo>
                  <a:pt x="3547588" y="1879600"/>
                </a:lnTo>
                <a:lnTo>
                  <a:pt x="3556282" y="1828800"/>
                </a:lnTo>
                <a:lnTo>
                  <a:pt x="3559946" y="1790700"/>
                </a:lnTo>
                <a:lnTo>
                  <a:pt x="3562285" y="1739900"/>
                </a:lnTo>
                <a:lnTo>
                  <a:pt x="3563035" y="1701800"/>
                </a:lnTo>
                <a:lnTo>
                  <a:pt x="3561932" y="1651000"/>
                </a:lnTo>
                <a:lnTo>
                  <a:pt x="3557174" y="1600200"/>
                </a:lnTo>
                <a:lnTo>
                  <a:pt x="3552161" y="1549400"/>
                </a:lnTo>
                <a:lnTo>
                  <a:pt x="3546919" y="1498600"/>
                </a:lnTo>
                <a:lnTo>
                  <a:pt x="3541473" y="1447800"/>
                </a:lnTo>
                <a:lnTo>
                  <a:pt x="3535850" y="1397000"/>
                </a:lnTo>
                <a:lnTo>
                  <a:pt x="3530073" y="1346200"/>
                </a:lnTo>
                <a:lnTo>
                  <a:pt x="3524169" y="1295400"/>
                </a:lnTo>
                <a:lnTo>
                  <a:pt x="3518163" y="1244600"/>
                </a:lnTo>
                <a:lnTo>
                  <a:pt x="3512081" y="1181100"/>
                </a:lnTo>
                <a:lnTo>
                  <a:pt x="3499789" y="1079500"/>
                </a:lnTo>
                <a:lnTo>
                  <a:pt x="3494367" y="1028700"/>
                </a:lnTo>
                <a:lnTo>
                  <a:pt x="3488277" y="977900"/>
                </a:lnTo>
                <a:lnTo>
                  <a:pt x="3481530" y="927100"/>
                </a:lnTo>
                <a:lnTo>
                  <a:pt x="3474135" y="876300"/>
                </a:lnTo>
                <a:lnTo>
                  <a:pt x="3466102" y="825500"/>
                </a:lnTo>
                <a:lnTo>
                  <a:pt x="3457441" y="774700"/>
                </a:lnTo>
                <a:lnTo>
                  <a:pt x="3448162" y="736600"/>
                </a:lnTo>
                <a:lnTo>
                  <a:pt x="3438277" y="685800"/>
                </a:lnTo>
                <a:lnTo>
                  <a:pt x="3427793" y="635000"/>
                </a:lnTo>
                <a:lnTo>
                  <a:pt x="3416722" y="584200"/>
                </a:lnTo>
                <a:lnTo>
                  <a:pt x="3405073" y="533400"/>
                </a:lnTo>
                <a:lnTo>
                  <a:pt x="3392857" y="482600"/>
                </a:lnTo>
                <a:lnTo>
                  <a:pt x="3380084" y="431800"/>
                </a:lnTo>
                <a:lnTo>
                  <a:pt x="3366763" y="381000"/>
                </a:lnTo>
                <a:lnTo>
                  <a:pt x="3352905" y="330200"/>
                </a:lnTo>
                <a:lnTo>
                  <a:pt x="3337810" y="292100"/>
                </a:lnTo>
                <a:lnTo>
                  <a:pt x="3333132" y="279400"/>
                </a:lnTo>
                <a:lnTo>
                  <a:pt x="582827" y="279400"/>
                </a:lnTo>
                <a:lnTo>
                  <a:pt x="634613" y="266700"/>
                </a:lnTo>
                <a:lnTo>
                  <a:pt x="738185" y="266700"/>
                </a:lnTo>
                <a:lnTo>
                  <a:pt x="789971" y="254000"/>
                </a:lnTo>
                <a:lnTo>
                  <a:pt x="3516737" y="254000"/>
                </a:lnTo>
                <a:lnTo>
                  <a:pt x="3526844" y="292100"/>
                </a:lnTo>
                <a:lnTo>
                  <a:pt x="3536156" y="330200"/>
                </a:lnTo>
                <a:lnTo>
                  <a:pt x="3544939" y="368300"/>
                </a:lnTo>
                <a:lnTo>
                  <a:pt x="3578328" y="508000"/>
                </a:lnTo>
                <a:lnTo>
                  <a:pt x="3589861" y="558800"/>
                </a:lnTo>
                <a:lnTo>
                  <a:pt x="3600792" y="609600"/>
                </a:lnTo>
                <a:lnTo>
                  <a:pt x="3611121" y="660400"/>
                </a:lnTo>
                <a:lnTo>
                  <a:pt x="3620849" y="711200"/>
                </a:lnTo>
                <a:lnTo>
                  <a:pt x="3629975" y="762000"/>
                </a:lnTo>
                <a:lnTo>
                  <a:pt x="3638499" y="812800"/>
                </a:lnTo>
                <a:lnTo>
                  <a:pt x="3646422" y="863600"/>
                </a:lnTo>
                <a:lnTo>
                  <a:pt x="3653742" y="914400"/>
                </a:lnTo>
                <a:lnTo>
                  <a:pt x="3660462" y="965200"/>
                </a:lnTo>
                <a:lnTo>
                  <a:pt x="3666579" y="1028700"/>
                </a:lnTo>
                <a:lnTo>
                  <a:pt x="3672095" y="1079500"/>
                </a:lnTo>
                <a:lnTo>
                  <a:pt x="3677687" y="1130300"/>
                </a:lnTo>
                <a:lnTo>
                  <a:pt x="3683171" y="1181100"/>
                </a:lnTo>
                <a:lnTo>
                  <a:pt x="3688557" y="1231900"/>
                </a:lnTo>
                <a:lnTo>
                  <a:pt x="3693855" y="1282700"/>
                </a:lnTo>
                <a:lnTo>
                  <a:pt x="3699075" y="1333500"/>
                </a:lnTo>
                <a:lnTo>
                  <a:pt x="3704225" y="1384300"/>
                </a:lnTo>
                <a:lnTo>
                  <a:pt x="3709317" y="1435100"/>
                </a:lnTo>
                <a:lnTo>
                  <a:pt x="3714360" y="1485900"/>
                </a:lnTo>
                <a:lnTo>
                  <a:pt x="3719364" y="1536700"/>
                </a:lnTo>
                <a:lnTo>
                  <a:pt x="3729293" y="1638300"/>
                </a:lnTo>
                <a:lnTo>
                  <a:pt x="3734238" y="1689100"/>
                </a:lnTo>
                <a:lnTo>
                  <a:pt x="3736930" y="1727200"/>
                </a:lnTo>
                <a:lnTo>
                  <a:pt x="3736709" y="1765300"/>
                </a:lnTo>
                <a:lnTo>
                  <a:pt x="3733841" y="1816100"/>
                </a:lnTo>
                <a:lnTo>
                  <a:pt x="3728588" y="1854200"/>
                </a:lnTo>
                <a:lnTo>
                  <a:pt x="3720188" y="1905000"/>
                </a:lnTo>
                <a:lnTo>
                  <a:pt x="3704970" y="1943100"/>
                </a:lnTo>
                <a:lnTo>
                  <a:pt x="3683377" y="1993900"/>
                </a:lnTo>
                <a:lnTo>
                  <a:pt x="3655855" y="2032000"/>
                </a:lnTo>
                <a:lnTo>
                  <a:pt x="3622848" y="2057400"/>
                </a:lnTo>
                <a:lnTo>
                  <a:pt x="3584801" y="2095500"/>
                </a:lnTo>
                <a:lnTo>
                  <a:pt x="3542159" y="2120900"/>
                </a:lnTo>
                <a:lnTo>
                  <a:pt x="3499450" y="2133600"/>
                </a:lnTo>
                <a:lnTo>
                  <a:pt x="3456062" y="2159000"/>
                </a:lnTo>
                <a:lnTo>
                  <a:pt x="3411997" y="2171700"/>
                </a:lnTo>
                <a:lnTo>
                  <a:pt x="3367254" y="2197100"/>
                </a:lnTo>
                <a:lnTo>
                  <a:pt x="3321833" y="2209800"/>
                </a:lnTo>
                <a:lnTo>
                  <a:pt x="3130464" y="2260600"/>
                </a:lnTo>
                <a:lnTo>
                  <a:pt x="3082886" y="2286000"/>
                </a:lnTo>
                <a:lnTo>
                  <a:pt x="2940943" y="2324100"/>
                </a:lnTo>
                <a:lnTo>
                  <a:pt x="2893927" y="2349500"/>
                </a:lnTo>
                <a:lnTo>
                  <a:pt x="2847076" y="2362200"/>
                </a:lnTo>
                <a:lnTo>
                  <a:pt x="2800402" y="2387600"/>
                </a:lnTo>
                <a:lnTo>
                  <a:pt x="2753913" y="2400300"/>
                </a:lnTo>
                <a:lnTo>
                  <a:pt x="2707620" y="2425700"/>
                </a:lnTo>
                <a:lnTo>
                  <a:pt x="2661532" y="2438400"/>
                </a:lnTo>
                <a:lnTo>
                  <a:pt x="2615661" y="2463800"/>
                </a:lnTo>
                <a:close/>
              </a:path>
              <a:path w="5651500" h="3746500">
                <a:moveTo>
                  <a:pt x="2058491" y="2628900"/>
                </a:moveTo>
                <a:lnTo>
                  <a:pt x="1872636" y="2628900"/>
                </a:lnTo>
                <a:lnTo>
                  <a:pt x="1829377" y="2616200"/>
                </a:lnTo>
                <a:lnTo>
                  <a:pt x="1788242" y="2590800"/>
                </a:lnTo>
                <a:lnTo>
                  <a:pt x="1749824" y="2565400"/>
                </a:lnTo>
                <a:lnTo>
                  <a:pt x="1714717" y="2540000"/>
                </a:lnTo>
                <a:lnTo>
                  <a:pt x="1683514" y="2501900"/>
                </a:lnTo>
                <a:lnTo>
                  <a:pt x="1653685" y="2463800"/>
                </a:lnTo>
                <a:lnTo>
                  <a:pt x="1625212" y="2425700"/>
                </a:lnTo>
                <a:lnTo>
                  <a:pt x="1598095" y="2387600"/>
                </a:lnTo>
                <a:lnTo>
                  <a:pt x="1572334" y="2349500"/>
                </a:lnTo>
                <a:lnTo>
                  <a:pt x="1547929" y="2298700"/>
                </a:lnTo>
                <a:lnTo>
                  <a:pt x="1525077" y="2260600"/>
                </a:lnTo>
                <a:lnTo>
                  <a:pt x="1502801" y="2209800"/>
                </a:lnTo>
                <a:lnTo>
                  <a:pt x="1481102" y="2171700"/>
                </a:lnTo>
                <a:lnTo>
                  <a:pt x="1459979" y="2120900"/>
                </a:lnTo>
                <a:lnTo>
                  <a:pt x="1439433" y="2070100"/>
                </a:lnTo>
                <a:lnTo>
                  <a:pt x="1419464" y="2032000"/>
                </a:lnTo>
                <a:lnTo>
                  <a:pt x="1400072" y="1981200"/>
                </a:lnTo>
                <a:lnTo>
                  <a:pt x="1381256" y="1943100"/>
                </a:lnTo>
                <a:lnTo>
                  <a:pt x="1363016" y="1892300"/>
                </a:lnTo>
                <a:lnTo>
                  <a:pt x="1345354" y="1841500"/>
                </a:lnTo>
                <a:lnTo>
                  <a:pt x="1328268" y="1803400"/>
                </a:lnTo>
                <a:lnTo>
                  <a:pt x="1311758" y="1752600"/>
                </a:lnTo>
                <a:lnTo>
                  <a:pt x="1295826" y="1701800"/>
                </a:lnTo>
                <a:lnTo>
                  <a:pt x="1280469" y="1651000"/>
                </a:lnTo>
                <a:lnTo>
                  <a:pt x="1265690" y="1612900"/>
                </a:lnTo>
                <a:lnTo>
                  <a:pt x="1251487" y="1562100"/>
                </a:lnTo>
                <a:lnTo>
                  <a:pt x="1237861" y="1511300"/>
                </a:lnTo>
                <a:lnTo>
                  <a:pt x="1224811" y="1460500"/>
                </a:lnTo>
                <a:lnTo>
                  <a:pt x="1212338" y="1409700"/>
                </a:lnTo>
                <a:lnTo>
                  <a:pt x="1200442" y="1371600"/>
                </a:lnTo>
                <a:lnTo>
                  <a:pt x="1189123" y="1320800"/>
                </a:lnTo>
                <a:lnTo>
                  <a:pt x="1178380" y="1270000"/>
                </a:lnTo>
                <a:lnTo>
                  <a:pt x="1168213" y="1219200"/>
                </a:lnTo>
                <a:lnTo>
                  <a:pt x="1158623" y="1168400"/>
                </a:lnTo>
                <a:lnTo>
                  <a:pt x="1149610" y="1117600"/>
                </a:lnTo>
                <a:lnTo>
                  <a:pt x="1141174" y="1066800"/>
                </a:lnTo>
                <a:lnTo>
                  <a:pt x="1133519" y="1028700"/>
                </a:lnTo>
                <a:lnTo>
                  <a:pt x="1126070" y="977900"/>
                </a:lnTo>
                <a:lnTo>
                  <a:pt x="1118797" y="927100"/>
                </a:lnTo>
                <a:lnTo>
                  <a:pt x="1111672" y="876300"/>
                </a:lnTo>
                <a:lnTo>
                  <a:pt x="1104664" y="825500"/>
                </a:lnTo>
                <a:lnTo>
                  <a:pt x="1097744" y="774700"/>
                </a:lnTo>
                <a:lnTo>
                  <a:pt x="1090884" y="723900"/>
                </a:lnTo>
                <a:lnTo>
                  <a:pt x="1077221" y="635000"/>
                </a:lnTo>
                <a:lnTo>
                  <a:pt x="1070360" y="584200"/>
                </a:lnTo>
                <a:lnTo>
                  <a:pt x="1063441" y="533400"/>
                </a:lnTo>
                <a:lnTo>
                  <a:pt x="1056433" y="482600"/>
                </a:lnTo>
                <a:lnTo>
                  <a:pt x="1053829" y="469900"/>
                </a:lnTo>
                <a:lnTo>
                  <a:pt x="1050431" y="444500"/>
                </a:lnTo>
                <a:lnTo>
                  <a:pt x="1046503" y="419100"/>
                </a:lnTo>
                <a:lnTo>
                  <a:pt x="1042310" y="406400"/>
                </a:lnTo>
                <a:lnTo>
                  <a:pt x="1225341" y="406400"/>
                </a:lnTo>
                <a:lnTo>
                  <a:pt x="1225915" y="419100"/>
                </a:lnTo>
                <a:lnTo>
                  <a:pt x="1227062" y="431800"/>
                </a:lnTo>
                <a:lnTo>
                  <a:pt x="1228739" y="457200"/>
                </a:lnTo>
                <a:lnTo>
                  <a:pt x="1235427" y="508000"/>
                </a:lnTo>
                <a:lnTo>
                  <a:pt x="1242278" y="546100"/>
                </a:lnTo>
                <a:lnTo>
                  <a:pt x="1249244" y="596900"/>
                </a:lnTo>
                <a:lnTo>
                  <a:pt x="1270377" y="749300"/>
                </a:lnTo>
                <a:lnTo>
                  <a:pt x="1277344" y="800100"/>
                </a:lnTo>
                <a:lnTo>
                  <a:pt x="1284195" y="850900"/>
                </a:lnTo>
                <a:lnTo>
                  <a:pt x="1290882" y="901700"/>
                </a:lnTo>
                <a:lnTo>
                  <a:pt x="1298028" y="952500"/>
                </a:lnTo>
                <a:lnTo>
                  <a:pt x="1305775" y="1003300"/>
                </a:lnTo>
                <a:lnTo>
                  <a:pt x="1314123" y="1054100"/>
                </a:lnTo>
                <a:lnTo>
                  <a:pt x="1323074" y="1104900"/>
                </a:lnTo>
                <a:lnTo>
                  <a:pt x="1332626" y="1143000"/>
                </a:lnTo>
                <a:lnTo>
                  <a:pt x="1342780" y="1193800"/>
                </a:lnTo>
                <a:lnTo>
                  <a:pt x="1353535" y="1244600"/>
                </a:lnTo>
                <a:lnTo>
                  <a:pt x="1364893" y="1295400"/>
                </a:lnTo>
                <a:lnTo>
                  <a:pt x="1376851" y="1346200"/>
                </a:lnTo>
                <a:lnTo>
                  <a:pt x="1389412" y="1397000"/>
                </a:lnTo>
                <a:lnTo>
                  <a:pt x="1402575" y="1447800"/>
                </a:lnTo>
                <a:lnTo>
                  <a:pt x="1416339" y="1498600"/>
                </a:lnTo>
                <a:lnTo>
                  <a:pt x="1430704" y="1549400"/>
                </a:lnTo>
                <a:lnTo>
                  <a:pt x="1445672" y="1600200"/>
                </a:lnTo>
                <a:lnTo>
                  <a:pt x="1461241" y="1638300"/>
                </a:lnTo>
                <a:lnTo>
                  <a:pt x="1477412" y="1689100"/>
                </a:lnTo>
                <a:lnTo>
                  <a:pt x="1494185" y="1739900"/>
                </a:lnTo>
                <a:lnTo>
                  <a:pt x="1511559" y="1790700"/>
                </a:lnTo>
                <a:lnTo>
                  <a:pt x="1529535" y="1828800"/>
                </a:lnTo>
                <a:lnTo>
                  <a:pt x="1548113" y="1879600"/>
                </a:lnTo>
                <a:lnTo>
                  <a:pt x="1567292" y="1930400"/>
                </a:lnTo>
                <a:lnTo>
                  <a:pt x="1587073" y="1981200"/>
                </a:lnTo>
                <a:lnTo>
                  <a:pt x="1607456" y="2019300"/>
                </a:lnTo>
                <a:lnTo>
                  <a:pt x="1628441" y="2070100"/>
                </a:lnTo>
                <a:lnTo>
                  <a:pt x="1650027" y="2120900"/>
                </a:lnTo>
                <a:lnTo>
                  <a:pt x="1672215" y="2159000"/>
                </a:lnTo>
                <a:lnTo>
                  <a:pt x="1694926" y="2209800"/>
                </a:lnTo>
                <a:lnTo>
                  <a:pt x="1718992" y="2247900"/>
                </a:lnTo>
                <a:lnTo>
                  <a:pt x="1744414" y="2298700"/>
                </a:lnTo>
                <a:lnTo>
                  <a:pt x="1771192" y="2336800"/>
                </a:lnTo>
                <a:lnTo>
                  <a:pt x="1799326" y="2374900"/>
                </a:lnTo>
                <a:lnTo>
                  <a:pt x="1832499" y="2413000"/>
                </a:lnTo>
                <a:lnTo>
                  <a:pt x="1870825" y="2438400"/>
                </a:lnTo>
                <a:lnTo>
                  <a:pt x="1914031" y="2463800"/>
                </a:lnTo>
                <a:lnTo>
                  <a:pt x="2615661" y="2463800"/>
                </a:lnTo>
                <a:lnTo>
                  <a:pt x="2569299" y="2476500"/>
                </a:lnTo>
                <a:lnTo>
                  <a:pt x="2522657" y="2501900"/>
                </a:lnTo>
                <a:lnTo>
                  <a:pt x="2428531" y="2527300"/>
                </a:lnTo>
                <a:lnTo>
                  <a:pt x="2381049" y="2552700"/>
                </a:lnTo>
                <a:lnTo>
                  <a:pt x="2139433" y="2616200"/>
                </a:lnTo>
                <a:lnTo>
                  <a:pt x="2090269" y="2616200"/>
                </a:lnTo>
                <a:lnTo>
                  <a:pt x="2058491" y="2628900"/>
                </a:lnTo>
                <a:close/>
              </a:path>
              <a:path w="5651500" h="3746500">
                <a:moveTo>
                  <a:pt x="629434" y="444500"/>
                </a:moveTo>
                <a:lnTo>
                  <a:pt x="379775" y="444500"/>
                </a:lnTo>
                <a:lnTo>
                  <a:pt x="329716" y="431800"/>
                </a:lnTo>
                <a:lnTo>
                  <a:pt x="679149" y="431800"/>
                </a:lnTo>
                <a:lnTo>
                  <a:pt x="629434" y="444500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479909"/>
            <a:ext cx="9753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>
                <a:solidFill>
                  <a:srgbClr val="5C1C58"/>
                </a:solidFill>
              </a:rPr>
              <a:t>Tìm</a:t>
            </a:r>
            <a:r>
              <a:rPr lang="en-US" sz="3600" dirty="0">
                <a:solidFill>
                  <a:srgbClr val="5C1C58"/>
                </a:solidFill>
              </a:rPr>
              <a:t> </a:t>
            </a:r>
            <a:r>
              <a:rPr lang="en-US" sz="3600" dirty="0" err="1">
                <a:solidFill>
                  <a:srgbClr val="5C1C58"/>
                </a:solidFill>
              </a:rPr>
              <a:t>kiếm</a:t>
            </a:r>
            <a:endParaRPr sz="3600" spc="-630" dirty="0">
              <a:solidFill>
                <a:srgbClr val="5C1C58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334E5-F23E-8E5F-2A71-0F49D651E9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7</a:t>
            </a:fld>
            <a:r>
              <a:rPr lang="en-US" dirty="0"/>
              <a:t>/13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56612-8337-1214-E8AF-F142162D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05" y="1638018"/>
            <a:ext cx="7087589" cy="40391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7315200"/>
                </a:moveTo>
                <a:lnTo>
                  <a:pt x="0" y="7315200"/>
                </a:lnTo>
                <a:lnTo>
                  <a:pt x="0" y="0"/>
                </a:lnTo>
                <a:lnTo>
                  <a:pt x="9753600" y="0"/>
                </a:lnTo>
                <a:lnTo>
                  <a:pt x="9753600" y="7315200"/>
                </a:lnTo>
                <a:close/>
              </a:path>
            </a:pathLst>
          </a:custGeom>
          <a:solidFill>
            <a:srgbClr val="FFE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6532" y="0"/>
            <a:ext cx="5651500" cy="3746500"/>
          </a:xfrm>
          <a:custGeom>
            <a:avLst/>
            <a:gdLst/>
            <a:ahLst/>
            <a:cxnLst/>
            <a:rect l="l" t="t" r="r" b="b"/>
            <a:pathLst>
              <a:path w="5651500" h="3746500">
                <a:moveTo>
                  <a:pt x="778262" y="431800"/>
                </a:moveTo>
                <a:lnTo>
                  <a:pt x="279644" y="431800"/>
                </a:lnTo>
                <a:lnTo>
                  <a:pt x="197022" y="406400"/>
                </a:lnTo>
                <a:lnTo>
                  <a:pt x="118636" y="381000"/>
                </a:lnTo>
                <a:lnTo>
                  <a:pt x="76741" y="355600"/>
                </a:lnTo>
                <a:lnTo>
                  <a:pt x="43116" y="330200"/>
                </a:lnTo>
                <a:lnTo>
                  <a:pt x="18575" y="279400"/>
                </a:lnTo>
                <a:lnTo>
                  <a:pt x="3931" y="241300"/>
                </a:lnTo>
                <a:lnTo>
                  <a:pt x="0" y="190500"/>
                </a:lnTo>
                <a:lnTo>
                  <a:pt x="677" y="139700"/>
                </a:lnTo>
                <a:lnTo>
                  <a:pt x="2711" y="88900"/>
                </a:lnTo>
                <a:lnTo>
                  <a:pt x="6101" y="50800"/>
                </a:lnTo>
                <a:lnTo>
                  <a:pt x="10846" y="0"/>
                </a:lnTo>
                <a:lnTo>
                  <a:pt x="189009" y="0"/>
                </a:lnTo>
                <a:lnTo>
                  <a:pt x="186470" y="25400"/>
                </a:lnTo>
                <a:lnTo>
                  <a:pt x="182526" y="63500"/>
                </a:lnTo>
                <a:lnTo>
                  <a:pt x="178779" y="114300"/>
                </a:lnTo>
                <a:lnTo>
                  <a:pt x="175130" y="165100"/>
                </a:lnTo>
                <a:lnTo>
                  <a:pt x="174115" y="203200"/>
                </a:lnTo>
                <a:lnTo>
                  <a:pt x="181839" y="228600"/>
                </a:lnTo>
                <a:lnTo>
                  <a:pt x="201744" y="241300"/>
                </a:lnTo>
                <a:lnTo>
                  <a:pt x="237274" y="254000"/>
                </a:lnTo>
                <a:lnTo>
                  <a:pt x="271611" y="254000"/>
                </a:lnTo>
                <a:lnTo>
                  <a:pt x="306478" y="266700"/>
                </a:lnTo>
                <a:lnTo>
                  <a:pt x="375683" y="266700"/>
                </a:lnTo>
                <a:lnTo>
                  <a:pt x="427469" y="279400"/>
                </a:lnTo>
                <a:lnTo>
                  <a:pt x="2980674" y="279400"/>
                </a:lnTo>
                <a:lnTo>
                  <a:pt x="2930410" y="292100"/>
                </a:lnTo>
                <a:lnTo>
                  <a:pt x="2578990" y="292100"/>
                </a:lnTo>
                <a:lnTo>
                  <a:pt x="2528831" y="304800"/>
                </a:lnTo>
                <a:lnTo>
                  <a:pt x="2328249" y="304800"/>
                </a:lnTo>
                <a:lnTo>
                  <a:pt x="2278111" y="317500"/>
                </a:lnTo>
                <a:lnTo>
                  <a:pt x="2127690" y="317500"/>
                </a:lnTo>
                <a:lnTo>
                  <a:pt x="2077543" y="330200"/>
                </a:lnTo>
                <a:lnTo>
                  <a:pt x="1927065" y="330200"/>
                </a:lnTo>
                <a:lnTo>
                  <a:pt x="1776500" y="342900"/>
                </a:lnTo>
                <a:lnTo>
                  <a:pt x="1676057" y="355600"/>
                </a:lnTo>
                <a:lnTo>
                  <a:pt x="1525266" y="355600"/>
                </a:lnTo>
                <a:lnTo>
                  <a:pt x="1474962" y="368300"/>
                </a:lnTo>
                <a:lnTo>
                  <a:pt x="1273516" y="368300"/>
                </a:lnTo>
                <a:lnTo>
                  <a:pt x="1223090" y="381000"/>
                </a:lnTo>
                <a:lnTo>
                  <a:pt x="1224767" y="393700"/>
                </a:lnTo>
                <a:lnTo>
                  <a:pt x="1225341" y="406400"/>
                </a:lnTo>
                <a:lnTo>
                  <a:pt x="1042310" y="406400"/>
                </a:lnTo>
                <a:lnTo>
                  <a:pt x="827633" y="419100"/>
                </a:lnTo>
                <a:lnTo>
                  <a:pt x="778262" y="431800"/>
                </a:lnTo>
                <a:close/>
              </a:path>
              <a:path w="5651500" h="3746500">
                <a:moveTo>
                  <a:pt x="4920698" y="3568700"/>
                </a:moveTo>
                <a:lnTo>
                  <a:pt x="4607066" y="3568700"/>
                </a:lnTo>
                <a:lnTo>
                  <a:pt x="4653398" y="3543300"/>
                </a:lnTo>
                <a:lnTo>
                  <a:pt x="4697901" y="3517900"/>
                </a:lnTo>
                <a:lnTo>
                  <a:pt x="4740477" y="3492500"/>
                </a:lnTo>
                <a:lnTo>
                  <a:pt x="4781028" y="3454400"/>
                </a:lnTo>
                <a:lnTo>
                  <a:pt x="4819453" y="3429000"/>
                </a:lnTo>
                <a:lnTo>
                  <a:pt x="4855655" y="3390900"/>
                </a:lnTo>
                <a:lnTo>
                  <a:pt x="4923665" y="3314700"/>
                </a:lnTo>
                <a:lnTo>
                  <a:pt x="4955273" y="3276600"/>
                </a:lnTo>
                <a:lnTo>
                  <a:pt x="4984501" y="3225800"/>
                </a:lnTo>
                <a:lnTo>
                  <a:pt x="5011487" y="3187700"/>
                </a:lnTo>
                <a:lnTo>
                  <a:pt x="5036372" y="3136900"/>
                </a:lnTo>
                <a:lnTo>
                  <a:pt x="5059297" y="3098800"/>
                </a:lnTo>
                <a:lnTo>
                  <a:pt x="5080400" y="3048000"/>
                </a:lnTo>
                <a:lnTo>
                  <a:pt x="5099823" y="2997200"/>
                </a:lnTo>
                <a:lnTo>
                  <a:pt x="5117705" y="2959100"/>
                </a:lnTo>
                <a:lnTo>
                  <a:pt x="5134186" y="2908300"/>
                </a:lnTo>
                <a:lnTo>
                  <a:pt x="5149407" y="2857500"/>
                </a:lnTo>
                <a:lnTo>
                  <a:pt x="5162680" y="2806700"/>
                </a:lnTo>
                <a:lnTo>
                  <a:pt x="5175094" y="2755900"/>
                </a:lnTo>
                <a:lnTo>
                  <a:pt x="5186845" y="2717800"/>
                </a:lnTo>
                <a:lnTo>
                  <a:pt x="5198132" y="2667000"/>
                </a:lnTo>
                <a:lnTo>
                  <a:pt x="5209155" y="2616200"/>
                </a:lnTo>
                <a:lnTo>
                  <a:pt x="5220112" y="2578100"/>
                </a:lnTo>
                <a:lnTo>
                  <a:pt x="5231201" y="2527300"/>
                </a:lnTo>
                <a:lnTo>
                  <a:pt x="5242621" y="2476500"/>
                </a:lnTo>
                <a:lnTo>
                  <a:pt x="5255316" y="2425700"/>
                </a:lnTo>
                <a:lnTo>
                  <a:pt x="5267913" y="2387600"/>
                </a:lnTo>
                <a:lnTo>
                  <a:pt x="5280313" y="2336800"/>
                </a:lnTo>
                <a:lnTo>
                  <a:pt x="5292419" y="2286000"/>
                </a:lnTo>
                <a:lnTo>
                  <a:pt x="5304133" y="2235200"/>
                </a:lnTo>
                <a:lnTo>
                  <a:pt x="5315357" y="2184400"/>
                </a:lnTo>
                <a:lnTo>
                  <a:pt x="5325992" y="2133600"/>
                </a:lnTo>
                <a:lnTo>
                  <a:pt x="5335941" y="2082800"/>
                </a:lnTo>
                <a:lnTo>
                  <a:pt x="5345105" y="2032000"/>
                </a:lnTo>
                <a:lnTo>
                  <a:pt x="5353386" y="1981200"/>
                </a:lnTo>
                <a:lnTo>
                  <a:pt x="5360686" y="1930400"/>
                </a:lnTo>
                <a:lnTo>
                  <a:pt x="5366908" y="1866900"/>
                </a:lnTo>
                <a:lnTo>
                  <a:pt x="5372012" y="1816100"/>
                </a:lnTo>
                <a:lnTo>
                  <a:pt x="5377153" y="1765300"/>
                </a:lnTo>
                <a:lnTo>
                  <a:pt x="5387516" y="1663700"/>
                </a:lnTo>
                <a:lnTo>
                  <a:pt x="5413611" y="1409700"/>
                </a:lnTo>
                <a:lnTo>
                  <a:pt x="5423990" y="1308100"/>
                </a:lnTo>
                <a:lnTo>
                  <a:pt x="5429141" y="1257300"/>
                </a:lnTo>
                <a:lnTo>
                  <a:pt x="5434258" y="1206500"/>
                </a:lnTo>
                <a:lnTo>
                  <a:pt x="5439335" y="1155700"/>
                </a:lnTo>
                <a:lnTo>
                  <a:pt x="5444366" y="1104900"/>
                </a:lnTo>
                <a:lnTo>
                  <a:pt x="5449343" y="1054100"/>
                </a:lnTo>
                <a:lnTo>
                  <a:pt x="5454261" y="990600"/>
                </a:lnTo>
                <a:lnTo>
                  <a:pt x="5459114" y="939800"/>
                </a:lnTo>
                <a:lnTo>
                  <a:pt x="5463894" y="889000"/>
                </a:lnTo>
                <a:lnTo>
                  <a:pt x="5468596" y="838200"/>
                </a:lnTo>
                <a:lnTo>
                  <a:pt x="5473098" y="787400"/>
                </a:lnTo>
                <a:lnTo>
                  <a:pt x="5476011" y="736600"/>
                </a:lnTo>
                <a:lnTo>
                  <a:pt x="5477335" y="685800"/>
                </a:lnTo>
                <a:lnTo>
                  <a:pt x="5477070" y="622300"/>
                </a:lnTo>
                <a:lnTo>
                  <a:pt x="5475217" y="571500"/>
                </a:lnTo>
                <a:lnTo>
                  <a:pt x="5471774" y="520700"/>
                </a:lnTo>
                <a:lnTo>
                  <a:pt x="5466743" y="469900"/>
                </a:lnTo>
                <a:lnTo>
                  <a:pt x="5460122" y="419100"/>
                </a:lnTo>
                <a:lnTo>
                  <a:pt x="5450524" y="368300"/>
                </a:lnTo>
                <a:lnTo>
                  <a:pt x="5435119" y="330200"/>
                </a:lnTo>
                <a:lnTo>
                  <a:pt x="5412809" y="292100"/>
                </a:lnTo>
                <a:lnTo>
                  <a:pt x="5343081" y="266700"/>
                </a:lnTo>
                <a:lnTo>
                  <a:pt x="5293466" y="254000"/>
                </a:lnTo>
                <a:lnTo>
                  <a:pt x="5138648" y="254000"/>
                </a:lnTo>
                <a:lnTo>
                  <a:pt x="5087263" y="241300"/>
                </a:lnTo>
                <a:lnTo>
                  <a:pt x="928616" y="241300"/>
                </a:lnTo>
                <a:lnTo>
                  <a:pt x="973635" y="228600"/>
                </a:lnTo>
                <a:lnTo>
                  <a:pt x="1019712" y="228600"/>
                </a:lnTo>
                <a:lnTo>
                  <a:pt x="1015961" y="190500"/>
                </a:lnTo>
                <a:lnTo>
                  <a:pt x="1013004" y="139700"/>
                </a:lnTo>
                <a:lnTo>
                  <a:pt x="1010576" y="101600"/>
                </a:lnTo>
                <a:lnTo>
                  <a:pt x="1008414" y="63500"/>
                </a:lnTo>
                <a:lnTo>
                  <a:pt x="1005170" y="12700"/>
                </a:lnTo>
                <a:lnTo>
                  <a:pt x="1003924" y="0"/>
                </a:lnTo>
                <a:lnTo>
                  <a:pt x="1186295" y="0"/>
                </a:lnTo>
                <a:lnTo>
                  <a:pt x="1187422" y="25400"/>
                </a:lnTo>
                <a:lnTo>
                  <a:pt x="1189194" y="76200"/>
                </a:lnTo>
                <a:lnTo>
                  <a:pt x="1191798" y="114300"/>
                </a:lnTo>
                <a:lnTo>
                  <a:pt x="1195196" y="139700"/>
                </a:lnTo>
                <a:lnTo>
                  <a:pt x="1199124" y="177800"/>
                </a:lnTo>
                <a:lnTo>
                  <a:pt x="1203317" y="203200"/>
                </a:lnTo>
                <a:lnTo>
                  <a:pt x="5565308" y="203200"/>
                </a:lnTo>
                <a:lnTo>
                  <a:pt x="5587641" y="241300"/>
                </a:lnTo>
                <a:lnTo>
                  <a:pt x="5605809" y="279400"/>
                </a:lnTo>
                <a:lnTo>
                  <a:pt x="5619801" y="330200"/>
                </a:lnTo>
                <a:lnTo>
                  <a:pt x="5629604" y="381000"/>
                </a:lnTo>
                <a:lnTo>
                  <a:pt x="5637221" y="431800"/>
                </a:lnTo>
                <a:lnTo>
                  <a:pt x="5643159" y="482600"/>
                </a:lnTo>
                <a:lnTo>
                  <a:pt x="5647466" y="533400"/>
                </a:lnTo>
                <a:lnTo>
                  <a:pt x="5650192" y="596900"/>
                </a:lnTo>
                <a:lnTo>
                  <a:pt x="5651386" y="647700"/>
                </a:lnTo>
                <a:lnTo>
                  <a:pt x="5651098" y="698500"/>
                </a:lnTo>
                <a:lnTo>
                  <a:pt x="5649376" y="749300"/>
                </a:lnTo>
                <a:lnTo>
                  <a:pt x="5646368" y="800100"/>
                </a:lnTo>
                <a:lnTo>
                  <a:pt x="5643014" y="850900"/>
                </a:lnTo>
                <a:lnTo>
                  <a:pt x="5639343" y="901700"/>
                </a:lnTo>
                <a:lnTo>
                  <a:pt x="5635386" y="952500"/>
                </a:lnTo>
                <a:lnTo>
                  <a:pt x="5631173" y="1003300"/>
                </a:lnTo>
                <a:lnTo>
                  <a:pt x="5626734" y="1054100"/>
                </a:lnTo>
                <a:lnTo>
                  <a:pt x="5622099" y="1092200"/>
                </a:lnTo>
                <a:lnTo>
                  <a:pt x="5617298" y="1143000"/>
                </a:lnTo>
                <a:lnTo>
                  <a:pt x="5612362" y="1193800"/>
                </a:lnTo>
                <a:lnTo>
                  <a:pt x="5607320" y="1244600"/>
                </a:lnTo>
                <a:lnTo>
                  <a:pt x="5602203" y="1295400"/>
                </a:lnTo>
                <a:lnTo>
                  <a:pt x="5586701" y="1435100"/>
                </a:lnTo>
                <a:lnTo>
                  <a:pt x="5581584" y="1485900"/>
                </a:lnTo>
                <a:lnTo>
                  <a:pt x="5539214" y="1892300"/>
                </a:lnTo>
                <a:lnTo>
                  <a:pt x="5533403" y="1943100"/>
                </a:lnTo>
                <a:lnTo>
                  <a:pt x="5526765" y="1993900"/>
                </a:lnTo>
                <a:lnTo>
                  <a:pt x="5519311" y="2044700"/>
                </a:lnTo>
                <a:lnTo>
                  <a:pt x="5511056" y="2095500"/>
                </a:lnTo>
                <a:lnTo>
                  <a:pt x="5502011" y="2146300"/>
                </a:lnTo>
                <a:lnTo>
                  <a:pt x="5492189" y="2197100"/>
                </a:lnTo>
                <a:lnTo>
                  <a:pt x="5481603" y="2247900"/>
                </a:lnTo>
                <a:lnTo>
                  <a:pt x="5470267" y="2298700"/>
                </a:lnTo>
                <a:lnTo>
                  <a:pt x="5458191" y="2349500"/>
                </a:lnTo>
                <a:lnTo>
                  <a:pt x="5445390" y="2387600"/>
                </a:lnTo>
                <a:lnTo>
                  <a:pt x="5431875" y="2438400"/>
                </a:lnTo>
                <a:lnTo>
                  <a:pt x="5418551" y="2489200"/>
                </a:lnTo>
                <a:lnTo>
                  <a:pt x="5405617" y="2540000"/>
                </a:lnTo>
                <a:lnTo>
                  <a:pt x="5392954" y="2590800"/>
                </a:lnTo>
                <a:lnTo>
                  <a:pt x="5380443" y="2641600"/>
                </a:lnTo>
                <a:lnTo>
                  <a:pt x="5367967" y="2692400"/>
                </a:lnTo>
                <a:lnTo>
                  <a:pt x="5355405" y="2743200"/>
                </a:lnTo>
                <a:lnTo>
                  <a:pt x="5342641" y="2806700"/>
                </a:lnTo>
                <a:lnTo>
                  <a:pt x="5329554" y="2857500"/>
                </a:lnTo>
                <a:lnTo>
                  <a:pt x="5316026" y="2908300"/>
                </a:lnTo>
                <a:lnTo>
                  <a:pt x="5301940" y="2959100"/>
                </a:lnTo>
                <a:lnTo>
                  <a:pt x="5287586" y="2997200"/>
                </a:lnTo>
                <a:lnTo>
                  <a:pt x="5271378" y="3048000"/>
                </a:lnTo>
                <a:lnTo>
                  <a:pt x="5253346" y="3098800"/>
                </a:lnTo>
                <a:lnTo>
                  <a:pt x="5233520" y="3136900"/>
                </a:lnTo>
                <a:lnTo>
                  <a:pt x="5211927" y="3187700"/>
                </a:lnTo>
                <a:lnTo>
                  <a:pt x="5188599" y="3238500"/>
                </a:lnTo>
                <a:lnTo>
                  <a:pt x="5163564" y="3276600"/>
                </a:lnTo>
                <a:lnTo>
                  <a:pt x="5136852" y="3314700"/>
                </a:lnTo>
                <a:lnTo>
                  <a:pt x="5108493" y="3365500"/>
                </a:lnTo>
                <a:lnTo>
                  <a:pt x="5078515" y="3403600"/>
                </a:lnTo>
                <a:lnTo>
                  <a:pt x="5046948" y="3441700"/>
                </a:lnTo>
                <a:lnTo>
                  <a:pt x="5013822" y="3479800"/>
                </a:lnTo>
                <a:lnTo>
                  <a:pt x="4977956" y="3517900"/>
                </a:lnTo>
                <a:lnTo>
                  <a:pt x="4940335" y="3556000"/>
                </a:lnTo>
                <a:lnTo>
                  <a:pt x="4920698" y="3568700"/>
                </a:lnTo>
                <a:close/>
              </a:path>
              <a:path w="5651500" h="3746500">
                <a:moveTo>
                  <a:pt x="5565308" y="203200"/>
                </a:moveTo>
                <a:lnTo>
                  <a:pt x="1408915" y="203200"/>
                </a:lnTo>
                <a:lnTo>
                  <a:pt x="1460220" y="190500"/>
                </a:lnTo>
                <a:lnTo>
                  <a:pt x="1613936" y="190500"/>
                </a:lnTo>
                <a:lnTo>
                  <a:pt x="1665114" y="177800"/>
                </a:lnTo>
                <a:lnTo>
                  <a:pt x="1818483" y="177800"/>
                </a:lnTo>
                <a:lnTo>
                  <a:pt x="1971643" y="165100"/>
                </a:lnTo>
                <a:lnTo>
                  <a:pt x="2022657" y="165100"/>
                </a:lnTo>
                <a:lnTo>
                  <a:pt x="2073655" y="152400"/>
                </a:lnTo>
                <a:lnTo>
                  <a:pt x="2226560" y="152400"/>
                </a:lnTo>
                <a:lnTo>
                  <a:pt x="2277506" y="139700"/>
                </a:lnTo>
                <a:lnTo>
                  <a:pt x="2430294" y="139700"/>
                </a:lnTo>
                <a:lnTo>
                  <a:pt x="2481213" y="127000"/>
                </a:lnTo>
                <a:lnTo>
                  <a:pt x="2684877" y="127000"/>
                </a:lnTo>
                <a:lnTo>
                  <a:pt x="2735799" y="114300"/>
                </a:lnTo>
                <a:lnTo>
                  <a:pt x="3245567" y="114300"/>
                </a:lnTo>
                <a:lnTo>
                  <a:pt x="3252408" y="101600"/>
                </a:lnTo>
                <a:lnTo>
                  <a:pt x="3276638" y="101600"/>
                </a:lnTo>
                <a:lnTo>
                  <a:pt x="3264253" y="50800"/>
                </a:lnTo>
                <a:lnTo>
                  <a:pt x="3250788" y="0"/>
                </a:lnTo>
                <a:lnTo>
                  <a:pt x="3432639" y="0"/>
                </a:lnTo>
                <a:lnTo>
                  <a:pt x="3446517" y="38100"/>
                </a:lnTo>
                <a:lnTo>
                  <a:pt x="3463068" y="88900"/>
                </a:lnTo>
                <a:lnTo>
                  <a:pt x="5391636" y="88900"/>
                </a:lnTo>
                <a:lnTo>
                  <a:pt x="5434596" y="101600"/>
                </a:lnTo>
                <a:lnTo>
                  <a:pt x="5473456" y="127000"/>
                </a:lnTo>
                <a:lnTo>
                  <a:pt x="5508204" y="139700"/>
                </a:lnTo>
                <a:lnTo>
                  <a:pt x="5538825" y="177800"/>
                </a:lnTo>
                <a:lnTo>
                  <a:pt x="5565308" y="203200"/>
                </a:lnTo>
                <a:close/>
              </a:path>
              <a:path w="5651500" h="3746500">
                <a:moveTo>
                  <a:pt x="5344588" y="88900"/>
                </a:moveTo>
                <a:lnTo>
                  <a:pt x="3463068" y="88900"/>
                </a:lnTo>
                <a:lnTo>
                  <a:pt x="4539274" y="76200"/>
                </a:lnTo>
                <a:lnTo>
                  <a:pt x="4540907" y="63500"/>
                </a:lnTo>
                <a:lnTo>
                  <a:pt x="4541745" y="50800"/>
                </a:lnTo>
                <a:lnTo>
                  <a:pt x="4542054" y="38100"/>
                </a:lnTo>
                <a:lnTo>
                  <a:pt x="4542929" y="0"/>
                </a:lnTo>
                <a:lnTo>
                  <a:pt x="4720391" y="0"/>
                </a:lnTo>
                <a:lnTo>
                  <a:pt x="4720054" y="12700"/>
                </a:lnTo>
                <a:lnTo>
                  <a:pt x="4720495" y="25400"/>
                </a:lnTo>
                <a:lnTo>
                  <a:pt x="4722437" y="50800"/>
                </a:lnTo>
                <a:lnTo>
                  <a:pt x="4722879" y="76200"/>
                </a:lnTo>
                <a:lnTo>
                  <a:pt x="5293466" y="76200"/>
                </a:lnTo>
                <a:lnTo>
                  <a:pt x="5344588" y="88900"/>
                </a:lnTo>
                <a:close/>
              </a:path>
              <a:path w="5651500" h="3746500">
                <a:moveTo>
                  <a:pt x="3876071" y="254000"/>
                </a:moveTo>
                <a:lnTo>
                  <a:pt x="841757" y="254000"/>
                </a:lnTo>
                <a:lnTo>
                  <a:pt x="884657" y="241300"/>
                </a:lnTo>
                <a:lnTo>
                  <a:pt x="3927107" y="241300"/>
                </a:lnTo>
                <a:lnTo>
                  <a:pt x="3876071" y="254000"/>
                </a:lnTo>
                <a:close/>
              </a:path>
              <a:path w="5651500" h="3746500">
                <a:moveTo>
                  <a:pt x="4596286" y="3746500"/>
                </a:moveTo>
                <a:lnTo>
                  <a:pt x="4558816" y="3746500"/>
                </a:lnTo>
                <a:lnTo>
                  <a:pt x="4525842" y="3721100"/>
                </a:lnTo>
                <a:lnTo>
                  <a:pt x="4497711" y="3708400"/>
                </a:lnTo>
                <a:lnTo>
                  <a:pt x="4474767" y="3670300"/>
                </a:lnTo>
                <a:lnTo>
                  <a:pt x="4457358" y="3619500"/>
                </a:lnTo>
                <a:lnTo>
                  <a:pt x="4445750" y="3581400"/>
                </a:lnTo>
                <a:lnTo>
                  <a:pt x="4436526" y="3543300"/>
                </a:lnTo>
                <a:lnTo>
                  <a:pt x="4429950" y="3492500"/>
                </a:lnTo>
                <a:lnTo>
                  <a:pt x="4426286" y="3454400"/>
                </a:lnTo>
                <a:lnTo>
                  <a:pt x="4423327" y="3403600"/>
                </a:lnTo>
                <a:lnTo>
                  <a:pt x="4420614" y="3352800"/>
                </a:lnTo>
                <a:lnTo>
                  <a:pt x="4418145" y="3302000"/>
                </a:lnTo>
                <a:lnTo>
                  <a:pt x="4415921" y="3251200"/>
                </a:lnTo>
                <a:lnTo>
                  <a:pt x="4413943" y="3200400"/>
                </a:lnTo>
                <a:lnTo>
                  <a:pt x="4412210" y="3149600"/>
                </a:lnTo>
                <a:lnTo>
                  <a:pt x="4410721" y="3098800"/>
                </a:lnTo>
                <a:lnTo>
                  <a:pt x="4409478" y="3048000"/>
                </a:lnTo>
                <a:lnTo>
                  <a:pt x="4408480" y="2997200"/>
                </a:lnTo>
                <a:lnTo>
                  <a:pt x="4407727" y="2946400"/>
                </a:lnTo>
                <a:lnTo>
                  <a:pt x="4407220" y="2895600"/>
                </a:lnTo>
                <a:lnTo>
                  <a:pt x="4407023" y="2857500"/>
                </a:lnTo>
                <a:lnTo>
                  <a:pt x="4406940" y="2806700"/>
                </a:lnTo>
                <a:lnTo>
                  <a:pt x="4407167" y="2755900"/>
                </a:lnTo>
                <a:lnTo>
                  <a:pt x="4407640" y="2705100"/>
                </a:lnTo>
                <a:lnTo>
                  <a:pt x="4408358" y="2654300"/>
                </a:lnTo>
                <a:lnTo>
                  <a:pt x="4409321" y="2603500"/>
                </a:lnTo>
                <a:lnTo>
                  <a:pt x="4410529" y="2552700"/>
                </a:lnTo>
                <a:lnTo>
                  <a:pt x="4411982" y="2501900"/>
                </a:lnTo>
                <a:lnTo>
                  <a:pt x="4413680" y="2451100"/>
                </a:lnTo>
                <a:lnTo>
                  <a:pt x="4415624" y="2400300"/>
                </a:lnTo>
                <a:lnTo>
                  <a:pt x="4417812" y="2349500"/>
                </a:lnTo>
                <a:lnTo>
                  <a:pt x="4420085" y="2286000"/>
                </a:lnTo>
                <a:lnTo>
                  <a:pt x="4422161" y="2235200"/>
                </a:lnTo>
                <a:lnTo>
                  <a:pt x="4424186" y="2184400"/>
                </a:lnTo>
                <a:lnTo>
                  <a:pt x="4426311" y="2133600"/>
                </a:lnTo>
                <a:lnTo>
                  <a:pt x="4428683" y="2070100"/>
                </a:lnTo>
                <a:lnTo>
                  <a:pt x="4431450" y="2019300"/>
                </a:lnTo>
                <a:lnTo>
                  <a:pt x="4434760" y="1968500"/>
                </a:lnTo>
                <a:lnTo>
                  <a:pt x="4438678" y="1917700"/>
                </a:lnTo>
                <a:lnTo>
                  <a:pt x="4442710" y="1866900"/>
                </a:lnTo>
                <a:lnTo>
                  <a:pt x="4446832" y="1803400"/>
                </a:lnTo>
                <a:lnTo>
                  <a:pt x="4451017" y="1752600"/>
                </a:lnTo>
                <a:lnTo>
                  <a:pt x="4463699" y="1600200"/>
                </a:lnTo>
                <a:lnTo>
                  <a:pt x="4467884" y="1549400"/>
                </a:lnTo>
                <a:lnTo>
                  <a:pt x="4472006" y="1498600"/>
                </a:lnTo>
                <a:lnTo>
                  <a:pt x="4476038" y="1435100"/>
                </a:lnTo>
                <a:lnTo>
                  <a:pt x="4479955" y="1384300"/>
                </a:lnTo>
                <a:lnTo>
                  <a:pt x="4483421" y="1333500"/>
                </a:lnTo>
                <a:lnTo>
                  <a:pt x="4487006" y="1282700"/>
                </a:lnTo>
                <a:lnTo>
                  <a:pt x="4497963" y="1130300"/>
                </a:lnTo>
                <a:lnTo>
                  <a:pt x="4501513" y="1079500"/>
                </a:lnTo>
                <a:lnTo>
                  <a:pt x="4504929" y="1028700"/>
                </a:lnTo>
                <a:lnTo>
                  <a:pt x="4508157" y="977900"/>
                </a:lnTo>
                <a:lnTo>
                  <a:pt x="4511148" y="927100"/>
                </a:lnTo>
                <a:lnTo>
                  <a:pt x="4513852" y="876300"/>
                </a:lnTo>
                <a:lnTo>
                  <a:pt x="4516799" y="825500"/>
                </a:lnTo>
                <a:lnTo>
                  <a:pt x="4519505" y="774700"/>
                </a:lnTo>
                <a:lnTo>
                  <a:pt x="4522007" y="723900"/>
                </a:lnTo>
                <a:lnTo>
                  <a:pt x="4524344" y="673100"/>
                </a:lnTo>
                <a:lnTo>
                  <a:pt x="4526553" y="622300"/>
                </a:lnTo>
                <a:lnTo>
                  <a:pt x="4528673" y="571500"/>
                </a:lnTo>
                <a:lnTo>
                  <a:pt x="4532799" y="457200"/>
                </a:lnTo>
                <a:lnTo>
                  <a:pt x="4534881" y="406400"/>
                </a:lnTo>
                <a:lnTo>
                  <a:pt x="4537026" y="355600"/>
                </a:lnTo>
                <a:lnTo>
                  <a:pt x="4539274" y="304800"/>
                </a:lnTo>
                <a:lnTo>
                  <a:pt x="4539274" y="241300"/>
                </a:lnTo>
                <a:lnTo>
                  <a:pt x="4714405" y="241300"/>
                </a:lnTo>
                <a:lnTo>
                  <a:pt x="4711889" y="266700"/>
                </a:lnTo>
                <a:lnTo>
                  <a:pt x="4709108" y="279400"/>
                </a:lnTo>
                <a:lnTo>
                  <a:pt x="4706857" y="292100"/>
                </a:lnTo>
                <a:lnTo>
                  <a:pt x="4703207" y="355600"/>
                </a:lnTo>
                <a:lnTo>
                  <a:pt x="4700669" y="406400"/>
                </a:lnTo>
                <a:lnTo>
                  <a:pt x="4698293" y="457200"/>
                </a:lnTo>
                <a:lnTo>
                  <a:pt x="4696058" y="508000"/>
                </a:lnTo>
                <a:lnTo>
                  <a:pt x="4693938" y="558800"/>
                </a:lnTo>
                <a:lnTo>
                  <a:pt x="4691912" y="596900"/>
                </a:lnTo>
                <a:lnTo>
                  <a:pt x="4689955" y="647700"/>
                </a:lnTo>
                <a:lnTo>
                  <a:pt x="4686158" y="749300"/>
                </a:lnTo>
                <a:lnTo>
                  <a:pt x="4684461" y="800100"/>
                </a:lnTo>
                <a:lnTo>
                  <a:pt x="4683042" y="850900"/>
                </a:lnTo>
                <a:lnTo>
                  <a:pt x="4680485" y="952500"/>
                </a:lnTo>
                <a:lnTo>
                  <a:pt x="4679067" y="1003300"/>
                </a:lnTo>
                <a:lnTo>
                  <a:pt x="4677370" y="1054100"/>
                </a:lnTo>
                <a:lnTo>
                  <a:pt x="4675254" y="1104900"/>
                </a:lnTo>
                <a:lnTo>
                  <a:pt x="4672581" y="1155700"/>
                </a:lnTo>
                <a:lnTo>
                  <a:pt x="4669210" y="1206500"/>
                </a:lnTo>
                <a:lnTo>
                  <a:pt x="4665376" y="1257300"/>
                </a:lnTo>
                <a:lnTo>
                  <a:pt x="4661315" y="1308100"/>
                </a:lnTo>
                <a:lnTo>
                  <a:pt x="4657063" y="1358900"/>
                </a:lnTo>
                <a:lnTo>
                  <a:pt x="4652659" y="1409700"/>
                </a:lnTo>
                <a:lnTo>
                  <a:pt x="4648138" y="1460500"/>
                </a:lnTo>
                <a:lnTo>
                  <a:pt x="4643539" y="1498600"/>
                </a:lnTo>
                <a:lnTo>
                  <a:pt x="4634254" y="1600200"/>
                </a:lnTo>
                <a:lnTo>
                  <a:pt x="4629643" y="1651000"/>
                </a:lnTo>
                <a:lnTo>
                  <a:pt x="4625101" y="1701800"/>
                </a:lnTo>
                <a:lnTo>
                  <a:pt x="4620668" y="1752600"/>
                </a:lnTo>
                <a:lnTo>
                  <a:pt x="4616379" y="1803400"/>
                </a:lnTo>
                <a:lnTo>
                  <a:pt x="4612272" y="1854200"/>
                </a:lnTo>
                <a:lnTo>
                  <a:pt x="4608385" y="1892300"/>
                </a:lnTo>
                <a:lnTo>
                  <a:pt x="4604754" y="1943100"/>
                </a:lnTo>
                <a:lnTo>
                  <a:pt x="4601417" y="1993900"/>
                </a:lnTo>
                <a:lnTo>
                  <a:pt x="4598136" y="2044700"/>
                </a:lnTo>
                <a:lnTo>
                  <a:pt x="4595072" y="2095500"/>
                </a:lnTo>
                <a:lnTo>
                  <a:pt x="4592224" y="2146300"/>
                </a:lnTo>
                <a:lnTo>
                  <a:pt x="4589594" y="2197100"/>
                </a:lnTo>
                <a:lnTo>
                  <a:pt x="4587181" y="2247900"/>
                </a:lnTo>
                <a:lnTo>
                  <a:pt x="4584984" y="2311400"/>
                </a:lnTo>
                <a:lnTo>
                  <a:pt x="4583005" y="2362200"/>
                </a:lnTo>
                <a:lnTo>
                  <a:pt x="4581242" y="2413000"/>
                </a:lnTo>
                <a:lnTo>
                  <a:pt x="4579696" y="2463800"/>
                </a:lnTo>
                <a:lnTo>
                  <a:pt x="4578368" y="2514600"/>
                </a:lnTo>
                <a:lnTo>
                  <a:pt x="4577256" y="2565400"/>
                </a:lnTo>
                <a:lnTo>
                  <a:pt x="4576361" y="2616200"/>
                </a:lnTo>
                <a:lnTo>
                  <a:pt x="4575683" y="2667000"/>
                </a:lnTo>
                <a:lnTo>
                  <a:pt x="4575222" y="2717800"/>
                </a:lnTo>
                <a:lnTo>
                  <a:pt x="4574978" y="2768600"/>
                </a:lnTo>
                <a:lnTo>
                  <a:pt x="4575093" y="2857500"/>
                </a:lnTo>
                <a:lnTo>
                  <a:pt x="4575547" y="2921000"/>
                </a:lnTo>
                <a:lnTo>
                  <a:pt x="4576171" y="2971800"/>
                </a:lnTo>
                <a:lnTo>
                  <a:pt x="4577012" y="3022600"/>
                </a:lnTo>
                <a:lnTo>
                  <a:pt x="4578069" y="3073400"/>
                </a:lnTo>
                <a:lnTo>
                  <a:pt x="4579344" y="3124200"/>
                </a:lnTo>
                <a:lnTo>
                  <a:pt x="4580835" y="3175000"/>
                </a:lnTo>
                <a:lnTo>
                  <a:pt x="4582544" y="3225800"/>
                </a:lnTo>
                <a:lnTo>
                  <a:pt x="4584469" y="3276600"/>
                </a:lnTo>
                <a:lnTo>
                  <a:pt x="4587516" y="3327400"/>
                </a:lnTo>
                <a:lnTo>
                  <a:pt x="4590955" y="3378200"/>
                </a:lnTo>
                <a:lnTo>
                  <a:pt x="4594708" y="3416300"/>
                </a:lnTo>
                <a:lnTo>
                  <a:pt x="4598697" y="3467100"/>
                </a:lnTo>
                <a:lnTo>
                  <a:pt x="4607066" y="3568700"/>
                </a:lnTo>
                <a:lnTo>
                  <a:pt x="4920698" y="3568700"/>
                </a:lnTo>
                <a:lnTo>
                  <a:pt x="4901060" y="3581400"/>
                </a:lnTo>
                <a:lnTo>
                  <a:pt x="4860229" y="3619500"/>
                </a:lnTo>
                <a:lnTo>
                  <a:pt x="4817942" y="3644900"/>
                </a:lnTo>
                <a:lnTo>
                  <a:pt x="4774297" y="3670300"/>
                </a:lnTo>
                <a:lnTo>
                  <a:pt x="4729394" y="3695700"/>
                </a:lnTo>
                <a:lnTo>
                  <a:pt x="4683333" y="3721100"/>
                </a:lnTo>
                <a:lnTo>
                  <a:pt x="4637907" y="3733800"/>
                </a:lnTo>
                <a:lnTo>
                  <a:pt x="4596286" y="3746500"/>
                </a:lnTo>
                <a:close/>
              </a:path>
              <a:path w="5651500" h="3746500">
                <a:moveTo>
                  <a:pt x="2615661" y="2463800"/>
                </a:moveTo>
                <a:lnTo>
                  <a:pt x="2014003" y="2463800"/>
                </a:lnTo>
                <a:lnTo>
                  <a:pt x="2063793" y="2451100"/>
                </a:lnTo>
                <a:lnTo>
                  <a:pt x="2113328" y="2451100"/>
                </a:lnTo>
                <a:lnTo>
                  <a:pt x="2307979" y="2400300"/>
                </a:lnTo>
                <a:lnTo>
                  <a:pt x="2355538" y="2374900"/>
                </a:lnTo>
                <a:lnTo>
                  <a:pt x="2449005" y="2349500"/>
                </a:lnTo>
                <a:lnTo>
                  <a:pt x="2494945" y="2324100"/>
                </a:lnTo>
                <a:lnTo>
                  <a:pt x="2540894" y="2311400"/>
                </a:lnTo>
                <a:lnTo>
                  <a:pt x="2586864" y="2286000"/>
                </a:lnTo>
                <a:lnTo>
                  <a:pt x="2632863" y="2273300"/>
                </a:lnTo>
                <a:lnTo>
                  <a:pt x="2678902" y="2247900"/>
                </a:lnTo>
                <a:lnTo>
                  <a:pt x="2771138" y="2222500"/>
                </a:lnTo>
                <a:lnTo>
                  <a:pt x="2817355" y="2197100"/>
                </a:lnTo>
                <a:lnTo>
                  <a:pt x="2910035" y="2171700"/>
                </a:lnTo>
                <a:lnTo>
                  <a:pt x="2956519" y="2146300"/>
                </a:lnTo>
                <a:lnTo>
                  <a:pt x="3049822" y="2120900"/>
                </a:lnTo>
                <a:lnTo>
                  <a:pt x="3096662" y="2095500"/>
                </a:lnTo>
                <a:lnTo>
                  <a:pt x="3333132" y="2032000"/>
                </a:lnTo>
                <a:lnTo>
                  <a:pt x="3427274" y="1993900"/>
                </a:lnTo>
                <a:lnTo>
                  <a:pt x="3457418" y="1968500"/>
                </a:lnTo>
                <a:lnTo>
                  <a:pt x="3496302" y="1943100"/>
                </a:lnTo>
                <a:lnTo>
                  <a:pt x="3526976" y="1917700"/>
                </a:lnTo>
                <a:lnTo>
                  <a:pt x="3547588" y="1879600"/>
                </a:lnTo>
                <a:lnTo>
                  <a:pt x="3556282" y="1828800"/>
                </a:lnTo>
                <a:lnTo>
                  <a:pt x="3559946" y="1790700"/>
                </a:lnTo>
                <a:lnTo>
                  <a:pt x="3562285" y="1739900"/>
                </a:lnTo>
                <a:lnTo>
                  <a:pt x="3563035" y="1701800"/>
                </a:lnTo>
                <a:lnTo>
                  <a:pt x="3561932" y="1651000"/>
                </a:lnTo>
                <a:lnTo>
                  <a:pt x="3557174" y="1600200"/>
                </a:lnTo>
                <a:lnTo>
                  <a:pt x="3552161" y="1549400"/>
                </a:lnTo>
                <a:lnTo>
                  <a:pt x="3546919" y="1498600"/>
                </a:lnTo>
                <a:lnTo>
                  <a:pt x="3541473" y="1447800"/>
                </a:lnTo>
                <a:lnTo>
                  <a:pt x="3535850" y="1397000"/>
                </a:lnTo>
                <a:lnTo>
                  <a:pt x="3530073" y="1346200"/>
                </a:lnTo>
                <a:lnTo>
                  <a:pt x="3524169" y="1295400"/>
                </a:lnTo>
                <a:lnTo>
                  <a:pt x="3518163" y="1244600"/>
                </a:lnTo>
                <a:lnTo>
                  <a:pt x="3512081" y="1181100"/>
                </a:lnTo>
                <a:lnTo>
                  <a:pt x="3499789" y="1079500"/>
                </a:lnTo>
                <a:lnTo>
                  <a:pt x="3494367" y="1028700"/>
                </a:lnTo>
                <a:lnTo>
                  <a:pt x="3488277" y="977900"/>
                </a:lnTo>
                <a:lnTo>
                  <a:pt x="3481530" y="927100"/>
                </a:lnTo>
                <a:lnTo>
                  <a:pt x="3474135" y="876300"/>
                </a:lnTo>
                <a:lnTo>
                  <a:pt x="3466102" y="825500"/>
                </a:lnTo>
                <a:lnTo>
                  <a:pt x="3457441" y="774700"/>
                </a:lnTo>
                <a:lnTo>
                  <a:pt x="3448162" y="736600"/>
                </a:lnTo>
                <a:lnTo>
                  <a:pt x="3438277" y="685800"/>
                </a:lnTo>
                <a:lnTo>
                  <a:pt x="3427793" y="635000"/>
                </a:lnTo>
                <a:lnTo>
                  <a:pt x="3416722" y="584200"/>
                </a:lnTo>
                <a:lnTo>
                  <a:pt x="3405073" y="533400"/>
                </a:lnTo>
                <a:lnTo>
                  <a:pt x="3392857" y="482600"/>
                </a:lnTo>
                <a:lnTo>
                  <a:pt x="3380084" y="431800"/>
                </a:lnTo>
                <a:lnTo>
                  <a:pt x="3366763" y="381000"/>
                </a:lnTo>
                <a:lnTo>
                  <a:pt x="3352905" y="330200"/>
                </a:lnTo>
                <a:lnTo>
                  <a:pt x="3337810" y="292100"/>
                </a:lnTo>
                <a:lnTo>
                  <a:pt x="3333132" y="279400"/>
                </a:lnTo>
                <a:lnTo>
                  <a:pt x="582827" y="279400"/>
                </a:lnTo>
                <a:lnTo>
                  <a:pt x="634613" y="266700"/>
                </a:lnTo>
                <a:lnTo>
                  <a:pt x="738185" y="266700"/>
                </a:lnTo>
                <a:lnTo>
                  <a:pt x="789971" y="254000"/>
                </a:lnTo>
                <a:lnTo>
                  <a:pt x="3516737" y="254000"/>
                </a:lnTo>
                <a:lnTo>
                  <a:pt x="3526844" y="292100"/>
                </a:lnTo>
                <a:lnTo>
                  <a:pt x="3536156" y="330200"/>
                </a:lnTo>
                <a:lnTo>
                  <a:pt x="3544939" y="368300"/>
                </a:lnTo>
                <a:lnTo>
                  <a:pt x="3578328" y="508000"/>
                </a:lnTo>
                <a:lnTo>
                  <a:pt x="3589861" y="558800"/>
                </a:lnTo>
                <a:lnTo>
                  <a:pt x="3600792" y="609600"/>
                </a:lnTo>
                <a:lnTo>
                  <a:pt x="3611121" y="660400"/>
                </a:lnTo>
                <a:lnTo>
                  <a:pt x="3620849" y="711200"/>
                </a:lnTo>
                <a:lnTo>
                  <a:pt x="3629975" y="762000"/>
                </a:lnTo>
                <a:lnTo>
                  <a:pt x="3638499" y="812800"/>
                </a:lnTo>
                <a:lnTo>
                  <a:pt x="3646422" y="863600"/>
                </a:lnTo>
                <a:lnTo>
                  <a:pt x="3653742" y="914400"/>
                </a:lnTo>
                <a:lnTo>
                  <a:pt x="3660462" y="965200"/>
                </a:lnTo>
                <a:lnTo>
                  <a:pt x="3666579" y="1028700"/>
                </a:lnTo>
                <a:lnTo>
                  <a:pt x="3672095" y="1079500"/>
                </a:lnTo>
                <a:lnTo>
                  <a:pt x="3677687" y="1130300"/>
                </a:lnTo>
                <a:lnTo>
                  <a:pt x="3683171" y="1181100"/>
                </a:lnTo>
                <a:lnTo>
                  <a:pt x="3688557" y="1231900"/>
                </a:lnTo>
                <a:lnTo>
                  <a:pt x="3693855" y="1282700"/>
                </a:lnTo>
                <a:lnTo>
                  <a:pt x="3699075" y="1333500"/>
                </a:lnTo>
                <a:lnTo>
                  <a:pt x="3704225" y="1384300"/>
                </a:lnTo>
                <a:lnTo>
                  <a:pt x="3709317" y="1435100"/>
                </a:lnTo>
                <a:lnTo>
                  <a:pt x="3714360" y="1485900"/>
                </a:lnTo>
                <a:lnTo>
                  <a:pt x="3719364" y="1536700"/>
                </a:lnTo>
                <a:lnTo>
                  <a:pt x="3729293" y="1638300"/>
                </a:lnTo>
                <a:lnTo>
                  <a:pt x="3734238" y="1689100"/>
                </a:lnTo>
                <a:lnTo>
                  <a:pt x="3736930" y="1727200"/>
                </a:lnTo>
                <a:lnTo>
                  <a:pt x="3736709" y="1765300"/>
                </a:lnTo>
                <a:lnTo>
                  <a:pt x="3733841" y="1816100"/>
                </a:lnTo>
                <a:lnTo>
                  <a:pt x="3728588" y="1854200"/>
                </a:lnTo>
                <a:lnTo>
                  <a:pt x="3720188" y="1905000"/>
                </a:lnTo>
                <a:lnTo>
                  <a:pt x="3704970" y="1943100"/>
                </a:lnTo>
                <a:lnTo>
                  <a:pt x="3683377" y="1993900"/>
                </a:lnTo>
                <a:lnTo>
                  <a:pt x="3655855" y="2032000"/>
                </a:lnTo>
                <a:lnTo>
                  <a:pt x="3622848" y="2057400"/>
                </a:lnTo>
                <a:lnTo>
                  <a:pt x="3584801" y="2095500"/>
                </a:lnTo>
                <a:lnTo>
                  <a:pt x="3542159" y="2120900"/>
                </a:lnTo>
                <a:lnTo>
                  <a:pt x="3499450" y="2133600"/>
                </a:lnTo>
                <a:lnTo>
                  <a:pt x="3456062" y="2159000"/>
                </a:lnTo>
                <a:lnTo>
                  <a:pt x="3411997" y="2171700"/>
                </a:lnTo>
                <a:lnTo>
                  <a:pt x="3367254" y="2197100"/>
                </a:lnTo>
                <a:lnTo>
                  <a:pt x="3321833" y="2209800"/>
                </a:lnTo>
                <a:lnTo>
                  <a:pt x="3130464" y="2260600"/>
                </a:lnTo>
                <a:lnTo>
                  <a:pt x="3082886" y="2286000"/>
                </a:lnTo>
                <a:lnTo>
                  <a:pt x="2940943" y="2324100"/>
                </a:lnTo>
                <a:lnTo>
                  <a:pt x="2893927" y="2349500"/>
                </a:lnTo>
                <a:lnTo>
                  <a:pt x="2847076" y="2362200"/>
                </a:lnTo>
                <a:lnTo>
                  <a:pt x="2800402" y="2387600"/>
                </a:lnTo>
                <a:lnTo>
                  <a:pt x="2753913" y="2400300"/>
                </a:lnTo>
                <a:lnTo>
                  <a:pt x="2707620" y="2425700"/>
                </a:lnTo>
                <a:lnTo>
                  <a:pt x="2661532" y="2438400"/>
                </a:lnTo>
                <a:lnTo>
                  <a:pt x="2615661" y="2463800"/>
                </a:lnTo>
                <a:close/>
              </a:path>
              <a:path w="5651500" h="3746500">
                <a:moveTo>
                  <a:pt x="2058491" y="2628900"/>
                </a:moveTo>
                <a:lnTo>
                  <a:pt x="1872636" y="2628900"/>
                </a:lnTo>
                <a:lnTo>
                  <a:pt x="1829377" y="2616200"/>
                </a:lnTo>
                <a:lnTo>
                  <a:pt x="1788242" y="2590800"/>
                </a:lnTo>
                <a:lnTo>
                  <a:pt x="1749824" y="2565400"/>
                </a:lnTo>
                <a:lnTo>
                  <a:pt x="1714717" y="2540000"/>
                </a:lnTo>
                <a:lnTo>
                  <a:pt x="1683514" y="2501900"/>
                </a:lnTo>
                <a:lnTo>
                  <a:pt x="1653685" y="2463800"/>
                </a:lnTo>
                <a:lnTo>
                  <a:pt x="1625212" y="2425700"/>
                </a:lnTo>
                <a:lnTo>
                  <a:pt x="1598095" y="2387600"/>
                </a:lnTo>
                <a:lnTo>
                  <a:pt x="1572334" y="2349500"/>
                </a:lnTo>
                <a:lnTo>
                  <a:pt x="1547929" y="2298700"/>
                </a:lnTo>
                <a:lnTo>
                  <a:pt x="1525077" y="2260600"/>
                </a:lnTo>
                <a:lnTo>
                  <a:pt x="1502801" y="2209800"/>
                </a:lnTo>
                <a:lnTo>
                  <a:pt x="1481102" y="2171700"/>
                </a:lnTo>
                <a:lnTo>
                  <a:pt x="1459979" y="2120900"/>
                </a:lnTo>
                <a:lnTo>
                  <a:pt x="1439433" y="2070100"/>
                </a:lnTo>
                <a:lnTo>
                  <a:pt x="1419464" y="2032000"/>
                </a:lnTo>
                <a:lnTo>
                  <a:pt x="1400072" y="1981200"/>
                </a:lnTo>
                <a:lnTo>
                  <a:pt x="1381256" y="1943100"/>
                </a:lnTo>
                <a:lnTo>
                  <a:pt x="1363016" y="1892300"/>
                </a:lnTo>
                <a:lnTo>
                  <a:pt x="1345354" y="1841500"/>
                </a:lnTo>
                <a:lnTo>
                  <a:pt x="1328268" y="1803400"/>
                </a:lnTo>
                <a:lnTo>
                  <a:pt x="1311758" y="1752600"/>
                </a:lnTo>
                <a:lnTo>
                  <a:pt x="1295826" y="1701800"/>
                </a:lnTo>
                <a:lnTo>
                  <a:pt x="1280469" y="1651000"/>
                </a:lnTo>
                <a:lnTo>
                  <a:pt x="1265690" y="1612900"/>
                </a:lnTo>
                <a:lnTo>
                  <a:pt x="1251487" y="1562100"/>
                </a:lnTo>
                <a:lnTo>
                  <a:pt x="1237861" y="1511300"/>
                </a:lnTo>
                <a:lnTo>
                  <a:pt x="1224811" y="1460500"/>
                </a:lnTo>
                <a:lnTo>
                  <a:pt x="1212338" y="1409700"/>
                </a:lnTo>
                <a:lnTo>
                  <a:pt x="1200442" y="1371600"/>
                </a:lnTo>
                <a:lnTo>
                  <a:pt x="1189123" y="1320800"/>
                </a:lnTo>
                <a:lnTo>
                  <a:pt x="1178380" y="1270000"/>
                </a:lnTo>
                <a:lnTo>
                  <a:pt x="1168213" y="1219200"/>
                </a:lnTo>
                <a:lnTo>
                  <a:pt x="1158623" y="1168400"/>
                </a:lnTo>
                <a:lnTo>
                  <a:pt x="1149610" y="1117600"/>
                </a:lnTo>
                <a:lnTo>
                  <a:pt x="1141174" y="1066800"/>
                </a:lnTo>
                <a:lnTo>
                  <a:pt x="1133519" y="1028700"/>
                </a:lnTo>
                <a:lnTo>
                  <a:pt x="1126070" y="977900"/>
                </a:lnTo>
                <a:lnTo>
                  <a:pt x="1118797" y="927100"/>
                </a:lnTo>
                <a:lnTo>
                  <a:pt x="1111672" y="876300"/>
                </a:lnTo>
                <a:lnTo>
                  <a:pt x="1104664" y="825500"/>
                </a:lnTo>
                <a:lnTo>
                  <a:pt x="1097744" y="774700"/>
                </a:lnTo>
                <a:lnTo>
                  <a:pt x="1090884" y="723900"/>
                </a:lnTo>
                <a:lnTo>
                  <a:pt x="1077221" y="635000"/>
                </a:lnTo>
                <a:lnTo>
                  <a:pt x="1070360" y="584200"/>
                </a:lnTo>
                <a:lnTo>
                  <a:pt x="1063441" y="533400"/>
                </a:lnTo>
                <a:lnTo>
                  <a:pt x="1056433" y="482600"/>
                </a:lnTo>
                <a:lnTo>
                  <a:pt x="1053829" y="469900"/>
                </a:lnTo>
                <a:lnTo>
                  <a:pt x="1050431" y="444500"/>
                </a:lnTo>
                <a:lnTo>
                  <a:pt x="1046503" y="419100"/>
                </a:lnTo>
                <a:lnTo>
                  <a:pt x="1042310" y="406400"/>
                </a:lnTo>
                <a:lnTo>
                  <a:pt x="1225341" y="406400"/>
                </a:lnTo>
                <a:lnTo>
                  <a:pt x="1225915" y="419100"/>
                </a:lnTo>
                <a:lnTo>
                  <a:pt x="1227062" y="431800"/>
                </a:lnTo>
                <a:lnTo>
                  <a:pt x="1228739" y="457200"/>
                </a:lnTo>
                <a:lnTo>
                  <a:pt x="1235427" y="508000"/>
                </a:lnTo>
                <a:lnTo>
                  <a:pt x="1242278" y="546100"/>
                </a:lnTo>
                <a:lnTo>
                  <a:pt x="1249244" y="596900"/>
                </a:lnTo>
                <a:lnTo>
                  <a:pt x="1270377" y="749300"/>
                </a:lnTo>
                <a:lnTo>
                  <a:pt x="1277344" y="800100"/>
                </a:lnTo>
                <a:lnTo>
                  <a:pt x="1284195" y="850900"/>
                </a:lnTo>
                <a:lnTo>
                  <a:pt x="1290882" y="901700"/>
                </a:lnTo>
                <a:lnTo>
                  <a:pt x="1298028" y="952500"/>
                </a:lnTo>
                <a:lnTo>
                  <a:pt x="1305775" y="1003300"/>
                </a:lnTo>
                <a:lnTo>
                  <a:pt x="1314123" y="1054100"/>
                </a:lnTo>
                <a:lnTo>
                  <a:pt x="1323074" y="1104900"/>
                </a:lnTo>
                <a:lnTo>
                  <a:pt x="1332626" y="1143000"/>
                </a:lnTo>
                <a:lnTo>
                  <a:pt x="1342780" y="1193800"/>
                </a:lnTo>
                <a:lnTo>
                  <a:pt x="1353535" y="1244600"/>
                </a:lnTo>
                <a:lnTo>
                  <a:pt x="1364893" y="1295400"/>
                </a:lnTo>
                <a:lnTo>
                  <a:pt x="1376851" y="1346200"/>
                </a:lnTo>
                <a:lnTo>
                  <a:pt x="1389412" y="1397000"/>
                </a:lnTo>
                <a:lnTo>
                  <a:pt x="1402575" y="1447800"/>
                </a:lnTo>
                <a:lnTo>
                  <a:pt x="1416339" y="1498600"/>
                </a:lnTo>
                <a:lnTo>
                  <a:pt x="1430704" y="1549400"/>
                </a:lnTo>
                <a:lnTo>
                  <a:pt x="1445672" y="1600200"/>
                </a:lnTo>
                <a:lnTo>
                  <a:pt x="1461241" y="1638300"/>
                </a:lnTo>
                <a:lnTo>
                  <a:pt x="1477412" y="1689100"/>
                </a:lnTo>
                <a:lnTo>
                  <a:pt x="1494185" y="1739900"/>
                </a:lnTo>
                <a:lnTo>
                  <a:pt x="1511559" y="1790700"/>
                </a:lnTo>
                <a:lnTo>
                  <a:pt x="1529535" y="1828800"/>
                </a:lnTo>
                <a:lnTo>
                  <a:pt x="1548113" y="1879600"/>
                </a:lnTo>
                <a:lnTo>
                  <a:pt x="1567292" y="1930400"/>
                </a:lnTo>
                <a:lnTo>
                  <a:pt x="1587073" y="1981200"/>
                </a:lnTo>
                <a:lnTo>
                  <a:pt x="1607456" y="2019300"/>
                </a:lnTo>
                <a:lnTo>
                  <a:pt x="1628441" y="2070100"/>
                </a:lnTo>
                <a:lnTo>
                  <a:pt x="1650027" y="2120900"/>
                </a:lnTo>
                <a:lnTo>
                  <a:pt x="1672215" y="2159000"/>
                </a:lnTo>
                <a:lnTo>
                  <a:pt x="1694926" y="2209800"/>
                </a:lnTo>
                <a:lnTo>
                  <a:pt x="1718992" y="2247900"/>
                </a:lnTo>
                <a:lnTo>
                  <a:pt x="1744414" y="2298700"/>
                </a:lnTo>
                <a:lnTo>
                  <a:pt x="1771192" y="2336800"/>
                </a:lnTo>
                <a:lnTo>
                  <a:pt x="1799326" y="2374900"/>
                </a:lnTo>
                <a:lnTo>
                  <a:pt x="1832499" y="2413000"/>
                </a:lnTo>
                <a:lnTo>
                  <a:pt x="1870825" y="2438400"/>
                </a:lnTo>
                <a:lnTo>
                  <a:pt x="1914031" y="2463800"/>
                </a:lnTo>
                <a:lnTo>
                  <a:pt x="2615661" y="2463800"/>
                </a:lnTo>
                <a:lnTo>
                  <a:pt x="2569299" y="2476500"/>
                </a:lnTo>
                <a:lnTo>
                  <a:pt x="2522657" y="2501900"/>
                </a:lnTo>
                <a:lnTo>
                  <a:pt x="2428531" y="2527300"/>
                </a:lnTo>
                <a:lnTo>
                  <a:pt x="2381049" y="2552700"/>
                </a:lnTo>
                <a:lnTo>
                  <a:pt x="2139433" y="2616200"/>
                </a:lnTo>
                <a:lnTo>
                  <a:pt x="2090269" y="2616200"/>
                </a:lnTo>
                <a:lnTo>
                  <a:pt x="2058491" y="2628900"/>
                </a:lnTo>
                <a:close/>
              </a:path>
              <a:path w="5651500" h="3746500">
                <a:moveTo>
                  <a:pt x="629434" y="444500"/>
                </a:moveTo>
                <a:lnTo>
                  <a:pt x="379775" y="444500"/>
                </a:lnTo>
                <a:lnTo>
                  <a:pt x="329716" y="431800"/>
                </a:lnTo>
                <a:lnTo>
                  <a:pt x="679149" y="431800"/>
                </a:lnTo>
                <a:lnTo>
                  <a:pt x="629434" y="444500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479909"/>
            <a:ext cx="9753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solidFill>
                  <a:srgbClr val="5C1C58"/>
                </a:solidFill>
              </a:rPr>
              <a:t>Thanh </a:t>
            </a:r>
            <a:r>
              <a:rPr lang="en-US" sz="3600" dirty="0" err="1">
                <a:solidFill>
                  <a:srgbClr val="5C1C58"/>
                </a:solidFill>
              </a:rPr>
              <a:t>toán</a:t>
            </a:r>
            <a:endParaRPr sz="3600" spc="-630" dirty="0">
              <a:solidFill>
                <a:srgbClr val="5C1C58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334E5-F23E-8E5F-2A71-0F49D651E9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8</a:t>
            </a:fld>
            <a:r>
              <a:rPr lang="en-US" dirty="0"/>
              <a:t>/13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56612-8337-1214-E8AF-F142162D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05" y="1638018"/>
            <a:ext cx="7087589" cy="4039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A3BBE0-6150-A2D1-8C90-D1A0B1279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3564"/>
            <a:ext cx="9753600" cy="5208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89135A-C521-36C9-0694-435D34D5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3564"/>
            <a:ext cx="9753600" cy="52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2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91" y="0"/>
            <a:ext cx="5541010" cy="7319645"/>
          </a:xfrm>
          <a:custGeom>
            <a:avLst/>
            <a:gdLst/>
            <a:ahLst/>
            <a:cxnLst/>
            <a:rect l="l" t="t" r="r" b="b"/>
            <a:pathLst>
              <a:path w="5541010" h="7319645">
                <a:moveTo>
                  <a:pt x="738177" y="2647946"/>
                </a:moveTo>
                <a:lnTo>
                  <a:pt x="204679" y="1747806"/>
                </a:lnTo>
                <a:lnTo>
                  <a:pt x="190701" y="1699313"/>
                </a:lnTo>
                <a:lnTo>
                  <a:pt x="164150" y="1654514"/>
                </a:lnTo>
                <a:lnTo>
                  <a:pt x="135636" y="1556587"/>
                </a:lnTo>
                <a:lnTo>
                  <a:pt x="122786" y="1509997"/>
                </a:lnTo>
                <a:lnTo>
                  <a:pt x="121824" y="1458556"/>
                </a:lnTo>
                <a:lnTo>
                  <a:pt x="110918" y="1415247"/>
                </a:lnTo>
                <a:lnTo>
                  <a:pt x="111938" y="1367151"/>
                </a:lnTo>
                <a:lnTo>
                  <a:pt x="113978" y="1320774"/>
                </a:lnTo>
                <a:lnTo>
                  <a:pt x="117054" y="1276148"/>
                </a:lnTo>
                <a:lnTo>
                  <a:pt x="132113" y="1226828"/>
                </a:lnTo>
                <a:lnTo>
                  <a:pt x="137321" y="1185799"/>
                </a:lnTo>
                <a:lnTo>
                  <a:pt x="154548" y="1140139"/>
                </a:lnTo>
                <a:lnTo>
                  <a:pt x="172888" y="1096356"/>
                </a:lnTo>
                <a:lnTo>
                  <a:pt x="192359" y="1054482"/>
                </a:lnTo>
                <a:lnTo>
                  <a:pt x="212980" y="1014548"/>
                </a:lnTo>
                <a:lnTo>
                  <a:pt x="245695" y="970111"/>
                </a:lnTo>
                <a:lnTo>
                  <a:pt x="268672" y="934152"/>
                </a:lnTo>
                <a:lnTo>
                  <a:pt x="303780" y="893753"/>
                </a:lnTo>
                <a:lnTo>
                  <a:pt x="340113" y="855420"/>
                </a:lnTo>
                <a:lnTo>
                  <a:pt x="377231" y="818413"/>
                </a:lnTo>
                <a:lnTo>
                  <a:pt x="414537" y="781721"/>
                </a:lnTo>
                <a:lnTo>
                  <a:pt x="452019" y="745326"/>
                </a:lnTo>
                <a:lnTo>
                  <a:pt x="489665" y="709210"/>
                </a:lnTo>
                <a:lnTo>
                  <a:pt x="527465" y="673353"/>
                </a:lnTo>
                <a:lnTo>
                  <a:pt x="554484" y="644213"/>
                </a:lnTo>
                <a:lnTo>
                  <a:pt x="592559" y="608820"/>
                </a:lnTo>
                <a:lnTo>
                  <a:pt x="630755" y="573631"/>
                </a:lnTo>
                <a:lnTo>
                  <a:pt x="669061" y="538628"/>
                </a:lnTo>
                <a:lnTo>
                  <a:pt x="707466" y="503791"/>
                </a:lnTo>
                <a:lnTo>
                  <a:pt x="745959" y="469103"/>
                </a:lnTo>
                <a:lnTo>
                  <a:pt x="784530" y="434545"/>
                </a:lnTo>
                <a:lnTo>
                  <a:pt x="823166" y="400098"/>
                </a:lnTo>
                <a:lnTo>
                  <a:pt x="861857" y="365744"/>
                </a:lnTo>
                <a:lnTo>
                  <a:pt x="900592" y="331464"/>
                </a:lnTo>
                <a:lnTo>
                  <a:pt x="939360" y="297240"/>
                </a:lnTo>
                <a:lnTo>
                  <a:pt x="1016950" y="228884"/>
                </a:lnTo>
                <a:lnTo>
                  <a:pt x="1056000" y="195135"/>
                </a:lnTo>
                <a:lnTo>
                  <a:pt x="1095354" y="161900"/>
                </a:lnTo>
                <a:lnTo>
                  <a:pt x="1134997" y="129151"/>
                </a:lnTo>
                <a:lnTo>
                  <a:pt x="1174912" y="96863"/>
                </a:lnTo>
                <a:lnTo>
                  <a:pt x="1215083" y="65007"/>
                </a:lnTo>
                <a:lnTo>
                  <a:pt x="1255495" y="33556"/>
                </a:lnTo>
                <a:lnTo>
                  <a:pt x="1296300" y="2769"/>
                </a:lnTo>
                <a:lnTo>
                  <a:pt x="2460938" y="0"/>
                </a:lnTo>
                <a:lnTo>
                  <a:pt x="2468372" y="12543"/>
                </a:lnTo>
                <a:lnTo>
                  <a:pt x="2504005" y="47756"/>
                </a:lnTo>
                <a:lnTo>
                  <a:pt x="2550592" y="76542"/>
                </a:lnTo>
                <a:lnTo>
                  <a:pt x="2657826" y="182745"/>
                </a:lnTo>
                <a:lnTo>
                  <a:pt x="2776511" y="283360"/>
                </a:lnTo>
                <a:lnTo>
                  <a:pt x="2848740" y="355410"/>
                </a:lnTo>
                <a:lnTo>
                  <a:pt x="2871730" y="369290"/>
                </a:lnTo>
                <a:lnTo>
                  <a:pt x="2884045" y="390069"/>
                </a:lnTo>
                <a:lnTo>
                  <a:pt x="2907787" y="405218"/>
                </a:lnTo>
                <a:lnTo>
                  <a:pt x="2995669" y="553497"/>
                </a:lnTo>
                <a:lnTo>
                  <a:pt x="3004780" y="593779"/>
                </a:lnTo>
                <a:lnTo>
                  <a:pt x="3000745" y="636788"/>
                </a:lnTo>
                <a:lnTo>
                  <a:pt x="2994577" y="676199"/>
                </a:lnTo>
                <a:lnTo>
                  <a:pt x="2975439" y="718634"/>
                </a:lnTo>
                <a:lnTo>
                  <a:pt x="2954343" y="757767"/>
                </a:lnTo>
                <a:lnTo>
                  <a:pt x="2920454" y="800222"/>
                </a:lnTo>
                <a:lnTo>
                  <a:pt x="2884520" y="839229"/>
                </a:lnTo>
                <a:lnTo>
                  <a:pt x="2847994" y="877235"/>
                </a:lnTo>
                <a:lnTo>
                  <a:pt x="2819077" y="903172"/>
                </a:lnTo>
                <a:lnTo>
                  <a:pt x="2647984" y="614498"/>
                </a:lnTo>
                <a:lnTo>
                  <a:pt x="2575287" y="541657"/>
                </a:lnTo>
                <a:lnTo>
                  <a:pt x="2528200" y="512028"/>
                </a:lnTo>
                <a:lnTo>
                  <a:pt x="2349274" y="334680"/>
                </a:lnTo>
                <a:lnTo>
                  <a:pt x="2302939" y="306319"/>
                </a:lnTo>
                <a:lnTo>
                  <a:pt x="2197462" y="203080"/>
                </a:lnTo>
                <a:lnTo>
                  <a:pt x="2151628" y="175565"/>
                </a:lnTo>
                <a:lnTo>
                  <a:pt x="2116845" y="141786"/>
                </a:lnTo>
                <a:lnTo>
                  <a:pt x="2071261" y="114693"/>
                </a:lnTo>
                <a:lnTo>
                  <a:pt x="2036728" y="81336"/>
                </a:lnTo>
                <a:lnTo>
                  <a:pt x="1986041" y="45633"/>
                </a:lnTo>
                <a:lnTo>
                  <a:pt x="1943253" y="23256"/>
                </a:lnTo>
                <a:lnTo>
                  <a:pt x="1907101" y="12076"/>
                </a:lnTo>
                <a:lnTo>
                  <a:pt x="1876324" y="9965"/>
                </a:lnTo>
                <a:lnTo>
                  <a:pt x="1838734" y="21269"/>
                </a:lnTo>
                <a:lnTo>
                  <a:pt x="1793070" y="43858"/>
                </a:lnTo>
                <a:lnTo>
                  <a:pt x="1738070" y="75603"/>
                </a:lnTo>
                <a:lnTo>
                  <a:pt x="1706421" y="96931"/>
                </a:lnTo>
                <a:lnTo>
                  <a:pt x="1686115" y="112487"/>
                </a:lnTo>
                <a:lnTo>
                  <a:pt x="1656758" y="137680"/>
                </a:lnTo>
                <a:lnTo>
                  <a:pt x="1616445" y="169299"/>
                </a:lnTo>
                <a:lnTo>
                  <a:pt x="1576110" y="200879"/>
                </a:lnTo>
                <a:lnTo>
                  <a:pt x="1495401" y="263973"/>
                </a:lnTo>
                <a:lnTo>
                  <a:pt x="1385266" y="352146"/>
                </a:lnTo>
                <a:lnTo>
                  <a:pt x="1344942" y="383744"/>
                </a:lnTo>
                <a:lnTo>
                  <a:pt x="1304643" y="415386"/>
                </a:lnTo>
                <a:lnTo>
                  <a:pt x="1264378" y="447083"/>
                </a:lnTo>
                <a:lnTo>
                  <a:pt x="1224152" y="478848"/>
                </a:lnTo>
                <a:lnTo>
                  <a:pt x="1183973" y="510691"/>
                </a:lnTo>
                <a:lnTo>
                  <a:pt x="1143847" y="542625"/>
                </a:lnTo>
                <a:lnTo>
                  <a:pt x="1114708" y="568186"/>
                </a:lnTo>
                <a:lnTo>
                  <a:pt x="1074710" y="600336"/>
                </a:lnTo>
                <a:lnTo>
                  <a:pt x="1034788" y="632612"/>
                </a:lnTo>
                <a:lnTo>
                  <a:pt x="994946" y="665024"/>
                </a:lnTo>
                <a:lnTo>
                  <a:pt x="955193" y="697586"/>
                </a:lnTo>
                <a:lnTo>
                  <a:pt x="915535" y="730309"/>
                </a:lnTo>
                <a:lnTo>
                  <a:pt x="875979" y="763204"/>
                </a:lnTo>
                <a:lnTo>
                  <a:pt x="838049" y="798842"/>
                </a:lnTo>
                <a:lnTo>
                  <a:pt x="800439" y="835021"/>
                </a:lnTo>
                <a:lnTo>
                  <a:pt x="763151" y="871741"/>
                </a:lnTo>
                <a:lnTo>
                  <a:pt x="737108" y="902526"/>
                </a:lnTo>
                <a:lnTo>
                  <a:pt x="700460" y="940328"/>
                </a:lnTo>
                <a:lnTo>
                  <a:pt x="664133" y="978671"/>
                </a:lnTo>
                <a:lnTo>
                  <a:pt x="628127" y="1017555"/>
                </a:lnTo>
                <a:lnTo>
                  <a:pt x="592441" y="1056980"/>
                </a:lnTo>
                <a:lnTo>
                  <a:pt x="557076" y="1096945"/>
                </a:lnTo>
                <a:lnTo>
                  <a:pt x="522032" y="1137452"/>
                </a:lnTo>
                <a:lnTo>
                  <a:pt x="488288" y="1180153"/>
                </a:lnTo>
                <a:lnTo>
                  <a:pt x="469106" y="1222515"/>
                </a:lnTo>
                <a:lnTo>
                  <a:pt x="453190" y="1270387"/>
                </a:lnTo>
                <a:lnTo>
                  <a:pt x="440168" y="1323142"/>
                </a:lnTo>
                <a:lnTo>
                  <a:pt x="440594" y="1373679"/>
                </a:lnTo>
                <a:lnTo>
                  <a:pt x="443173" y="1427848"/>
                </a:lnTo>
                <a:lnTo>
                  <a:pt x="508065" y="1661881"/>
                </a:lnTo>
                <a:lnTo>
                  <a:pt x="532538" y="1703172"/>
                </a:lnTo>
                <a:lnTo>
                  <a:pt x="546276" y="1751259"/>
                </a:lnTo>
                <a:lnTo>
                  <a:pt x="646823" y="1920907"/>
                </a:lnTo>
                <a:lnTo>
                  <a:pt x="661509" y="1970594"/>
                </a:lnTo>
                <a:lnTo>
                  <a:pt x="2600667" y="5242422"/>
                </a:lnTo>
                <a:lnTo>
                  <a:pt x="2563410" y="5204470"/>
                </a:lnTo>
                <a:lnTo>
                  <a:pt x="2537114" y="5160102"/>
                </a:lnTo>
                <a:lnTo>
                  <a:pt x="2499930" y="5122272"/>
                </a:lnTo>
                <a:lnTo>
                  <a:pt x="2473711" y="5078034"/>
                </a:lnTo>
                <a:lnTo>
                  <a:pt x="2436608" y="5040342"/>
                </a:lnTo>
                <a:lnTo>
                  <a:pt x="2410713" y="4996650"/>
                </a:lnTo>
                <a:lnTo>
                  <a:pt x="2373891" y="4959431"/>
                </a:lnTo>
                <a:lnTo>
                  <a:pt x="2347992" y="4915734"/>
                </a:lnTo>
                <a:lnTo>
                  <a:pt x="2311165" y="4878507"/>
                </a:lnTo>
                <a:lnTo>
                  <a:pt x="2285260" y="4834799"/>
                </a:lnTo>
                <a:lnTo>
                  <a:pt x="2248426" y="4797559"/>
                </a:lnTo>
                <a:lnTo>
                  <a:pt x="2222511" y="4753834"/>
                </a:lnTo>
                <a:lnTo>
                  <a:pt x="2185664" y="4716574"/>
                </a:lnTo>
                <a:lnTo>
                  <a:pt x="2133799" y="4629064"/>
                </a:lnTo>
                <a:lnTo>
                  <a:pt x="2096927" y="4591762"/>
                </a:lnTo>
                <a:lnTo>
                  <a:pt x="2045004" y="4504156"/>
                </a:lnTo>
                <a:lnTo>
                  <a:pt x="2008100" y="4466798"/>
                </a:lnTo>
                <a:lnTo>
                  <a:pt x="1904048" y="4291237"/>
                </a:lnTo>
                <a:lnTo>
                  <a:pt x="1867071" y="4253757"/>
                </a:lnTo>
                <a:lnTo>
                  <a:pt x="1501823" y="3637496"/>
                </a:lnTo>
                <a:lnTo>
                  <a:pt x="1464848" y="3600019"/>
                </a:lnTo>
                <a:lnTo>
                  <a:pt x="1412749" y="3512114"/>
                </a:lnTo>
                <a:lnTo>
                  <a:pt x="1375774" y="3474637"/>
                </a:lnTo>
                <a:lnTo>
                  <a:pt x="1349724" y="3430685"/>
                </a:lnTo>
                <a:lnTo>
                  <a:pt x="1313570" y="3394593"/>
                </a:lnTo>
                <a:lnTo>
                  <a:pt x="1288377" y="3352086"/>
                </a:lnTo>
                <a:lnTo>
                  <a:pt x="1252291" y="3316109"/>
                </a:lnTo>
                <a:lnTo>
                  <a:pt x="1227158" y="3273704"/>
                </a:lnTo>
                <a:lnTo>
                  <a:pt x="1191124" y="3237815"/>
                </a:lnTo>
                <a:lnTo>
                  <a:pt x="1166035" y="3195485"/>
                </a:lnTo>
                <a:lnTo>
                  <a:pt x="1130038" y="3159656"/>
                </a:lnTo>
                <a:lnTo>
                  <a:pt x="1079924" y="3075103"/>
                </a:lnTo>
                <a:lnTo>
                  <a:pt x="1043951" y="3039316"/>
                </a:lnTo>
                <a:lnTo>
                  <a:pt x="1018902" y="2997053"/>
                </a:lnTo>
                <a:lnTo>
                  <a:pt x="982924" y="2961258"/>
                </a:lnTo>
                <a:lnTo>
                  <a:pt x="738177" y="2647946"/>
                </a:lnTo>
                <a:close/>
              </a:path>
              <a:path w="5541010" h="7319645">
                <a:moveTo>
                  <a:pt x="2653425" y="5331439"/>
                </a:moveTo>
                <a:lnTo>
                  <a:pt x="687310" y="2014127"/>
                </a:lnTo>
                <a:lnTo>
                  <a:pt x="709536" y="2001810"/>
                </a:lnTo>
                <a:lnTo>
                  <a:pt x="732012" y="1989916"/>
                </a:lnTo>
                <a:lnTo>
                  <a:pt x="732138" y="1990127"/>
                </a:lnTo>
                <a:lnTo>
                  <a:pt x="741936" y="1981750"/>
                </a:lnTo>
                <a:lnTo>
                  <a:pt x="1538413" y="1432532"/>
                </a:lnTo>
                <a:lnTo>
                  <a:pt x="1862847" y="1207757"/>
                </a:lnTo>
                <a:lnTo>
                  <a:pt x="1946540" y="1149697"/>
                </a:lnTo>
                <a:lnTo>
                  <a:pt x="1988368" y="1120636"/>
                </a:lnTo>
                <a:lnTo>
                  <a:pt x="2030174" y="1091539"/>
                </a:lnTo>
                <a:lnTo>
                  <a:pt x="2071951" y="1062392"/>
                </a:lnTo>
                <a:lnTo>
                  <a:pt x="2113692" y="1033183"/>
                </a:lnTo>
                <a:lnTo>
                  <a:pt x="2144464" y="1010376"/>
                </a:lnTo>
                <a:lnTo>
                  <a:pt x="2186110" y="981007"/>
                </a:lnTo>
                <a:lnTo>
                  <a:pt x="2227697" y="951540"/>
                </a:lnTo>
                <a:lnTo>
                  <a:pt x="2269219" y="921963"/>
                </a:lnTo>
                <a:lnTo>
                  <a:pt x="2310668" y="892262"/>
                </a:lnTo>
                <a:lnTo>
                  <a:pt x="2352036" y="862425"/>
                </a:lnTo>
                <a:lnTo>
                  <a:pt x="2393317" y="832441"/>
                </a:lnTo>
                <a:lnTo>
                  <a:pt x="2423343" y="808376"/>
                </a:lnTo>
                <a:lnTo>
                  <a:pt x="2463500" y="776495"/>
                </a:lnTo>
                <a:lnTo>
                  <a:pt x="2503049" y="743589"/>
                </a:lnTo>
                <a:lnTo>
                  <a:pt x="2531253" y="716449"/>
                </a:lnTo>
                <a:lnTo>
                  <a:pt x="2570148" y="682439"/>
                </a:lnTo>
                <a:lnTo>
                  <a:pt x="2608996" y="648350"/>
                </a:lnTo>
                <a:lnTo>
                  <a:pt x="2647984" y="614498"/>
                </a:lnTo>
                <a:lnTo>
                  <a:pt x="2819077" y="903172"/>
                </a:lnTo>
                <a:lnTo>
                  <a:pt x="2799799" y="920464"/>
                </a:lnTo>
                <a:lnTo>
                  <a:pt x="2761640" y="955714"/>
                </a:lnTo>
                <a:lnTo>
                  <a:pt x="2722441" y="989212"/>
                </a:lnTo>
                <a:lnTo>
                  <a:pt x="2682055" y="1020706"/>
                </a:lnTo>
                <a:lnTo>
                  <a:pt x="2641129" y="1051288"/>
                </a:lnTo>
                <a:lnTo>
                  <a:pt x="2589173" y="1088170"/>
                </a:lnTo>
                <a:lnTo>
                  <a:pt x="2548044" y="1118411"/>
                </a:lnTo>
                <a:lnTo>
                  <a:pt x="2506824" y="1148498"/>
                </a:lnTo>
                <a:lnTo>
                  <a:pt x="2465519" y="1178441"/>
                </a:lnTo>
                <a:lnTo>
                  <a:pt x="2424135" y="1208253"/>
                </a:lnTo>
                <a:lnTo>
                  <a:pt x="2382680" y="1237943"/>
                </a:lnTo>
                <a:lnTo>
                  <a:pt x="2341160" y="1267524"/>
                </a:lnTo>
                <a:lnTo>
                  <a:pt x="2299581" y="1297005"/>
                </a:lnTo>
                <a:lnTo>
                  <a:pt x="2257950" y="1326398"/>
                </a:lnTo>
                <a:lnTo>
                  <a:pt x="2216273" y="1355714"/>
                </a:lnTo>
                <a:lnTo>
                  <a:pt x="2174557" y="1384964"/>
                </a:lnTo>
                <a:lnTo>
                  <a:pt x="2132808" y="1414159"/>
                </a:lnTo>
                <a:lnTo>
                  <a:pt x="2091033" y="1443310"/>
                </a:lnTo>
                <a:lnTo>
                  <a:pt x="1965617" y="1530608"/>
                </a:lnTo>
                <a:lnTo>
                  <a:pt x="1923906" y="1559867"/>
                </a:lnTo>
                <a:lnTo>
                  <a:pt x="1882169" y="1589081"/>
                </a:lnTo>
                <a:lnTo>
                  <a:pt x="1840405" y="1618252"/>
                </a:lnTo>
                <a:lnTo>
                  <a:pt x="1798618" y="1647381"/>
                </a:lnTo>
                <a:lnTo>
                  <a:pt x="1756807" y="1676472"/>
                </a:lnTo>
                <a:lnTo>
                  <a:pt x="1714975" y="1705525"/>
                </a:lnTo>
                <a:lnTo>
                  <a:pt x="1673121" y="1734543"/>
                </a:lnTo>
                <a:lnTo>
                  <a:pt x="1620322" y="1770003"/>
                </a:lnTo>
                <a:lnTo>
                  <a:pt x="1578431" y="1798957"/>
                </a:lnTo>
                <a:lnTo>
                  <a:pt x="1536521" y="1827881"/>
                </a:lnTo>
                <a:lnTo>
                  <a:pt x="1494596" y="1856778"/>
                </a:lnTo>
                <a:lnTo>
                  <a:pt x="1452655" y="1885649"/>
                </a:lnTo>
                <a:lnTo>
                  <a:pt x="1410701" y="1914497"/>
                </a:lnTo>
                <a:lnTo>
                  <a:pt x="1326755" y="1972130"/>
                </a:lnTo>
                <a:lnTo>
                  <a:pt x="1242767" y="2029693"/>
                </a:lnTo>
                <a:lnTo>
                  <a:pt x="1158747" y="2087200"/>
                </a:lnTo>
                <a:lnTo>
                  <a:pt x="1032676" y="2173394"/>
                </a:lnTo>
                <a:lnTo>
                  <a:pt x="948615" y="2230833"/>
                </a:lnTo>
                <a:lnTo>
                  <a:pt x="927224" y="2244558"/>
                </a:lnTo>
                <a:lnTo>
                  <a:pt x="917509" y="2253076"/>
                </a:lnTo>
                <a:lnTo>
                  <a:pt x="908296" y="2262439"/>
                </a:lnTo>
                <a:lnTo>
                  <a:pt x="888407" y="2278700"/>
                </a:lnTo>
                <a:lnTo>
                  <a:pt x="2845075" y="5580071"/>
                </a:lnTo>
                <a:lnTo>
                  <a:pt x="2807622" y="5541788"/>
                </a:lnTo>
                <a:lnTo>
                  <a:pt x="2754618" y="5452358"/>
                </a:lnTo>
                <a:lnTo>
                  <a:pt x="2717221" y="5414169"/>
                </a:lnTo>
                <a:lnTo>
                  <a:pt x="2690773" y="5369544"/>
                </a:lnTo>
                <a:lnTo>
                  <a:pt x="2653425" y="5331439"/>
                </a:lnTo>
                <a:close/>
              </a:path>
              <a:path w="5541010" h="7319645">
                <a:moveTo>
                  <a:pt x="5529476" y="7294611"/>
                </a:moveTo>
                <a:lnTo>
                  <a:pt x="5263090" y="6845153"/>
                </a:lnTo>
                <a:lnTo>
                  <a:pt x="5300057" y="6882617"/>
                </a:lnTo>
                <a:lnTo>
                  <a:pt x="5512765" y="7241507"/>
                </a:lnTo>
                <a:lnTo>
                  <a:pt x="5529476" y="7294611"/>
                </a:lnTo>
                <a:close/>
              </a:path>
              <a:path w="5541010" h="7319645">
                <a:moveTo>
                  <a:pt x="3981930" y="6701138"/>
                </a:moveTo>
                <a:lnTo>
                  <a:pt x="3797911" y="6390654"/>
                </a:lnTo>
                <a:lnTo>
                  <a:pt x="3813637" y="6392279"/>
                </a:lnTo>
                <a:lnTo>
                  <a:pt x="3819189" y="6401647"/>
                </a:lnTo>
                <a:lnTo>
                  <a:pt x="3905317" y="6347696"/>
                </a:lnTo>
                <a:lnTo>
                  <a:pt x="3948247" y="6320493"/>
                </a:lnTo>
                <a:lnTo>
                  <a:pt x="3990926" y="6292868"/>
                </a:lnTo>
                <a:lnTo>
                  <a:pt x="4033234" y="6264616"/>
                </a:lnTo>
                <a:lnTo>
                  <a:pt x="4075050" y="6235535"/>
                </a:lnTo>
                <a:lnTo>
                  <a:pt x="4116254" y="6205421"/>
                </a:lnTo>
                <a:lnTo>
                  <a:pt x="4156725" y="6174071"/>
                </a:lnTo>
                <a:lnTo>
                  <a:pt x="4196343" y="6141280"/>
                </a:lnTo>
                <a:lnTo>
                  <a:pt x="4234986" y="6106846"/>
                </a:lnTo>
                <a:lnTo>
                  <a:pt x="4272535" y="6070565"/>
                </a:lnTo>
                <a:lnTo>
                  <a:pt x="4308869" y="6032233"/>
                </a:lnTo>
                <a:lnTo>
                  <a:pt x="4346163" y="5995523"/>
                </a:lnTo>
                <a:lnTo>
                  <a:pt x="4386779" y="5964415"/>
                </a:lnTo>
                <a:lnTo>
                  <a:pt x="4419943" y="5945645"/>
                </a:lnTo>
                <a:lnTo>
                  <a:pt x="4456735" y="5932997"/>
                </a:lnTo>
                <a:lnTo>
                  <a:pt x="4497310" y="5926730"/>
                </a:lnTo>
                <a:lnTo>
                  <a:pt x="4530896" y="5933580"/>
                </a:lnTo>
                <a:lnTo>
                  <a:pt x="4568572" y="5947330"/>
                </a:lnTo>
                <a:lnTo>
                  <a:pt x="4599567" y="5974717"/>
                </a:lnTo>
                <a:lnTo>
                  <a:pt x="4645885" y="6003049"/>
                </a:lnTo>
                <a:lnTo>
                  <a:pt x="4715857" y="6071291"/>
                </a:lnTo>
                <a:lnTo>
                  <a:pt x="4739972" y="6111980"/>
                </a:lnTo>
                <a:lnTo>
                  <a:pt x="4845579" y="6215437"/>
                </a:lnTo>
                <a:lnTo>
                  <a:pt x="4870090" y="6256794"/>
                </a:lnTo>
                <a:lnTo>
                  <a:pt x="4905681" y="6291935"/>
                </a:lnTo>
                <a:lnTo>
                  <a:pt x="4982180" y="6421008"/>
                </a:lnTo>
                <a:lnTo>
                  <a:pt x="5018941" y="6458124"/>
                </a:lnTo>
                <a:lnTo>
                  <a:pt x="5096509" y="6589000"/>
                </a:lnTo>
                <a:lnTo>
                  <a:pt x="5133320" y="6626200"/>
                </a:lnTo>
                <a:lnTo>
                  <a:pt x="5540796" y="7313709"/>
                </a:lnTo>
                <a:lnTo>
                  <a:pt x="5172556" y="7315121"/>
                </a:lnTo>
                <a:lnTo>
                  <a:pt x="4950800" y="6940965"/>
                </a:lnTo>
                <a:lnTo>
                  <a:pt x="4906642" y="6891367"/>
                </a:lnTo>
                <a:lnTo>
                  <a:pt x="4840128" y="6779143"/>
                </a:lnTo>
                <a:lnTo>
                  <a:pt x="4796478" y="6730403"/>
                </a:lnTo>
                <a:lnTo>
                  <a:pt x="4764475" y="6676407"/>
                </a:lnTo>
                <a:lnTo>
                  <a:pt x="4722548" y="6630574"/>
                </a:lnTo>
                <a:lnTo>
                  <a:pt x="4692823" y="6580422"/>
                </a:lnTo>
                <a:lnTo>
                  <a:pt x="4653728" y="6539367"/>
                </a:lnTo>
                <a:lnTo>
                  <a:pt x="4627389" y="6494926"/>
                </a:lnTo>
                <a:lnTo>
                  <a:pt x="4592233" y="6460519"/>
                </a:lnTo>
                <a:lnTo>
                  <a:pt x="4570387" y="6423660"/>
                </a:lnTo>
                <a:lnTo>
                  <a:pt x="4540279" y="6397769"/>
                </a:lnTo>
                <a:lnTo>
                  <a:pt x="4524036" y="6370363"/>
                </a:lnTo>
                <a:lnTo>
                  <a:pt x="4500083" y="6354858"/>
                </a:lnTo>
                <a:lnTo>
                  <a:pt x="4437980" y="6374618"/>
                </a:lnTo>
                <a:lnTo>
                  <a:pt x="4396428" y="6404145"/>
                </a:lnTo>
                <a:lnTo>
                  <a:pt x="4354950" y="6433797"/>
                </a:lnTo>
                <a:lnTo>
                  <a:pt x="4313528" y="6463544"/>
                </a:lnTo>
                <a:lnTo>
                  <a:pt x="4272143" y="6493353"/>
                </a:lnTo>
                <a:lnTo>
                  <a:pt x="4189411" y="6553033"/>
                </a:lnTo>
                <a:lnTo>
                  <a:pt x="4148026" y="6582842"/>
                </a:lnTo>
                <a:lnTo>
                  <a:pt x="4106604" y="6612588"/>
                </a:lnTo>
                <a:lnTo>
                  <a:pt x="4065126" y="6642240"/>
                </a:lnTo>
                <a:lnTo>
                  <a:pt x="4023574" y="6671767"/>
                </a:lnTo>
                <a:lnTo>
                  <a:pt x="3981930" y="6701138"/>
                </a:lnTo>
                <a:close/>
              </a:path>
              <a:path w="5541010" h="7319645">
                <a:moveTo>
                  <a:pt x="4008920" y="7319580"/>
                </a:moveTo>
                <a:lnTo>
                  <a:pt x="1541565" y="3156557"/>
                </a:lnTo>
                <a:lnTo>
                  <a:pt x="1577484" y="3192251"/>
                </a:lnTo>
                <a:lnTo>
                  <a:pt x="1602515" y="3234484"/>
                </a:lnTo>
                <a:lnTo>
                  <a:pt x="1638506" y="3270301"/>
                </a:lnTo>
                <a:lnTo>
                  <a:pt x="1688733" y="3355047"/>
                </a:lnTo>
                <a:lnTo>
                  <a:pt x="1724815" y="3391017"/>
                </a:lnTo>
                <a:lnTo>
                  <a:pt x="2133986" y="4081387"/>
                </a:lnTo>
                <a:lnTo>
                  <a:pt x="2171074" y="4119054"/>
                </a:lnTo>
                <a:lnTo>
                  <a:pt x="2249412" y="4251230"/>
                </a:lnTo>
                <a:lnTo>
                  <a:pt x="2286406" y="4288739"/>
                </a:lnTo>
                <a:lnTo>
                  <a:pt x="2338489" y="4376615"/>
                </a:lnTo>
                <a:lnTo>
                  <a:pt x="2375431" y="4414037"/>
                </a:lnTo>
                <a:lnTo>
                  <a:pt x="2401434" y="4457910"/>
                </a:lnTo>
                <a:lnTo>
                  <a:pt x="2438350" y="4495288"/>
                </a:lnTo>
                <a:lnTo>
                  <a:pt x="2464331" y="4539124"/>
                </a:lnTo>
                <a:lnTo>
                  <a:pt x="2501228" y="4576469"/>
                </a:lnTo>
                <a:lnTo>
                  <a:pt x="2527193" y="4620279"/>
                </a:lnTo>
                <a:lnTo>
                  <a:pt x="2590035" y="4701399"/>
                </a:lnTo>
                <a:lnTo>
                  <a:pt x="2626915" y="4738715"/>
                </a:lnTo>
                <a:lnTo>
                  <a:pt x="2679619" y="4827641"/>
                </a:lnTo>
                <a:lnTo>
                  <a:pt x="2716830" y="4865515"/>
                </a:lnTo>
                <a:lnTo>
                  <a:pt x="2743080" y="4909805"/>
                </a:lnTo>
                <a:lnTo>
                  <a:pt x="2780225" y="4947569"/>
                </a:lnTo>
                <a:lnTo>
                  <a:pt x="2806422" y="4991771"/>
                </a:lnTo>
                <a:lnTo>
                  <a:pt x="2843529" y="5029469"/>
                </a:lnTo>
                <a:lnTo>
                  <a:pt x="2869700" y="5073626"/>
                </a:lnTo>
                <a:lnTo>
                  <a:pt x="2906793" y="5111303"/>
                </a:lnTo>
                <a:lnTo>
                  <a:pt x="2959145" y="5199633"/>
                </a:lnTo>
                <a:lnTo>
                  <a:pt x="2996268" y="5237359"/>
                </a:lnTo>
                <a:lnTo>
                  <a:pt x="3048738" y="5325888"/>
                </a:lnTo>
                <a:lnTo>
                  <a:pt x="3085948" y="5363763"/>
                </a:lnTo>
                <a:lnTo>
                  <a:pt x="3149578" y="5446213"/>
                </a:lnTo>
                <a:lnTo>
                  <a:pt x="3228267" y="5578981"/>
                </a:lnTo>
                <a:lnTo>
                  <a:pt x="3265415" y="5616750"/>
                </a:lnTo>
                <a:lnTo>
                  <a:pt x="3317841" y="5705205"/>
                </a:lnTo>
                <a:lnTo>
                  <a:pt x="3354967" y="5742935"/>
                </a:lnTo>
                <a:lnTo>
                  <a:pt x="3407334" y="5831291"/>
                </a:lnTo>
                <a:lnTo>
                  <a:pt x="3444423" y="5868961"/>
                </a:lnTo>
                <a:lnTo>
                  <a:pt x="3522819" y="6001233"/>
                </a:lnTo>
                <a:lnTo>
                  <a:pt x="3611963" y="6126733"/>
                </a:lnTo>
                <a:lnTo>
                  <a:pt x="3674917" y="6208042"/>
                </a:lnTo>
                <a:lnTo>
                  <a:pt x="3752752" y="6339370"/>
                </a:lnTo>
                <a:lnTo>
                  <a:pt x="3789562" y="6376567"/>
                </a:lnTo>
                <a:lnTo>
                  <a:pt x="4084332" y="6873915"/>
                </a:lnTo>
                <a:lnTo>
                  <a:pt x="4120801" y="6910539"/>
                </a:lnTo>
                <a:lnTo>
                  <a:pt x="4248234" y="7125549"/>
                </a:lnTo>
                <a:lnTo>
                  <a:pt x="4284595" y="7161991"/>
                </a:lnTo>
                <a:lnTo>
                  <a:pt x="4360822" y="7290604"/>
                </a:lnTo>
                <a:lnTo>
                  <a:pt x="4389542" y="7314151"/>
                </a:lnTo>
                <a:lnTo>
                  <a:pt x="5172241" y="7314589"/>
                </a:lnTo>
                <a:lnTo>
                  <a:pt x="5172556" y="7315121"/>
                </a:lnTo>
                <a:lnTo>
                  <a:pt x="4008920" y="7319580"/>
                </a:lnTo>
                <a:close/>
              </a:path>
              <a:path w="5541010" h="7319645">
                <a:moveTo>
                  <a:pt x="1977413" y="3817210"/>
                </a:moveTo>
                <a:lnTo>
                  <a:pt x="1850939" y="3603818"/>
                </a:lnTo>
                <a:lnTo>
                  <a:pt x="1887140" y="3639990"/>
                </a:lnTo>
                <a:lnTo>
                  <a:pt x="1963029" y="3768033"/>
                </a:lnTo>
                <a:lnTo>
                  <a:pt x="1977413" y="3817210"/>
                </a:lnTo>
                <a:close/>
              </a:path>
              <a:path w="5541010" h="7319645">
                <a:moveTo>
                  <a:pt x="3880264" y="7127414"/>
                </a:moveTo>
                <a:lnTo>
                  <a:pt x="1480775" y="3078898"/>
                </a:lnTo>
                <a:lnTo>
                  <a:pt x="1516612" y="3114454"/>
                </a:lnTo>
                <a:lnTo>
                  <a:pt x="3917037" y="7164551"/>
                </a:lnTo>
                <a:lnTo>
                  <a:pt x="3880264" y="7127414"/>
                </a:lnTo>
                <a:close/>
              </a:path>
              <a:path w="5541010" h="7319645">
                <a:moveTo>
                  <a:pt x="3791623" y="7002765"/>
                </a:moveTo>
                <a:lnTo>
                  <a:pt x="1417981" y="2997859"/>
                </a:lnTo>
                <a:lnTo>
                  <a:pt x="1454842" y="3035143"/>
                </a:lnTo>
                <a:lnTo>
                  <a:pt x="3828485" y="7040051"/>
                </a:lnTo>
                <a:lnTo>
                  <a:pt x="3791623" y="7002765"/>
                </a:lnTo>
                <a:close/>
              </a:path>
              <a:path w="5541010" h="7319645">
                <a:moveTo>
                  <a:pt x="3389852" y="6374698"/>
                </a:moveTo>
                <a:lnTo>
                  <a:pt x="1318271" y="2879441"/>
                </a:lnTo>
                <a:lnTo>
                  <a:pt x="1392039" y="2954088"/>
                </a:lnTo>
                <a:lnTo>
                  <a:pt x="3708798" y="6863019"/>
                </a:lnTo>
                <a:lnTo>
                  <a:pt x="3697873" y="6869494"/>
                </a:lnTo>
                <a:lnTo>
                  <a:pt x="3452069" y="6454765"/>
                </a:lnTo>
                <a:lnTo>
                  <a:pt x="3389852" y="6374698"/>
                </a:lnTo>
                <a:close/>
              </a:path>
              <a:path w="5541010" h="7319645">
                <a:moveTo>
                  <a:pt x="2295998" y="7314663"/>
                </a:moveTo>
                <a:lnTo>
                  <a:pt x="2338910" y="7291654"/>
                </a:lnTo>
                <a:lnTo>
                  <a:pt x="2383585" y="7267396"/>
                </a:lnTo>
                <a:lnTo>
                  <a:pt x="2428218" y="7243067"/>
                </a:lnTo>
                <a:lnTo>
                  <a:pt x="2472806" y="7218664"/>
                </a:lnTo>
                <a:lnTo>
                  <a:pt x="2517350" y="7194184"/>
                </a:lnTo>
                <a:lnTo>
                  <a:pt x="2561846" y="7169624"/>
                </a:lnTo>
                <a:lnTo>
                  <a:pt x="2606293" y="7144982"/>
                </a:lnTo>
                <a:lnTo>
                  <a:pt x="2650689" y="7120255"/>
                </a:lnTo>
                <a:lnTo>
                  <a:pt x="2695033" y="7095439"/>
                </a:lnTo>
                <a:lnTo>
                  <a:pt x="2739324" y="7070532"/>
                </a:lnTo>
                <a:lnTo>
                  <a:pt x="2794483" y="7039056"/>
                </a:lnTo>
                <a:lnTo>
                  <a:pt x="2838660" y="7013958"/>
                </a:lnTo>
                <a:lnTo>
                  <a:pt x="2882778" y="6988760"/>
                </a:lnTo>
                <a:lnTo>
                  <a:pt x="2926836" y="6963460"/>
                </a:lnTo>
                <a:lnTo>
                  <a:pt x="2970830" y="6938055"/>
                </a:lnTo>
                <a:lnTo>
                  <a:pt x="3014761" y="6912541"/>
                </a:lnTo>
                <a:lnTo>
                  <a:pt x="3058626" y="6886916"/>
                </a:lnTo>
                <a:lnTo>
                  <a:pt x="3189807" y="6809346"/>
                </a:lnTo>
                <a:lnTo>
                  <a:pt x="3233392" y="6783248"/>
                </a:lnTo>
                <a:lnTo>
                  <a:pt x="3276902" y="6757025"/>
                </a:lnTo>
                <a:lnTo>
                  <a:pt x="3320336" y="6730673"/>
                </a:lnTo>
                <a:lnTo>
                  <a:pt x="3363692" y="6704191"/>
                </a:lnTo>
                <a:lnTo>
                  <a:pt x="3406968" y="6677574"/>
                </a:lnTo>
                <a:lnTo>
                  <a:pt x="3450164" y="6650820"/>
                </a:lnTo>
                <a:lnTo>
                  <a:pt x="3492195" y="6622102"/>
                </a:lnTo>
                <a:lnTo>
                  <a:pt x="3532223" y="6590002"/>
                </a:lnTo>
                <a:lnTo>
                  <a:pt x="3697873" y="6869494"/>
                </a:lnTo>
                <a:lnTo>
                  <a:pt x="3577695" y="6940722"/>
                </a:lnTo>
                <a:lnTo>
                  <a:pt x="3412735" y="7036026"/>
                </a:lnTo>
                <a:lnTo>
                  <a:pt x="3324768" y="7086875"/>
                </a:lnTo>
                <a:lnTo>
                  <a:pt x="3236773" y="7137677"/>
                </a:lnTo>
                <a:lnTo>
                  <a:pt x="3148740" y="7188414"/>
                </a:lnTo>
                <a:lnTo>
                  <a:pt x="3104706" y="7213754"/>
                </a:lnTo>
                <a:lnTo>
                  <a:pt x="3060660" y="7239071"/>
                </a:lnTo>
                <a:lnTo>
                  <a:pt x="3016599" y="7264365"/>
                </a:lnTo>
                <a:lnTo>
                  <a:pt x="2972522" y="7289632"/>
                </a:lnTo>
                <a:lnTo>
                  <a:pt x="2928407" y="7314835"/>
                </a:lnTo>
                <a:lnTo>
                  <a:pt x="2295998" y="7314663"/>
                </a:lnTo>
                <a:close/>
              </a:path>
              <a:path w="5541010" h="7319645">
                <a:moveTo>
                  <a:pt x="3302073" y="6251501"/>
                </a:moveTo>
                <a:lnTo>
                  <a:pt x="1255364" y="2798210"/>
                </a:lnTo>
                <a:lnTo>
                  <a:pt x="1292290" y="2835604"/>
                </a:lnTo>
                <a:lnTo>
                  <a:pt x="3338599" y="6288221"/>
                </a:lnTo>
                <a:lnTo>
                  <a:pt x="3302073" y="6251501"/>
                </a:lnTo>
                <a:close/>
              </a:path>
              <a:path w="5541010" h="7319645">
                <a:moveTo>
                  <a:pt x="3189029" y="6085679"/>
                </a:moveTo>
                <a:lnTo>
                  <a:pt x="1166285" y="2672822"/>
                </a:lnTo>
                <a:lnTo>
                  <a:pt x="1203290" y="2710349"/>
                </a:lnTo>
                <a:lnTo>
                  <a:pt x="3225432" y="6122190"/>
                </a:lnTo>
                <a:lnTo>
                  <a:pt x="3189029" y="6085679"/>
                </a:lnTo>
                <a:close/>
              </a:path>
              <a:path w="5541010" h="7319645">
                <a:moveTo>
                  <a:pt x="3076670" y="5921010"/>
                </a:moveTo>
                <a:lnTo>
                  <a:pt x="1103100" y="2591122"/>
                </a:lnTo>
                <a:lnTo>
                  <a:pt x="1140173" y="2628765"/>
                </a:lnTo>
                <a:lnTo>
                  <a:pt x="3112873" y="5957185"/>
                </a:lnTo>
                <a:lnTo>
                  <a:pt x="3076670" y="5921010"/>
                </a:lnTo>
                <a:close/>
              </a:path>
              <a:path w="5541010" h="7319645">
                <a:moveTo>
                  <a:pt x="2962228" y="5752828"/>
                </a:moveTo>
                <a:lnTo>
                  <a:pt x="1039759" y="2509158"/>
                </a:lnTo>
                <a:lnTo>
                  <a:pt x="1076913" y="2546938"/>
                </a:lnTo>
                <a:lnTo>
                  <a:pt x="3026304" y="5836031"/>
                </a:lnTo>
                <a:lnTo>
                  <a:pt x="2962228" y="5752828"/>
                </a:lnTo>
                <a:close/>
              </a:path>
              <a:path w="5541010" h="7319645">
                <a:moveTo>
                  <a:pt x="2898170" y="5669656"/>
                </a:moveTo>
                <a:lnTo>
                  <a:pt x="949858" y="2382383"/>
                </a:lnTo>
                <a:lnTo>
                  <a:pt x="1013484" y="2464826"/>
                </a:lnTo>
                <a:lnTo>
                  <a:pt x="2935658" y="5707998"/>
                </a:lnTo>
                <a:lnTo>
                  <a:pt x="2898170" y="5669656"/>
                </a:lnTo>
                <a:close/>
              </a:path>
              <a:path w="5541010" h="7319645">
                <a:moveTo>
                  <a:pt x="655114" y="2532707"/>
                </a:moveTo>
                <a:lnTo>
                  <a:pt x="244259" y="1839495"/>
                </a:lnTo>
                <a:lnTo>
                  <a:pt x="229823" y="1790230"/>
                </a:lnTo>
                <a:lnTo>
                  <a:pt x="690753" y="2567930"/>
                </a:lnTo>
                <a:lnTo>
                  <a:pt x="655114" y="2532707"/>
                </a:lnTo>
                <a:close/>
              </a:path>
              <a:path w="5541010" h="7319645">
                <a:moveTo>
                  <a:pt x="2064" y="4573548"/>
                </a:moveTo>
                <a:lnTo>
                  <a:pt x="0" y="2548266"/>
                </a:lnTo>
                <a:lnTo>
                  <a:pt x="20337" y="2532763"/>
                </a:lnTo>
                <a:lnTo>
                  <a:pt x="71150" y="2493954"/>
                </a:lnTo>
                <a:lnTo>
                  <a:pt x="111106" y="2461733"/>
                </a:lnTo>
                <a:lnTo>
                  <a:pt x="162070" y="2423177"/>
                </a:lnTo>
                <a:lnTo>
                  <a:pt x="202205" y="2391260"/>
                </a:lnTo>
                <a:lnTo>
                  <a:pt x="242452" y="2359530"/>
                </a:lnTo>
                <a:lnTo>
                  <a:pt x="271899" y="2334490"/>
                </a:lnTo>
                <a:lnTo>
                  <a:pt x="312413" y="2303211"/>
                </a:lnTo>
                <a:lnTo>
                  <a:pt x="342158" y="2278671"/>
                </a:lnTo>
                <a:lnTo>
                  <a:pt x="361147" y="2260893"/>
                </a:lnTo>
                <a:lnTo>
                  <a:pt x="391247" y="2236952"/>
                </a:lnTo>
                <a:lnTo>
                  <a:pt x="410621" y="2219823"/>
                </a:lnTo>
                <a:lnTo>
                  <a:pt x="419283" y="2209530"/>
                </a:lnTo>
                <a:lnTo>
                  <a:pt x="393055" y="2165277"/>
                </a:lnTo>
                <a:lnTo>
                  <a:pt x="377777" y="2114590"/>
                </a:lnTo>
                <a:lnTo>
                  <a:pt x="325538" y="2026450"/>
                </a:lnTo>
                <a:lnTo>
                  <a:pt x="310476" y="1976128"/>
                </a:lnTo>
                <a:lnTo>
                  <a:pt x="284609" y="1932485"/>
                </a:lnTo>
                <a:lnTo>
                  <a:pt x="269812" y="1882610"/>
                </a:lnTo>
                <a:lnTo>
                  <a:pt x="628396" y="2487628"/>
                </a:lnTo>
                <a:lnTo>
                  <a:pt x="576388" y="2524422"/>
                </a:lnTo>
                <a:lnTo>
                  <a:pt x="535322" y="2554768"/>
                </a:lnTo>
                <a:lnTo>
                  <a:pt x="494272" y="2585142"/>
                </a:lnTo>
                <a:lnTo>
                  <a:pt x="453238" y="2615543"/>
                </a:lnTo>
                <a:lnTo>
                  <a:pt x="412218" y="2645968"/>
                </a:lnTo>
                <a:lnTo>
                  <a:pt x="371213" y="2676417"/>
                </a:lnTo>
                <a:lnTo>
                  <a:pt x="330222" y="2706890"/>
                </a:lnTo>
                <a:lnTo>
                  <a:pt x="248277" y="2767900"/>
                </a:lnTo>
                <a:lnTo>
                  <a:pt x="207323" y="2798436"/>
                </a:lnTo>
                <a:lnTo>
                  <a:pt x="125449" y="2859564"/>
                </a:lnTo>
                <a:lnTo>
                  <a:pt x="43614" y="2920760"/>
                </a:lnTo>
                <a:lnTo>
                  <a:pt x="2844" y="2951606"/>
                </a:lnTo>
                <a:lnTo>
                  <a:pt x="2064" y="4573548"/>
                </a:lnTo>
                <a:close/>
              </a:path>
              <a:path w="5541010" h="7319645">
                <a:moveTo>
                  <a:pt x="35875" y="7316558"/>
                </a:moveTo>
                <a:lnTo>
                  <a:pt x="34388" y="7314049"/>
                </a:lnTo>
                <a:lnTo>
                  <a:pt x="2295998" y="7314663"/>
                </a:lnTo>
                <a:lnTo>
                  <a:pt x="2294099" y="7315682"/>
                </a:lnTo>
                <a:lnTo>
                  <a:pt x="35875" y="7316558"/>
                </a:lnTo>
                <a:close/>
              </a:path>
              <a:path w="5541010" h="7319645">
                <a:moveTo>
                  <a:pt x="4781" y="7239186"/>
                </a:moveTo>
                <a:lnTo>
                  <a:pt x="786" y="7232445"/>
                </a:lnTo>
                <a:lnTo>
                  <a:pt x="2064" y="4573548"/>
                </a:lnTo>
                <a:lnTo>
                  <a:pt x="4781" y="7239186"/>
                </a:lnTo>
                <a:close/>
              </a:path>
              <a:path w="5541010" h="7319645">
                <a:moveTo>
                  <a:pt x="4858" y="7314041"/>
                </a:moveTo>
                <a:lnTo>
                  <a:pt x="4781" y="7239186"/>
                </a:lnTo>
                <a:lnTo>
                  <a:pt x="15834" y="7257835"/>
                </a:lnTo>
                <a:lnTo>
                  <a:pt x="30550" y="7307572"/>
                </a:lnTo>
                <a:lnTo>
                  <a:pt x="34388" y="7314049"/>
                </a:lnTo>
                <a:lnTo>
                  <a:pt x="4858" y="7314041"/>
                </a:lnTo>
                <a:close/>
              </a:path>
            </a:pathLst>
          </a:custGeom>
          <a:solidFill>
            <a:srgbClr val="FFE1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2B81C-8BCF-A490-AA4F-EA191F7542F7}"/>
              </a:ext>
            </a:extLst>
          </p:cNvPr>
          <p:cNvSpPr txBox="1"/>
          <p:nvPr/>
        </p:nvSpPr>
        <p:spPr>
          <a:xfrm>
            <a:off x="0" y="381000"/>
            <a:ext cx="9749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5718-C7C8-2846-D257-F420EF2F91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9</a:t>
            </a:fld>
            <a:r>
              <a:rPr lang="en-US" dirty="0"/>
              <a:t>/13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E3121-D408-FD5F-5E8B-713508C5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99202"/>
            <a:ext cx="8897572" cy="3768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193</Words>
  <Application>Microsoft Office PowerPoint</Application>
  <PresentationFormat>Custom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PowerPoint Presentation</vt:lpstr>
      <vt:lpstr>Nội dung thuyết trình</vt:lpstr>
      <vt:lpstr>Những công việc đã thực hiện</vt:lpstr>
      <vt:lpstr>PowerPoint Presentation</vt:lpstr>
      <vt:lpstr>PowerPoint Presentation</vt:lpstr>
      <vt:lpstr>PowerPoint Presentation</vt:lpstr>
      <vt:lpstr>Tìm kiếm</vt:lpstr>
      <vt:lpstr>Thanh toán</vt:lpstr>
      <vt:lpstr>PowerPoint Presentation</vt:lpstr>
      <vt:lpstr>PowerPoint Presentation</vt:lpstr>
      <vt:lpstr>PowerPoint Presentation</vt:lpstr>
      <vt:lpstr>Những việc chưa làm được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Black Playful Organic Children's Clothes Marketing Presentation</dc:title>
  <dc:creator>Đức Vũ Minh</dc:creator>
  <cp:keywords>DAFfP2uTrko,BAFURZQmvvg</cp:keywords>
  <cp:lastModifiedBy>vũ hiệp</cp:lastModifiedBy>
  <cp:revision>10</cp:revision>
  <dcterms:created xsi:type="dcterms:W3CDTF">2023-04-05T15:25:53Z</dcterms:created>
  <dcterms:modified xsi:type="dcterms:W3CDTF">2023-04-14T00:01:49Z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2023-04-05T00:00:00Z</vt:filetime>
  </property>
  <property fmtid="{D5CDD505-2E9C-101B-9397-08002B2CF9AE}" pid="3" name="Creator">
    <vt:lpwstr>Canva</vt:lpwstr>
  </property>
  <property fmtid="{D5CDD505-2E9C-101B-9397-08002B2CF9AE}" pid="4" name="LastSaved">
    <vt:filetime>2023-04-05T00:00:00Z</vt:filetime>
  </property>
</Properties>
</file>