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71" r:id="rId6"/>
    <p:sldId id="257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0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Xây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dựng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Kho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Dữ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Liệu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Doanh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Số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Game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Khai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Thác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Tại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Công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Ty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Phân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Phối</a:t>
            </a:r>
            <a:r>
              <a:rPr lang="en-US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Game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746" y="4759034"/>
            <a:ext cx="2016579" cy="806675"/>
          </a:xfrm>
        </p:spPr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3:TÍCH HỢP DỮ LIỆU VÀO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BC5B-14CD-9327-5DCC-B9262FB3ED2E}"/>
              </a:ext>
            </a:extLst>
          </p:cNvPr>
          <p:cNvSpPr txBox="1"/>
          <p:nvPr/>
        </p:nvSpPr>
        <p:spPr>
          <a:xfrm>
            <a:off x="-123631" y="1576437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Stage sang Ware House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97380-94C8-0097-7937-73B1136C9ECA}"/>
              </a:ext>
            </a:extLst>
          </p:cNvPr>
          <p:cNvSpPr txBox="1"/>
          <p:nvPr/>
        </p:nvSpPr>
        <p:spPr>
          <a:xfrm>
            <a:off x="943557" y="231454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A82CF-B1A2-518E-1C0C-7AA81BD6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57" y="3089690"/>
            <a:ext cx="8894466" cy="35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567534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4AD71-2261-58B2-FF35-F2FBFDCD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66" y="2436650"/>
            <a:ext cx="4711133" cy="41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8304246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Cho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EC2D98A-9BBB-8AE6-02EC-496FED4C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0" y="2386823"/>
            <a:ext cx="5710251" cy="42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830424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6B4ECB7-9A95-EDF9-DEF5-C74F57F5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0" y="2526664"/>
            <a:ext cx="6030000" cy="42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830424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5F7F1C1-EA44-7BBA-1D2F-6D9EE6C3C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7"/>
          <a:stretch/>
        </p:blipFill>
        <p:spPr>
          <a:xfrm>
            <a:off x="1070882" y="2324099"/>
            <a:ext cx="6168118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9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255BD5E-B987-374E-A345-A1DF189E8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96" r="75191" b="9227"/>
          <a:stretch/>
        </p:blipFill>
        <p:spPr bwMode="auto">
          <a:xfrm>
            <a:off x="943557" y="2214625"/>
            <a:ext cx="2230872" cy="4527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295AACC-25E3-2C25-8123-FF48807D3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" t="641" r="46354" b="26487"/>
          <a:stretch/>
        </p:blipFill>
        <p:spPr bwMode="auto">
          <a:xfrm>
            <a:off x="3865128" y="2120594"/>
            <a:ext cx="2230872" cy="46219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216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62C622-285D-5373-2E97-896FD145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1" y="2270281"/>
            <a:ext cx="6532043" cy="43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4:PHÂN TÍCH DỮ LIỆU (SSAS)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8E49FF3-4E0E-5B57-52C0-8F096752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20" y="2339701"/>
            <a:ext cx="7164057" cy="419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5:TRỰC QUAN HÓA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458E7-4BAB-5488-5D2E-49B94BA9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9" y="2281299"/>
            <a:ext cx="7057056" cy="4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5:TRỰC QUAN HÓA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(1980 - 2017)</a:t>
            </a:r>
          </a:p>
        </p:txBody>
      </p:sp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F4BDE54C-A22D-9FA4-CB1D-901892A5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9" y="2305862"/>
            <a:ext cx="5528231" cy="371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DF3B5-6E14-CF95-9099-B8B56F876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99" y="2082800"/>
            <a:ext cx="7772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05" y="188137"/>
            <a:ext cx="4126370" cy="1325563"/>
          </a:xfrm>
        </p:spPr>
        <p:txBody>
          <a:bodyPr/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Member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3491" y="2647680"/>
            <a:ext cx="2281237" cy="34766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491" y="3631477"/>
            <a:ext cx="2281237" cy="34766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490" y="4721631"/>
            <a:ext cx="2281237" cy="34766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4763" y="2652043"/>
            <a:ext cx="2281237" cy="347662"/>
          </a:xfrm>
        </p:spPr>
        <p:txBody>
          <a:bodyPr/>
          <a:lstStyle/>
          <a:p>
            <a:r>
              <a:rPr lang="en-US" sz="2400" dirty="0"/>
              <a:t>20133037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8A0D396A-B807-FB47-43AA-50CD3F532C0C}"/>
              </a:ext>
            </a:extLst>
          </p:cNvPr>
          <p:cNvSpPr txBox="1">
            <a:spLocks/>
          </p:cNvSpPr>
          <p:nvPr/>
        </p:nvSpPr>
        <p:spPr>
          <a:xfrm>
            <a:off x="3814762" y="3625392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20133121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3F2A89C4-F222-B984-D324-3967D8B7C413}"/>
              </a:ext>
            </a:extLst>
          </p:cNvPr>
          <p:cNvSpPr txBox="1">
            <a:spLocks/>
          </p:cNvSpPr>
          <p:nvPr/>
        </p:nvSpPr>
        <p:spPr>
          <a:xfrm>
            <a:off x="3814761" y="4715546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20133103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6D617F6B-8333-07D3-E4C4-69DE363AD71B}"/>
              </a:ext>
            </a:extLst>
          </p:cNvPr>
          <p:cNvSpPr txBox="1">
            <a:spLocks/>
          </p:cNvSpPr>
          <p:nvPr/>
        </p:nvSpPr>
        <p:spPr>
          <a:xfrm>
            <a:off x="862589" y="1903978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3646A79-7F52-0CDB-0250-B8DFA63D2C39}"/>
              </a:ext>
            </a:extLst>
          </p:cNvPr>
          <p:cNvSpPr txBox="1">
            <a:spLocks/>
          </p:cNvSpPr>
          <p:nvPr/>
        </p:nvSpPr>
        <p:spPr>
          <a:xfrm>
            <a:off x="3958216" y="1933135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5:TRỰC QUAN HÓA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5620-33AB-3688-D238-0CEDE63DA635}"/>
              </a:ext>
            </a:extLst>
          </p:cNvPr>
          <p:cNvSpPr txBox="1"/>
          <p:nvPr/>
        </p:nvSpPr>
        <p:spPr>
          <a:xfrm>
            <a:off x="-401217" y="1756551"/>
            <a:ext cx="109634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C47425-0761-4BD3-1AAA-DEB7CA0F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6" y="2294276"/>
            <a:ext cx="8124244" cy="43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769" y="1674813"/>
            <a:ext cx="6220278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1:TỔNG QUAN TẬP DỮ LIỆU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30E3-224F-1364-E43D-F867E8D92D5A}"/>
              </a:ext>
            </a:extLst>
          </p:cNvPr>
          <p:cNvSpPr txBox="1"/>
          <p:nvPr/>
        </p:nvSpPr>
        <p:spPr>
          <a:xfrm>
            <a:off x="-618152" y="1706563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A17A8-6944-C1A9-5A14-9AD0870C3ABD}"/>
              </a:ext>
            </a:extLst>
          </p:cNvPr>
          <p:cNvSpPr txBox="1"/>
          <p:nvPr/>
        </p:nvSpPr>
        <p:spPr>
          <a:xfrm>
            <a:off x="835868" y="2164637"/>
            <a:ext cx="64054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Kaggle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video_games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0B37E-26F4-A19F-5C8C-9961A0BF943A}"/>
              </a:ext>
            </a:extLst>
          </p:cNvPr>
          <p:cNvSpPr txBox="1"/>
          <p:nvPr/>
        </p:nvSpPr>
        <p:spPr>
          <a:xfrm>
            <a:off x="310244" y="3131687"/>
            <a:ext cx="6790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DWH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774AB-8F62-4E26-DE99-690642F577B1}"/>
              </a:ext>
            </a:extLst>
          </p:cNvPr>
          <p:cNvSpPr txBox="1"/>
          <p:nvPr/>
        </p:nvSpPr>
        <p:spPr>
          <a:xfrm>
            <a:off x="835868" y="3728355"/>
            <a:ext cx="6405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2:PHÂN TÍCH THIẾT KẾ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30E3-224F-1364-E43D-F867E8D92D5A}"/>
              </a:ext>
            </a:extLst>
          </p:cNvPr>
          <p:cNvSpPr txBox="1"/>
          <p:nvPr/>
        </p:nvSpPr>
        <p:spPr>
          <a:xfrm>
            <a:off x="-618152" y="1706563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AEADC-3347-23F2-31EE-8D7560C8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0" y="2309720"/>
            <a:ext cx="11051354" cy="4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9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2:PHÂN TÍCH THIẾT KẾ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30E3-224F-1364-E43D-F867E8D92D5A}"/>
              </a:ext>
            </a:extLst>
          </p:cNvPr>
          <p:cNvSpPr txBox="1"/>
          <p:nvPr/>
        </p:nvSpPr>
        <p:spPr>
          <a:xfrm>
            <a:off x="-618153" y="1118020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Ware House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D3F44-38C1-7D25-56E6-270EF2BA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9" y="1785225"/>
            <a:ext cx="9628448" cy="49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3:TÍCH HỢP DỮ LIỆU VÀO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BC5B-14CD-9327-5DCC-B9262FB3ED2E}"/>
              </a:ext>
            </a:extLst>
          </p:cNvPr>
          <p:cNvSpPr txBox="1"/>
          <p:nvPr/>
        </p:nvSpPr>
        <p:spPr>
          <a:xfrm>
            <a:off x="-123631" y="1576437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37595-CD34-D98A-272B-3B80474AFE47}"/>
              </a:ext>
            </a:extLst>
          </p:cNvPr>
          <p:cNvSpPr txBox="1"/>
          <p:nvPr/>
        </p:nvSpPr>
        <p:spPr>
          <a:xfrm>
            <a:off x="943557" y="2044861"/>
            <a:ext cx="6158204" cy="950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csv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 Stage</a:t>
            </a:r>
          </a:p>
        </p:txBody>
      </p:sp>
    </p:spTree>
    <p:extLst>
      <p:ext uri="{BB962C8B-B14F-4D97-AF65-F5344CB8AC3E}">
        <p14:creationId xmlns:p14="http://schemas.microsoft.com/office/powerpoint/2010/main" val="17103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3:TÍCH HỢP DỮ LIỆU VÀO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BC5B-14CD-9327-5DCC-B9262FB3ED2E}"/>
              </a:ext>
            </a:extLst>
          </p:cNvPr>
          <p:cNvSpPr txBox="1"/>
          <p:nvPr/>
        </p:nvSpPr>
        <p:spPr>
          <a:xfrm>
            <a:off x="-123631" y="1576437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97380-94C8-0097-7937-73B1136C9ECA}"/>
              </a:ext>
            </a:extLst>
          </p:cNvPr>
          <p:cNvSpPr txBox="1"/>
          <p:nvPr/>
        </p:nvSpPr>
        <p:spPr>
          <a:xfrm>
            <a:off x="943557" y="231454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Flow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6E430-0E79-998A-2EC6-2AAFCB79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6" y="2879941"/>
            <a:ext cx="8436415" cy="29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3:TÍCH HỢP DỮ LIỆU VÀO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BC5B-14CD-9327-5DCC-B9262FB3ED2E}"/>
              </a:ext>
            </a:extLst>
          </p:cNvPr>
          <p:cNvSpPr txBox="1"/>
          <p:nvPr/>
        </p:nvSpPr>
        <p:spPr>
          <a:xfrm>
            <a:off x="-123631" y="1576437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97380-94C8-0097-7937-73B1136C9ECA}"/>
              </a:ext>
            </a:extLst>
          </p:cNvPr>
          <p:cNvSpPr txBox="1"/>
          <p:nvPr/>
        </p:nvSpPr>
        <p:spPr>
          <a:xfrm>
            <a:off x="943557" y="231454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C600E-73A6-7A77-0C49-51F2E9E4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3156584"/>
            <a:ext cx="8903300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57" y="569551"/>
            <a:ext cx="9779183" cy="72684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3:TÍCH HỢP DỮ LIỆU VÀO KHO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BC5B-14CD-9327-5DCC-B9262FB3ED2E}"/>
              </a:ext>
            </a:extLst>
          </p:cNvPr>
          <p:cNvSpPr txBox="1"/>
          <p:nvPr/>
        </p:nvSpPr>
        <p:spPr>
          <a:xfrm>
            <a:off x="-123631" y="1576437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Stage sang Ware House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97380-94C8-0097-7937-73B1136C9ECA}"/>
              </a:ext>
            </a:extLst>
          </p:cNvPr>
          <p:cNvSpPr txBox="1"/>
          <p:nvPr/>
        </p:nvSpPr>
        <p:spPr>
          <a:xfrm>
            <a:off x="943557" y="2314548"/>
            <a:ext cx="615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Control Flow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3B24D23-E7E1-2EB5-7653-AC0FF58E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57" y="2979259"/>
            <a:ext cx="7493635" cy="34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{78BC9CA9-F722-4C11-B7CF-178E77170927}tf45331398_win32</Template>
  <TotalTime>79</TotalTime>
  <Words>552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</vt:lpstr>
      <vt:lpstr>Times New Roman</vt:lpstr>
      <vt:lpstr>Office Theme</vt:lpstr>
      <vt:lpstr>Xây dựng Kho Dữ Liệu Doanh Số Game Khai Thác Tại Công Ty Phân Phối Game</vt:lpstr>
      <vt:lpstr>Member</vt:lpstr>
      <vt:lpstr>Chương 1:TỔNG QUAN TẬP DỮ LIỆU</vt:lpstr>
      <vt:lpstr>Chương 2:PHÂN TÍCH THIẾT KẾ KHO</vt:lpstr>
      <vt:lpstr>Chương 2:PHÂN TÍCH THIẾT KẾ KHO</vt:lpstr>
      <vt:lpstr>Chương 3:TÍCH HỢP DỮ LIỆU VÀO KHO</vt:lpstr>
      <vt:lpstr>Chương 3:TÍCH HỢP DỮ LIỆU VÀO KHO</vt:lpstr>
      <vt:lpstr>Chương 3:TÍCH HỢP DỮ LIỆU VÀO KHO</vt:lpstr>
      <vt:lpstr>Chương 3:TÍCH HỢP DỮ LIỆU VÀO KHO</vt:lpstr>
      <vt:lpstr>Chương 3:TÍCH HỢP DỮ LIỆU VÀO KHO</vt:lpstr>
      <vt:lpstr>Chương 4:PHÂN TÍCH DỮ LIỆU (SSAS)</vt:lpstr>
      <vt:lpstr>Chương 4:PHÂN TÍCH DỮ LIỆU (SSAS)</vt:lpstr>
      <vt:lpstr>Chương 4:PHÂN TÍCH DỮ LIỆU (SSAS)</vt:lpstr>
      <vt:lpstr>Chương 4:PHÂN TÍCH DỮ LIỆU (SSAS)</vt:lpstr>
      <vt:lpstr>Chương 4:PHÂN TÍCH DỮ LIỆU (SSAS)</vt:lpstr>
      <vt:lpstr>Chương 4:PHÂN TÍCH DỮ LIỆU (SSAS)</vt:lpstr>
      <vt:lpstr>Chương 4:PHÂN TÍCH DỮ LIỆU (SSAS)</vt:lpstr>
      <vt:lpstr>Chương 5:TRỰC QUAN HÓA DỮ LIỆU</vt:lpstr>
      <vt:lpstr>Chương 5:TRỰC QUAN HÓA DỮ LIỆU</vt:lpstr>
      <vt:lpstr>Chương 5:TRỰC QUAN HÓA DỮ LIỆU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Kho Dữ Liệu Doanh Số Game Khai Thác Tại Công Ty Phân Phối Game</dc:title>
  <dc:creator>ASUS</dc:creator>
  <cp:lastModifiedBy>ASUS</cp:lastModifiedBy>
  <cp:revision>2</cp:revision>
  <dcterms:created xsi:type="dcterms:W3CDTF">2023-05-16T16:55:49Z</dcterms:created>
  <dcterms:modified xsi:type="dcterms:W3CDTF">2023-05-16T18:15:07Z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