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 Guidance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6 – managing a successful project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1: Planning</a:t>
            </a:r>
          </a:p>
          <a:p>
            <a:r>
              <a:rPr lang="en-US" dirty="0"/>
              <a:t>Week 2: Primary Searching</a:t>
            </a:r>
          </a:p>
          <a:p>
            <a:r>
              <a:rPr lang="en-US" dirty="0"/>
              <a:t>Week 3: Secondary Searching + Assignment 1 Report</a:t>
            </a:r>
          </a:p>
          <a:p>
            <a:r>
              <a:rPr lang="en-US" dirty="0"/>
              <a:t>Week 4: Presentation</a:t>
            </a:r>
          </a:p>
          <a:p>
            <a:r>
              <a:rPr lang="en-US" dirty="0"/>
              <a:t>Week 5: Reflection + Assignment 2 Report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C748-6C30-4564-AC09-2F018AD8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A6C4-321A-4D0C-A78D-C10D0C91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1: report contains</a:t>
            </a:r>
          </a:p>
          <a:p>
            <a:pPr lvl="1"/>
            <a:r>
              <a:rPr lang="en-US" dirty="0"/>
              <a:t>Evidence of Project management activities</a:t>
            </a:r>
          </a:p>
          <a:p>
            <a:pPr lvl="2"/>
            <a:r>
              <a:rPr lang="en-US" dirty="0"/>
              <a:t>Project charter</a:t>
            </a:r>
          </a:p>
          <a:p>
            <a:pPr lvl="2"/>
            <a:r>
              <a:rPr lang="en-US" dirty="0"/>
              <a:t>Project plan (WBS, WBS dictionary, Gantt chart)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Evidence of research activities</a:t>
            </a:r>
          </a:p>
          <a:p>
            <a:pPr lvl="2"/>
            <a:r>
              <a:rPr lang="en-US" dirty="0"/>
              <a:t>Primary research (qualitative and quantitative)</a:t>
            </a:r>
          </a:p>
          <a:p>
            <a:pPr lvl="2"/>
            <a:r>
              <a:rPr lang="en-US" dirty="0"/>
              <a:t>Secondary research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Evaluation of PM process and research process</a:t>
            </a:r>
          </a:p>
        </p:txBody>
      </p:sp>
    </p:spTree>
    <p:extLst>
      <p:ext uri="{BB962C8B-B14F-4D97-AF65-F5344CB8AC3E}">
        <p14:creationId xmlns:p14="http://schemas.microsoft.com/office/powerpoint/2010/main" val="12131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FD55-3F95-42DD-A23D-1687175E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A7FE-77FA-4BD7-A9D3-39883530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</a:t>
            </a:r>
          </a:p>
          <a:p>
            <a:pPr lvl="1"/>
            <a:r>
              <a:rPr lang="en-US" dirty="0"/>
              <a:t>Presentation slide</a:t>
            </a:r>
          </a:p>
          <a:p>
            <a:pPr lvl="1"/>
            <a:r>
              <a:rPr lang="en-US" dirty="0"/>
              <a:t>Report including:</a:t>
            </a:r>
          </a:p>
          <a:p>
            <a:pPr lvl="2"/>
            <a:r>
              <a:rPr lang="en-US" dirty="0"/>
              <a:t>Logbook provides evidence of the project development process </a:t>
            </a:r>
          </a:p>
          <a:p>
            <a:pPr lvl="2"/>
            <a:r>
              <a:rPr lang="en-US" dirty="0"/>
              <a:t>Performance review provides evidence of reflection and evaluation of the</a:t>
            </a:r>
            <a:br>
              <a:rPr lang="en-US" dirty="0"/>
            </a:br>
            <a:r>
              <a:rPr lang="en-US" dirty="0"/>
              <a:t>project management process and individual performance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E46B-43DB-4457-AF8C-8710BA76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858A-C65D-4538-8EBA-AB3F0F49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 the brief and think about what the project brief is asking. </a:t>
            </a:r>
            <a:endParaRPr lang="en-US" dirty="0"/>
          </a:p>
          <a:p>
            <a:r>
              <a:rPr lang="en-GB" dirty="0"/>
              <a:t>Research what the project brief is asking. How can you approach the problem, opportunity, hypothesis and requirements being posed? </a:t>
            </a:r>
            <a:endParaRPr lang="en-US" dirty="0"/>
          </a:p>
          <a:p>
            <a:r>
              <a:rPr lang="en-GB" dirty="0"/>
              <a:t>Apply a range of secondary research sources to plan/scope and support the project and its findings. Secondary research sources may include textbooks, journal articles, newspapers and magazine articles (not factual accounts). </a:t>
            </a:r>
            <a:endParaRPr lang="en-US" dirty="0"/>
          </a:p>
          <a:p>
            <a:r>
              <a:rPr lang="en-GB" dirty="0"/>
              <a:t>Develop your project plan based on the deliverables of the project, the constraints of the project and the assumptions made. </a:t>
            </a:r>
            <a:endParaRPr lang="en-US" dirty="0"/>
          </a:p>
          <a:p>
            <a:r>
              <a:rPr lang="en-GB" dirty="0"/>
              <a:t>Conduct your project according to your stated project plan and meet with your tutor to receive a sign-off at each stage of the project process.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8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426D-03A5-4641-BF48-C60BAA6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BE29-8DF7-4EAB-BA74-9FD164B9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hangingPunct="0"/>
            <a:r>
              <a:rPr lang="en-GB" dirty="0"/>
              <a:t>Primary research sources may include original first-hand accounts, legal and historical documents, results of experiments and market research data collection. Apply both qualitative and quantitative research methods to evaluate data collected from primary research. </a:t>
            </a:r>
            <a:endParaRPr lang="en-US" dirty="0"/>
          </a:p>
          <a:p>
            <a:r>
              <a:rPr lang="en-GB" dirty="0"/>
              <a:t>Keep notes of your progress throughout the project in your </a:t>
            </a:r>
            <a:r>
              <a:rPr lang="en-GB" b="1" dirty="0"/>
              <a:t>logbook</a:t>
            </a:r>
            <a:r>
              <a:rPr lang="en-GB" dirty="0"/>
              <a:t>. This is an important record of your work and must be used to record the development of your ideas and your progress through the project. The logbook should include: </a:t>
            </a:r>
            <a:endParaRPr lang="en-US" dirty="0"/>
          </a:p>
          <a:p>
            <a:r>
              <a:rPr lang="en-GB" dirty="0"/>
              <a:t>A record of what you did, when and what you were thinking. </a:t>
            </a:r>
            <a:endParaRPr lang="en-US" dirty="0"/>
          </a:p>
          <a:p>
            <a:r>
              <a:rPr lang="en-GB" dirty="0"/>
              <a:t>A record of where things went wrong and what you did to overcome any unexpected results. </a:t>
            </a:r>
            <a:endParaRPr lang="en-US" dirty="0"/>
          </a:p>
          <a:p>
            <a:r>
              <a:rPr lang="en-GB" dirty="0"/>
              <a:t>You will be asked to reflect on the success of your project and your own performance in a </a:t>
            </a:r>
            <a:r>
              <a:rPr lang="en-GB" b="1" dirty="0"/>
              <a:t>personal</a:t>
            </a:r>
            <a:r>
              <a:rPr lang="en-GB" dirty="0"/>
              <a:t> </a:t>
            </a:r>
            <a:r>
              <a:rPr lang="en-GB" b="1" dirty="0"/>
              <a:t>performance review </a:t>
            </a:r>
            <a:r>
              <a:rPr lang="en-GB" dirty="0"/>
              <a:t>at the end of the project. This is a written reflection of around</a:t>
            </a:r>
            <a:r>
              <a:rPr lang="en-GB" b="1" dirty="0"/>
              <a:t> 500 words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</TotalTime>
  <Words>386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Assignments Guidance</vt:lpstr>
      <vt:lpstr>Weekly plan</vt:lpstr>
      <vt:lpstr>Deliverables</vt:lpstr>
      <vt:lpstr>Deliverables</vt:lpstr>
      <vt:lpstr>Guidance</vt:lpstr>
      <vt:lpstr>Guidance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Guidance</dc:title>
  <dc:creator>Doan Tung</dc:creator>
  <cp:lastModifiedBy>Doan Tung</cp:lastModifiedBy>
  <cp:revision>5</cp:revision>
  <dcterms:created xsi:type="dcterms:W3CDTF">2018-10-02T02:35:59Z</dcterms:created>
  <dcterms:modified xsi:type="dcterms:W3CDTF">2018-10-02T02:55:49Z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