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6" y="-6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25D984-9907-4838-B6D6-B4B9E5AEC59F}"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6C627039-6123-4B14-B89D-96301EC854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5D984-9907-4838-B6D6-B4B9E5AEC59F}"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25D984-9907-4838-B6D6-B4B9E5AEC59F}"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25D984-9907-4838-B6D6-B4B9E5AEC59F}" type="datetimeFigureOut">
              <a:rPr lang="en-US" smtClean="0"/>
              <a:t>12/17/2019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125D984-9907-4838-B6D6-B4B9E5AEC59F}" type="datetimeFigureOut">
              <a:rPr lang="en-US" smtClean="0"/>
              <a:t>12/17/2019</a:t>
            </a:fld>
            <a:endParaRPr lang="en-US"/>
          </a:p>
        </p:txBody>
      </p:sp>
      <p:sp>
        <p:nvSpPr>
          <p:cNvPr id="8" name="Slide Number Placeholder 7"/>
          <p:cNvSpPr>
            <a:spLocks noGrp="1"/>
          </p:cNvSpPr>
          <p:nvPr>
            <p:ph type="sldNum" sz="quarter" idx="11"/>
          </p:nvPr>
        </p:nvSpPr>
        <p:spPr/>
        <p:txBody>
          <a:bodyPr/>
          <a:lstStyle/>
          <a:p>
            <a:fld id="{6C627039-6123-4B14-B89D-96301EC854C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25D984-9907-4838-B6D6-B4B9E5AEC59F}"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25D984-9907-4838-B6D6-B4B9E5AEC59F}" type="datetimeFigureOut">
              <a:rPr lang="en-US" smtClean="0"/>
              <a:t>12/17/2019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25D984-9907-4838-B6D6-B4B9E5AEC59F}" type="datetimeFigureOut">
              <a:rPr lang="en-US" smtClean="0"/>
              <a:t>12/17/2019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5D984-9907-4838-B6D6-B4B9E5AEC59F}" type="datetimeFigureOut">
              <a:rPr lang="en-US" smtClean="0"/>
              <a:t>12/17/2019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27039-6123-4B14-B89D-96301EC854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5D984-9907-4838-B6D6-B4B9E5AEC59F}"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27039-6123-4B14-B89D-96301EC854C1}"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25D984-9907-4838-B6D6-B4B9E5AEC59F}" type="datetimeFigureOut">
              <a:rPr lang="en-US" smtClean="0"/>
              <a:t>12/17/2019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C627039-6123-4B14-B89D-96301EC854C1}"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0125D984-9907-4838-B6D6-B4B9E5AEC59F}" type="datetimeFigureOut">
              <a:rPr lang="en-US" smtClean="0"/>
              <a:t>12/17/2019</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6C627039-6123-4B14-B89D-96301EC854C1}"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196752"/>
            <a:ext cx="6480048" cy="2301240"/>
          </a:xfrm>
        </p:spPr>
        <p:txBody>
          <a:bodyPr/>
          <a:lstStyle/>
          <a:p>
            <a:r>
              <a:rPr lang="en-US" dirty="0">
                <a:effectLst/>
              </a:rPr>
              <a:t>Version Control</a:t>
            </a:r>
            <a:endParaRPr lang="en-US" dirty="0"/>
          </a:p>
        </p:txBody>
      </p:sp>
      <p:sp>
        <p:nvSpPr>
          <p:cNvPr id="3" name="Subtitle 2"/>
          <p:cNvSpPr>
            <a:spLocks noGrp="1"/>
          </p:cNvSpPr>
          <p:nvPr>
            <p:ph type="subTitle" idx="1"/>
          </p:nvPr>
        </p:nvSpPr>
        <p:spPr>
          <a:xfrm>
            <a:off x="251520" y="404664"/>
            <a:ext cx="6480048" cy="1752600"/>
          </a:xfrm>
        </p:spPr>
        <p:txBody>
          <a:bodyPr/>
          <a:lstStyle/>
          <a:p>
            <a:r>
              <a:rPr lang="en-GB" b="1" dirty="0" smtClean="0"/>
              <a:t>SDLC</a:t>
            </a:r>
            <a:endParaRPr lang="en-US" dirty="0"/>
          </a:p>
        </p:txBody>
      </p:sp>
      <p:sp>
        <p:nvSpPr>
          <p:cNvPr id="4" name="TextBox 3"/>
          <p:cNvSpPr txBox="1"/>
          <p:nvPr/>
        </p:nvSpPr>
        <p:spPr>
          <a:xfrm>
            <a:off x="4139952" y="4941168"/>
            <a:ext cx="3694153" cy="369332"/>
          </a:xfrm>
          <a:prstGeom prst="rect">
            <a:avLst/>
          </a:prstGeom>
          <a:noFill/>
        </p:spPr>
        <p:txBody>
          <a:bodyPr wrap="none" rtlCol="0">
            <a:spAutoFit/>
          </a:bodyPr>
          <a:lstStyle/>
          <a:p>
            <a:r>
              <a:rPr lang="en-GB" dirty="0" smtClean="0"/>
              <a:t>Pham Van Minh </a:t>
            </a:r>
            <a:r>
              <a:rPr lang="en-GB" dirty="0" err="1" smtClean="0"/>
              <a:t>Duc</a:t>
            </a:r>
            <a:r>
              <a:rPr lang="en-GB" dirty="0" smtClean="0"/>
              <a:t> – GCD17053</a:t>
            </a:r>
            <a:endParaRPr lang="en-US" dirty="0"/>
          </a:p>
        </p:txBody>
      </p:sp>
    </p:spTree>
    <p:extLst>
      <p:ext uri="{BB962C8B-B14F-4D97-AF65-F5344CB8AC3E}">
        <p14:creationId xmlns:p14="http://schemas.microsoft.com/office/powerpoint/2010/main" val="1666277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6343425" cy="4616773"/>
          </a:xfrm>
          <a:prstGeom prst="rect">
            <a:avLst/>
          </a:prstGeom>
        </p:spPr>
      </p:pic>
    </p:spTree>
    <p:extLst>
      <p:ext uri="{BB962C8B-B14F-4D97-AF65-F5344CB8AC3E}">
        <p14:creationId xmlns:p14="http://schemas.microsoft.com/office/powerpoint/2010/main" val="42177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4978896" cy="1371600"/>
          </a:xfrm>
        </p:spPr>
        <p:txBody>
          <a:bodyPr/>
          <a:lstStyle/>
          <a:p>
            <a:r>
              <a:rPr lang="en-US" dirty="0"/>
              <a:t>What is Version Control? </a:t>
            </a:r>
          </a:p>
        </p:txBody>
      </p:sp>
      <p:sp>
        <p:nvSpPr>
          <p:cNvPr id="3" name="Content Placeholder 2"/>
          <p:cNvSpPr>
            <a:spLocks noGrp="1"/>
          </p:cNvSpPr>
          <p:nvPr>
            <p:ph idx="1"/>
          </p:nvPr>
        </p:nvSpPr>
        <p:spPr>
          <a:xfrm>
            <a:off x="179512" y="1412776"/>
            <a:ext cx="8640960" cy="5328592"/>
          </a:xfrm>
        </p:spPr>
        <p:txBody>
          <a:bodyPr/>
          <a:lstStyle/>
          <a:p>
            <a:r>
              <a:rPr lang="en-GB" dirty="0"/>
              <a:t>A component of software configuration management, version control, also known as revision control or source control, is the management of changes to documents, computer programs, large websites, and other </a:t>
            </a:r>
            <a:r>
              <a:rPr lang="en-GB" dirty="0" smtClean="0"/>
              <a:t>information </a:t>
            </a:r>
            <a:r>
              <a:rPr lang="en-GB" dirty="0"/>
              <a:t>collection. Changes are usually identified by a number or letter code, called the "revision number", "revision level" or simply "revision". For example, an initial set of files is "version 1". When the first change is made, the result set is "version 2", .... Each modification is associated with the timestamp and the person making the change. Revisions can be compared, restored, and with some file types,</a:t>
            </a:r>
            <a:endParaRPr lang="en-US" dirty="0"/>
          </a:p>
        </p:txBody>
      </p:sp>
    </p:spTree>
    <p:extLst>
      <p:ext uri="{BB962C8B-B14F-4D97-AF65-F5344CB8AC3E}">
        <p14:creationId xmlns:p14="http://schemas.microsoft.com/office/powerpoint/2010/main" val="410258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tools available for version control?</a:t>
            </a:r>
          </a:p>
        </p:txBody>
      </p:sp>
      <p:sp>
        <p:nvSpPr>
          <p:cNvPr id="3" name="Content Placeholder 2"/>
          <p:cNvSpPr>
            <a:spLocks noGrp="1"/>
          </p:cNvSpPr>
          <p:nvPr>
            <p:ph idx="1"/>
          </p:nvPr>
        </p:nvSpPr>
        <p:spPr>
          <a:xfrm>
            <a:off x="179512" y="1700808"/>
            <a:ext cx="5400600" cy="4968552"/>
          </a:xfrm>
        </p:spPr>
        <p:txBody>
          <a:bodyPr/>
          <a:lstStyle/>
          <a:p>
            <a:r>
              <a:rPr lang="en-US" dirty="0"/>
              <a:t>1. </a:t>
            </a:r>
            <a:r>
              <a:rPr lang="en-US" dirty="0" err="1" smtClean="0"/>
              <a:t>git</a:t>
            </a:r>
            <a:endParaRPr lang="en-US" dirty="0"/>
          </a:p>
          <a:p>
            <a:r>
              <a:rPr lang="en-GB" b="0" dirty="0"/>
              <a:t>Git is distributed source management software developed by Linus Torvalds in 2005, originally for the development of the Linux kernel. Today, Git has become one of the most popular source code management software. Git is open source software distributed under the GPL2 public </a:t>
            </a:r>
            <a:r>
              <a:rPr lang="en-GB" b="0" dirty="0" smtClean="0"/>
              <a:t>license</a:t>
            </a:r>
            <a:endParaRPr lang="en-US" b="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791871"/>
            <a:ext cx="331236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3444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5472608" cy="6624736"/>
          </a:xfrm>
        </p:spPr>
        <p:txBody>
          <a:bodyPr/>
          <a:lstStyle/>
          <a:p>
            <a:r>
              <a:rPr lang="en-GB" dirty="0"/>
              <a:t>2</a:t>
            </a:r>
            <a:r>
              <a:rPr lang="en-GB" dirty="0" smtClean="0"/>
              <a:t>. CVS </a:t>
            </a:r>
          </a:p>
          <a:p>
            <a:r>
              <a:rPr lang="en-GB" b="0" dirty="0"/>
              <a:t>CVS is the script for Concurrent Versions System. CVS means "agree and written". The word CVS named in the software is the concurrent version system. Love, finance, culture and culture, finance, culture, finance, culture, culture. CVS for selecting many of the different applications. CVS can only be used in their software</a:t>
            </a:r>
            <a:r>
              <a:rPr lang="en-GB" b="0" dirty="0" smtClean="0"/>
              <a:t>.</a:t>
            </a:r>
          </a:p>
          <a:p>
            <a:r>
              <a:rPr lang="en-GB" dirty="0" smtClean="0"/>
              <a:t>2. </a:t>
            </a:r>
            <a:r>
              <a:rPr lang="en-US" dirty="0" smtClean="0"/>
              <a:t>Mercurial</a:t>
            </a:r>
          </a:p>
          <a:p>
            <a:r>
              <a:rPr lang="en-GB" b="0" dirty="0"/>
              <a:t>Mercurial is a free, distributed source control management tool. It efficiently handles projects of all sizes and provides easy and intuitive interface.</a:t>
            </a:r>
            <a:endParaRPr lang="en-US" b="0" dirty="0"/>
          </a:p>
          <a:p>
            <a:endParaRPr lang="en-GB" b="0" dirty="0" smtClean="0"/>
          </a:p>
        </p:txBody>
      </p:sp>
      <p:pic>
        <p:nvPicPr>
          <p:cNvPr id="2050" name="Picture 2" descr="Kết quả hình ảnh cho CV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332656"/>
            <a:ext cx="1838325" cy="248602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429000"/>
            <a:ext cx="2188973" cy="2626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0596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9870"/>
            <a:ext cx="8077200" cy="6126163"/>
          </a:xfrm>
        </p:spPr>
        <p:txBody>
          <a:bodyPr/>
          <a:lstStyle/>
          <a:p>
            <a:r>
              <a:rPr lang="en-GB" dirty="0" smtClean="0"/>
              <a:t>3. Bazaar</a:t>
            </a:r>
          </a:p>
          <a:p>
            <a:r>
              <a:rPr lang="en-GB" b="0" dirty="0" smtClean="0"/>
              <a:t>Bazaar </a:t>
            </a:r>
            <a:r>
              <a:rPr lang="en-GB" b="0" dirty="0"/>
              <a:t>is distributed version control system, which also provides a great, friendly user experience. Bazaar is unique that it can be deployed either with a central code base or as a distributed code base. </a:t>
            </a:r>
          </a:p>
          <a:p>
            <a:endParaRPr lang="en-US" dirty="0"/>
          </a:p>
        </p:txBody>
      </p:sp>
    </p:spTree>
    <p:extLst>
      <p:ext uri="{BB962C8B-B14F-4D97-AF65-F5344CB8AC3E}">
        <p14:creationId xmlns:p14="http://schemas.microsoft.com/office/powerpoint/2010/main" val="49902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85000"/>
                    <a:lumOff val="15000"/>
                  </a:schemeClr>
                </a:solidFill>
              </a:rPr>
              <a:t>The main advantage </a:t>
            </a:r>
            <a:r>
              <a:rPr lang="en-US" dirty="0" smtClean="0">
                <a:solidFill>
                  <a:schemeClr val="tx1">
                    <a:lumMod val="85000"/>
                    <a:lumOff val="15000"/>
                  </a:schemeClr>
                </a:solidFill>
              </a:rPr>
              <a:t>are</a:t>
            </a:r>
            <a:endParaRPr lang="en-US" dirty="0"/>
          </a:p>
        </p:txBody>
      </p:sp>
      <p:sp>
        <p:nvSpPr>
          <p:cNvPr id="3" name="Content Placeholder 2"/>
          <p:cNvSpPr>
            <a:spLocks noGrp="1"/>
          </p:cNvSpPr>
          <p:nvPr>
            <p:ph idx="1"/>
          </p:nvPr>
        </p:nvSpPr>
        <p:spPr/>
        <p:txBody>
          <a:bodyPr/>
          <a:lstStyle/>
          <a:p>
            <a:r>
              <a:rPr lang="en-GB" b="0" dirty="0"/>
              <a:t>Automatic backups: If you accidentally delete some file (or part of a file) you can undelete it. If you change something and want to undo it, the VCS can do so.</a:t>
            </a:r>
          </a:p>
          <a:p>
            <a:r>
              <a:rPr lang="en-GB" b="0" dirty="0"/>
              <a:t>Sharing on multiple computers: </a:t>
            </a:r>
            <a:r>
              <a:rPr lang="en-GB" b="0" dirty="0" err="1"/>
              <a:t>VCSes</a:t>
            </a:r>
            <a:r>
              <a:rPr lang="en-GB" b="0" dirty="0"/>
              <a:t> are designed to help multiple people collaboratively edit text files. This makes sharing between multiple computers (say your desktop and laptop) particularly easy. </a:t>
            </a:r>
          </a:p>
          <a:p>
            <a:r>
              <a:rPr lang="en-GB" b="0" dirty="0"/>
              <a:t>Version control and branching: Say you published some class notes as a </a:t>
            </a:r>
            <a:r>
              <a:rPr lang="en-GB" b="0" dirty="0" err="1"/>
              <a:t>pdf</a:t>
            </a:r>
            <a:r>
              <a:rPr lang="en-GB" b="0" dirty="0"/>
              <a:t> and want to fix some typos in them while simultaneously working on the notes for next year.</a:t>
            </a:r>
          </a:p>
          <a:p>
            <a:endParaRPr lang="en-US" dirty="0"/>
          </a:p>
        </p:txBody>
      </p:sp>
    </p:spTree>
    <p:extLst>
      <p:ext uri="{BB962C8B-B14F-4D97-AF65-F5344CB8AC3E}">
        <p14:creationId xmlns:p14="http://schemas.microsoft.com/office/powerpoint/2010/main" val="293666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510631"/>
            <a:ext cx="6858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743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24744"/>
            <a:ext cx="5411857" cy="4242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643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052736"/>
            <a:ext cx="5845498" cy="4752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010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33</TotalTime>
  <Words>421</Words>
  <Application>Microsoft Office PowerPoint</Application>
  <PresentationFormat>On-screen Show (4:3)</PresentationFormat>
  <Paragraphs>18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Essential</vt:lpstr>
      <vt:lpstr>Version Control</vt:lpstr>
      <vt:lpstr>What is Version Control? </vt:lpstr>
      <vt:lpstr>What are the tools available for version control?</vt:lpstr>
      <vt:lpstr>PowerPoint Presentation</vt:lpstr>
      <vt:lpstr>PowerPoint Presentation</vt:lpstr>
      <vt:lpstr>The main advantage are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dc:title>
  <dc:creator>Windows User</dc:creator>
  <cp:lastModifiedBy>Windows User</cp:lastModifiedBy>
  <cp:revision>5</cp:revision>
  <dcterms:created xsi:type="dcterms:W3CDTF">2019-12-17T09:29:19Z</dcterms:created>
  <dcterms:modified xsi:type="dcterms:W3CDTF">2019-12-17T10:03:54Z</dcterms:modified>
</cp:coreProperties>
</file>