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9" r:id="rId6"/>
    <p:sldId id="258" r:id="rId7"/>
    <p:sldId id="259" r:id="rId8"/>
    <p:sldId id="265" r:id="rId9"/>
    <p:sldId id="266" r:id="rId10"/>
    <p:sldId id="268" r:id="rId11"/>
    <p:sldId id="260" r:id="rId12"/>
    <p:sldId id="27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guyễn" initials="TN" lastIdx="1" clrIdx="0">
    <p:extLst>
      <p:ext uri="{19B8F6BF-5375-455C-9EA6-DF929625EA0E}">
        <p15:presenceInfo xmlns:p15="http://schemas.microsoft.com/office/powerpoint/2012/main" userId="a333fb71bdfaa9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Nguyễn" userId="a333fb71bdfaa93e" providerId="LiveId" clId="{D430E763-8930-41B7-A61E-F4CDF8263E63}"/>
    <pc:docChg chg="undo custSel addSld modSld">
      <pc:chgData name="Thanh Nguyễn" userId="a333fb71bdfaa93e" providerId="LiveId" clId="{D430E763-8930-41B7-A61E-F4CDF8263E63}" dt="2021-05-29T16:58:11.582" v="151" actId="14100"/>
      <pc:docMkLst>
        <pc:docMk/>
      </pc:docMkLst>
      <pc:sldChg chg="addSp delSp modSp mod">
        <pc:chgData name="Thanh Nguyễn" userId="a333fb71bdfaa93e" providerId="LiveId" clId="{D430E763-8930-41B7-A61E-F4CDF8263E63}" dt="2021-05-29T16:57:11.518" v="91" actId="1076"/>
        <pc:sldMkLst>
          <pc:docMk/>
          <pc:sldMk cId="103353893" sldId="260"/>
        </pc:sldMkLst>
        <pc:spChg chg="mod">
          <ac:chgData name="Thanh Nguyễn" userId="a333fb71bdfaa93e" providerId="LiveId" clId="{D430E763-8930-41B7-A61E-F4CDF8263E63}" dt="2021-05-29T16:56:57.882" v="88" actId="14100"/>
          <ac:spMkLst>
            <pc:docMk/>
            <pc:sldMk cId="103353893" sldId="260"/>
            <ac:spMk id="2" creationId="{664564B4-F6BE-459C-A19D-9E0B703864F4}"/>
          </ac:spMkLst>
        </pc:spChg>
        <pc:spChg chg="add del mod">
          <ac:chgData name="Thanh Nguyễn" userId="a333fb71bdfaa93e" providerId="LiveId" clId="{D430E763-8930-41B7-A61E-F4CDF8263E63}" dt="2021-05-29T16:57:06.924" v="89"/>
          <ac:spMkLst>
            <pc:docMk/>
            <pc:sldMk cId="103353893" sldId="260"/>
            <ac:spMk id="4" creationId="{FA3735FE-6E24-45BA-8775-9E1CAA5A3908}"/>
          </ac:spMkLst>
        </pc:spChg>
        <pc:picChg chg="add mod">
          <ac:chgData name="Thanh Nguyễn" userId="a333fb71bdfaa93e" providerId="LiveId" clId="{D430E763-8930-41B7-A61E-F4CDF8263E63}" dt="2021-05-29T16:57:11.518" v="91" actId="1076"/>
          <ac:picMkLst>
            <pc:docMk/>
            <pc:sldMk cId="103353893" sldId="260"/>
            <ac:picMk id="6" creationId="{A40D239B-177A-4C57-B8C5-643471CF6CCA}"/>
          </ac:picMkLst>
        </pc:picChg>
        <pc:picChg chg="del">
          <ac:chgData name="Thanh Nguyễn" userId="a333fb71bdfaa93e" providerId="LiveId" clId="{D430E763-8930-41B7-A61E-F4CDF8263E63}" dt="2021-05-29T16:56:51.119" v="81" actId="478"/>
          <ac:picMkLst>
            <pc:docMk/>
            <pc:sldMk cId="103353893" sldId="260"/>
            <ac:picMk id="22" creationId="{B386A86A-2A42-41E1-8A19-B1EA057F163D}"/>
          </ac:picMkLst>
        </pc:picChg>
      </pc:sldChg>
      <pc:sldChg chg="addSp delSp modSp mod">
        <pc:chgData name="Thanh Nguyễn" userId="a333fb71bdfaa93e" providerId="LiveId" clId="{D430E763-8930-41B7-A61E-F4CDF8263E63}" dt="2021-05-29T16:58:11.582" v="151" actId="14100"/>
        <pc:sldMkLst>
          <pc:docMk/>
          <pc:sldMk cId="2250902955" sldId="261"/>
        </pc:sldMkLst>
        <pc:spChg chg="add del mod">
          <ac:chgData name="Thanh Nguyễn" userId="a333fb71bdfaa93e" providerId="LiveId" clId="{D430E763-8930-41B7-A61E-F4CDF8263E63}" dt="2021-05-29T16:58:03.623" v="147"/>
          <ac:spMkLst>
            <pc:docMk/>
            <pc:sldMk cId="2250902955" sldId="261"/>
            <ac:spMk id="4" creationId="{D88EBAE8-58A2-4782-A2B8-F31E20F41516}"/>
          </ac:spMkLst>
        </pc:spChg>
        <pc:picChg chg="add mod">
          <ac:chgData name="Thanh Nguyễn" userId="a333fb71bdfaa93e" providerId="LiveId" clId="{D430E763-8930-41B7-A61E-F4CDF8263E63}" dt="2021-05-29T16:58:11.582" v="151" actId="14100"/>
          <ac:picMkLst>
            <pc:docMk/>
            <pc:sldMk cId="2250902955" sldId="261"/>
            <ac:picMk id="6" creationId="{FC95F7BF-04C2-4558-9189-9A4384F4A72C}"/>
          </ac:picMkLst>
        </pc:picChg>
        <pc:picChg chg="del">
          <ac:chgData name="Thanh Nguyễn" userId="a333fb71bdfaa93e" providerId="LiveId" clId="{D430E763-8930-41B7-A61E-F4CDF8263E63}" dt="2021-05-29T16:57:53.105" v="146" actId="478"/>
          <ac:picMkLst>
            <pc:docMk/>
            <pc:sldMk cId="2250902955" sldId="261"/>
            <ac:picMk id="16" creationId="{C5A2266D-D8FE-4F3D-B8EA-ECB1652740C3}"/>
          </ac:picMkLst>
        </pc:picChg>
      </pc:sldChg>
      <pc:sldChg chg="modSp mod">
        <pc:chgData name="Thanh Nguyễn" userId="a333fb71bdfaa93e" providerId="LiveId" clId="{D430E763-8930-41B7-A61E-F4CDF8263E63}" dt="2021-05-28T07:48:34.997" v="46" actId="1076"/>
        <pc:sldMkLst>
          <pc:docMk/>
          <pc:sldMk cId="2465163558" sldId="264"/>
        </pc:sldMkLst>
        <pc:spChg chg="mod ord">
          <ac:chgData name="Thanh Nguyễn" userId="a333fb71bdfaa93e" providerId="LiveId" clId="{D430E763-8930-41B7-A61E-F4CDF8263E63}" dt="2021-05-28T07:39:54.946" v="45" actId="166"/>
          <ac:spMkLst>
            <pc:docMk/>
            <pc:sldMk cId="2465163558" sldId="264"/>
            <ac:spMk id="3" creationId="{560D60A7-17C6-448C-9FFC-659CE0808058}"/>
          </ac:spMkLst>
        </pc:spChg>
        <pc:spChg chg="mod">
          <ac:chgData name="Thanh Nguyễn" userId="a333fb71bdfaa93e" providerId="LiveId" clId="{D430E763-8930-41B7-A61E-F4CDF8263E63}" dt="2021-05-28T07:48:34.997" v="46" actId="1076"/>
          <ac:spMkLst>
            <pc:docMk/>
            <pc:sldMk cId="2465163558" sldId="264"/>
            <ac:spMk id="4" creationId="{A8A32236-3C3B-478F-A91C-83FFD2B5A05A}"/>
          </ac:spMkLst>
        </pc:spChg>
      </pc:sldChg>
      <pc:sldChg chg="addSp delSp modSp mod">
        <pc:chgData name="Thanh Nguyễn" userId="a333fb71bdfaa93e" providerId="LiveId" clId="{D430E763-8930-41B7-A61E-F4CDF8263E63}" dt="2021-05-29T16:55:48.084" v="67" actId="1076"/>
        <pc:sldMkLst>
          <pc:docMk/>
          <pc:sldMk cId="1442467495" sldId="265"/>
        </pc:sldMkLst>
        <pc:picChg chg="add mod">
          <ac:chgData name="Thanh Nguyễn" userId="a333fb71bdfaa93e" providerId="LiveId" clId="{D430E763-8930-41B7-A61E-F4CDF8263E63}" dt="2021-05-29T16:55:48.084" v="67" actId="1076"/>
          <ac:picMkLst>
            <pc:docMk/>
            <pc:sldMk cId="1442467495" sldId="265"/>
            <ac:picMk id="4" creationId="{11856DCC-497F-4FB6-8493-7734BE7E8F61}"/>
          </ac:picMkLst>
        </pc:picChg>
        <pc:picChg chg="del">
          <ac:chgData name="Thanh Nguyễn" userId="a333fb71bdfaa93e" providerId="LiveId" clId="{D430E763-8930-41B7-A61E-F4CDF8263E63}" dt="2021-05-29T16:55:08.831" v="62" actId="478"/>
          <ac:picMkLst>
            <pc:docMk/>
            <pc:sldMk cId="1442467495" sldId="265"/>
            <ac:picMk id="27" creationId="{74E4CAF2-37FC-4EBD-B6F0-90714B146719}"/>
          </ac:picMkLst>
        </pc:picChg>
      </pc:sldChg>
      <pc:sldChg chg="addSp delSp modSp mod">
        <pc:chgData name="Thanh Nguyễn" userId="a333fb71bdfaa93e" providerId="LiveId" clId="{D430E763-8930-41B7-A61E-F4CDF8263E63}" dt="2021-05-29T16:56:37.440" v="76" actId="1076"/>
        <pc:sldMkLst>
          <pc:docMk/>
          <pc:sldMk cId="558658147" sldId="266"/>
        </pc:sldMkLst>
        <pc:spChg chg="del">
          <ac:chgData name="Thanh Nguyễn" userId="a333fb71bdfaa93e" providerId="LiveId" clId="{D430E763-8930-41B7-A61E-F4CDF8263E63}" dt="2021-05-29T16:55:59.788" v="69"/>
          <ac:spMkLst>
            <pc:docMk/>
            <pc:sldMk cId="558658147" sldId="266"/>
            <ac:spMk id="10" creationId="{653DD006-7E77-4756-B5C0-94A50E618FD9}"/>
          </ac:spMkLst>
        </pc:spChg>
        <pc:picChg chg="add mod">
          <ac:chgData name="Thanh Nguyễn" userId="a333fb71bdfaa93e" providerId="LiveId" clId="{D430E763-8930-41B7-A61E-F4CDF8263E63}" dt="2021-05-29T16:56:37.440" v="76" actId="1076"/>
          <ac:picMkLst>
            <pc:docMk/>
            <pc:sldMk cId="558658147" sldId="266"/>
            <ac:picMk id="5" creationId="{23668473-AF8D-4C15-9BFF-7B4BD81DA307}"/>
          </ac:picMkLst>
        </pc:picChg>
        <pc:picChg chg="del">
          <ac:chgData name="Thanh Nguyễn" userId="a333fb71bdfaa93e" providerId="LiveId" clId="{D430E763-8930-41B7-A61E-F4CDF8263E63}" dt="2021-05-29T16:55:51.089" v="68" actId="478"/>
          <ac:picMkLst>
            <pc:docMk/>
            <pc:sldMk cId="558658147" sldId="266"/>
            <ac:picMk id="12" creationId="{E856FC7C-B32A-4056-96A4-AE4D78C2D592}"/>
          </ac:picMkLst>
        </pc:picChg>
      </pc:sldChg>
      <pc:sldChg chg="addSp delSp modSp mod">
        <pc:chgData name="Thanh Nguyễn" userId="a333fb71bdfaa93e" providerId="LiveId" clId="{D430E763-8930-41B7-A61E-F4CDF8263E63}" dt="2021-05-29T16:56:47.793" v="80" actId="1076"/>
        <pc:sldMkLst>
          <pc:docMk/>
          <pc:sldMk cId="284759863" sldId="268"/>
        </pc:sldMkLst>
        <pc:spChg chg="add del mod">
          <ac:chgData name="Thanh Nguyễn" userId="a333fb71bdfaa93e" providerId="LiveId" clId="{D430E763-8930-41B7-A61E-F4CDF8263E63}" dt="2021-05-29T16:56:36.535" v="74" actId="478"/>
          <ac:spMkLst>
            <pc:docMk/>
            <pc:sldMk cId="284759863" sldId="268"/>
            <ac:spMk id="6" creationId="{B14DEB8B-B004-433B-8E86-FC2B6E69C233}"/>
          </ac:spMkLst>
        </pc:spChg>
        <pc:spChg chg="add mod">
          <ac:chgData name="Thanh Nguyễn" userId="a333fb71bdfaa93e" providerId="LiveId" clId="{D430E763-8930-41B7-A61E-F4CDF8263E63}" dt="2021-05-29T16:56:42.259" v="77" actId="478"/>
          <ac:spMkLst>
            <pc:docMk/>
            <pc:sldMk cId="284759863" sldId="268"/>
            <ac:spMk id="8" creationId="{E51386CA-A502-4008-BA1F-E133E08545A6}"/>
          </ac:spMkLst>
        </pc:spChg>
        <pc:picChg chg="add mod">
          <ac:chgData name="Thanh Nguyễn" userId="a333fb71bdfaa93e" providerId="LiveId" clId="{D430E763-8930-41B7-A61E-F4CDF8263E63}" dt="2021-05-29T16:56:37.005" v="75"/>
          <ac:picMkLst>
            <pc:docMk/>
            <pc:sldMk cId="284759863" sldId="268"/>
            <ac:picMk id="4" creationId="{226C4B38-6563-4753-BF20-E73F9AAA40F6}"/>
          </ac:picMkLst>
        </pc:picChg>
        <pc:picChg chg="add del">
          <ac:chgData name="Thanh Nguyễn" userId="a333fb71bdfaa93e" providerId="LiveId" clId="{D430E763-8930-41B7-A61E-F4CDF8263E63}" dt="2021-05-29T16:56:42.259" v="77" actId="478"/>
          <ac:picMkLst>
            <pc:docMk/>
            <pc:sldMk cId="284759863" sldId="268"/>
            <ac:picMk id="5" creationId="{9E7DEF40-CE95-45D8-8D67-20A2421EA9D3}"/>
          </ac:picMkLst>
        </pc:picChg>
        <pc:picChg chg="add mod">
          <ac:chgData name="Thanh Nguyễn" userId="a333fb71bdfaa93e" providerId="LiveId" clId="{D430E763-8930-41B7-A61E-F4CDF8263E63}" dt="2021-05-29T16:56:47.793" v="80" actId="1076"/>
          <ac:picMkLst>
            <pc:docMk/>
            <pc:sldMk cId="284759863" sldId="268"/>
            <ac:picMk id="9" creationId="{C50BF908-0B33-4801-A5EA-8CE85B54E546}"/>
          </ac:picMkLst>
        </pc:picChg>
      </pc:sldChg>
      <pc:sldChg chg="addSp delSp modSp new mod">
        <pc:chgData name="Thanh Nguyễn" userId="a333fb71bdfaa93e" providerId="LiveId" clId="{D430E763-8930-41B7-A61E-F4CDF8263E63}" dt="2021-05-28T07:49:21.493" v="61" actId="1076"/>
        <pc:sldMkLst>
          <pc:docMk/>
          <pc:sldMk cId="2938631316" sldId="269"/>
        </pc:sldMkLst>
        <pc:spChg chg="mod">
          <ac:chgData name="Thanh Nguyễn" userId="a333fb71bdfaa93e" providerId="LiveId" clId="{D430E763-8930-41B7-A61E-F4CDF8263E63}" dt="2021-05-28T07:49:21.493" v="61" actId="1076"/>
          <ac:spMkLst>
            <pc:docMk/>
            <pc:sldMk cId="2938631316" sldId="269"/>
            <ac:spMk id="2" creationId="{C9740EA8-78B2-4F9C-A452-C7788A8AFDEA}"/>
          </ac:spMkLst>
        </pc:spChg>
        <pc:spChg chg="del">
          <ac:chgData name="Thanh Nguyễn" userId="a333fb71bdfaa93e" providerId="LiveId" clId="{D430E763-8930-41B7-A61E-F4CDF8263E63}" dt="2021-05-28T07:49:10.396" v="56"/>
          <ac:spMkLst>
            <pc:docMk/>
            <pc:sldMk cId="2938631316" sldId="269"/>
            <ac:spMk id="3" creationId="{824FF536-89FF-4C93-B23D-A94E0B85FE7F}"/>
          </ac:spMkLst>
        </pc:spChg>
        <pc:picChg chg="add mod">
          <ac:chgData name="Thanh Nguyễn" userId="a333fb71bdfaa93e" providerId="LiveId" clId="{D430E763-8930-41B7-A61E-F4CDF8263E63}" dt="2021-05-28T07:49:19.341" v="60" actId="1076"/>
          <ac:picMkLst>
            <pc:docMk/>
            <pc:sldMk cId="2938631316" sldId="269"/>
            <ac:picMk id="4" creationId="{B2ADCB9C-A6A9-4F27-9660-F17CC5A4C60E}"/>
          </ac:picMkLst>
        </pc:picChg>
      </pc:sldChg>
      <pc:sldChg chg="addSp delSp modSp new mod">
        <pc:chgData name="Thanh Nguyễn" userId="a333fb71bdfaa93e" providerId="LiveId" clId="{D430E763-8930-41B7-A61E-F4CDF8263E63}" dt="2021-05-29T16:57:50.108" v="145" actId="1076"/>
        <pc:sldMkLst>
          <pc:docMk/>
          <pc:sldMk cId="1315425640" sldId="270"/>
        </pc:sldMkLst>
        <pc:spChg chg="mod">
          <ac:chgData name="Thanh Nguyễn" userId="a333fb71bdfaa93e" providerId="LiveId" clId="{D430E763-8930-41B7-A61E-F4CDF8263E63}" dt="2021-05-29T16:57:36.953" v="142" actId="1076"/>
          <ac:spMkLst>
            <pc:docMk/>
            <pc:sldMk cId="1315425640" sldId="270"/>
            <ac:spMk id="2" creationId="{37EDD8AE-4E6E-4259-AD7D-1B6F6A4AF014}"/>
          </ac:spMkLst>
        </pc:spChg>
        <pc:spChg chg="del">
          <ac:chgData name="Thanh Nguyễn" userId="a333fb71bdfaa93e" providerId="LiveId" clId="{D430E763-8930-41B7-A61E-F4CDF8263E63}" dt="2021-05-29T16:57:45.870" v="143"/>
          <ac:spMkLst>
            <pc:docMk/>
            <pc:sldMk cId="1315425640" sldId="270"/>
            <ac:spMk id="3" creationId="{4483198C-9DF4-415B-8543-89E663723A0B}"/>
          </ac:spMkLst>
        </pc:spChg>
        <pc:picChg chg="add mod">
          <ac:chgData name="Thanh Nguyễn" userId="a333fb71bdfaa93e" providerId="LiveId" clId="{D430E763-8930-41B7-A61E-F4CDF8263E63}" dt="2021-05-29T16:57:50.108" v="145" actId="1076"/>
          <ac:picMkLst>
            <pc:docMk/>
            <pc:sldMk cId="1315425640" sldId="270"/>
            <ac:picMk id="4" creationId="{87208B77-BB6B-4C52-BE69-61173AB310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5418-44AD-45BE-80E4-61E7DB68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B20E-E52A-4C5B-87F0-B480C3469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6230-B773-4846-A595-83262815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FC4E-D340-42C7-9C43-B131EDA1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8A0F-7103-43CE-9AFD-BC71635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CF39-5D58-48DB-845E-942A6A65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01C2D-33FA-4119-9DF0-83DC6ECB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2AFF-96FE-4AF7-9B2C-292C4D6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DF34-39E1-403D-B708-3EC278B0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B5E2-BFAF-4992-BA3A-BA0B2223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9B826-5446-4C83-B4FA-B46AC14B9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55913-464F-4312-ABBA-441DA1B1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FEAC-6D04-49FF-9984-6DD5A31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B73D-314C-4062-B435-EA0BA074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66CB-8CD3-4FDD-96C3-3D3EF1DE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4C19-0F64-4726-979C-E73DEB0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074F-5833-42CE-9112-01CA993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0397-9A39-4AA0-AEDA-760C07AF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FF6D-A0AA-4E36-A8A9-37E94A36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D333-D386-466C-BCFB-63423F41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0F36-4470-4D35-ABFD-6DD9C62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EE80-6ADD-4872-B077-AD9E00DB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2E8D-54B6-45EF-8BFC-8B04037F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B6F2-7FC9-4F6F-8C7C-1CB1CF64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E18C-0AAD-4FBA-A17A-81A78D33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52CF-737F-40AC-BE11-00FAF1C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A093-8163-433D-B847-86F2730E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06994-189C-4821-AF76-AED8B70F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9B7C7-7BD0-48BF-99A6-66778F61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713C-8618-41FF-9154-90D69D7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EFBBD-A241-45DB-95AB-B030EB50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DC8C-9467-4C73-BA92-4002683D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C0A3-289F-4CF9-93A9-28CC6032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F9E5-D118-459A-9387-9ECD09E6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E1A3C-3271-4619-9A1E-4FE4CBCB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FBBF0-A75A-4ADD-9432-539509BE3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485CD-105E-4D91-93F8-A946B3B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FE7EF-5C99-4444-9C24-63489A69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577CB-B782-4FD2-9EFB-1D70B7A2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F1FC-5D3A-4669-801C-CB498A2B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8C9F8-818E-417C-B20B-098095CF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76617-5BD6-4308-9FA6-6A23AE4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063E-6F08-4EC1-A1A5-0171866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34C5-2A79-44C4-92C1-27682CBA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8C6C-DA23-440C-A8C3-D16755C0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327E4-523B-45E3-AEF1-53C494F8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8E6A-71D4-49CE-BC47-C1B2160C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0AEC-FE6F-4563-9054-60FE33A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A76D9-8BD2-4F95-85EB-3A3115A7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43E7B-129F-4344-BA02-94C992A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79C5C-0B21-46F4-9556-682617B7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D5EA-BFA9-4439-8674-A3DFF37E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AF74-83C8-43CB-8135-7599CAB3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E498-6028-41AD-B80D-4D48F2EA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FCED-E5C0-4D31-A7BD-FE351C75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65ED-737F-4E0A-A0DE-D5419FE1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3D88-675B-4A8A-96D3-3841E9F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6C78-0A23-4F86-9606-921FC3C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99EFD-90C0-4D13-A6BA-7ECE8EF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F104-5D3A-48EC-AD14-C8E70AA8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E81B-FDCF-4A8F-92F7-297B1346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2245-61B5-4B53-8460-D448538179AA}" type="datetimeFigureOut">
              <a:rPr lang="en-US" smtClean="0"/>
              <a:t>05/29/2021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691E-2234-4F49-B20B-693F09E2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708C-2C64-4C73-BCDB-2E30B1BF4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2826-2098-445D-85E9-65309C7C1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1E02E7-D5CE-43C7-870E-03BAA1A9B1C3}"/>
              </a:ext>
            </a:extLst>
          </p:cNvPr>
          <p:cNvSpPr/>
          <p:nvPr/>
        </p:nvSpPr>
        <p:spPr>
          <a:xfrm>
            <a:off x="-564305" y="2879969"/>
            <a:ext cx="5711483" cy="57114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08DC-D4D9-4EBC-91EA-A2A22DF7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341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/>
              <a:t>Quản lí nhà xe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2E949-1350-4099-B0DB-B3A4BF8D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017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/>
              <a:t>Group 3 </a:t>
            </a:r>
          </a:p>
          <a:p>
            <a:r>
              <a:rPr lang="en-US" sz="4000"/>
              <a:t>GVHD : Nguyễn Thành Sơn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0DC6C-1707-4379-8897-ED0E8251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78" y="147061"/>
            <a:ext cx="1897644" cy="21443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B6B156-EDA6-4FBF-8841-5CF05AB9AC81}"/>
              </a:ext>
            </a:extLst>
          </p:cNvPr>
          <p:cNvSpPr/>
          <p:nvPr/>
        </p:nvSpPr>
        <p:spPr>
          <a:xfrm>
            <a:off x="8770356" y="-1548194"/>
            <a:ext cx="4556335" cy="455633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0EF607-D4DA-4D0A-AF0A-8B2523B1A769}"/>
              </a:ext>
            </a:extLst>
          </p:cNvPr>
          <p:cNvSpPr/>
          <p:nvPr/>
        </p:nvSpPr>
        <p:spPr>
          <a:xfrm>
            <a:off x="-253218" y="-1491883"/>
            <a:ext cx="2883876" cy="2883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E1184-A1F7-4686-AC22-7444BADC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178" y="4147299"/>
            <a:ext cx="2667643" cy="266764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694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3D19-2EAE-4633-9AF3-BF12020A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Trang lương nhân viên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1386CA-A502-4008-BA1F-E133E085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BF908-0B33-4801-A5EA-8CE85B54E5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0581" y="1213154"/>
            <a:ext cx="9370704" cy="52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64B4-F6BE-459C-A19D-9E0B7038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930" y="18255"/>
            <a:ext cx="4563704" cy="1325563"/>
          </a:xfrm>
        </p:spPr>
        <p:txBody>
          <a:bodyPr/>
          <a:lstStyle/>
          <a:p>
            <a:r>
              <a:rPr lang="en-US"/>
              <a:t>Trang quản lí  vé xe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0D239B-177A-4C57-B8C5-643471CF6C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255" y="1343818"/>
            <a:ext cx="937948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D8AE-4E6E-4259-AD7D-1B6F6A4A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Trang quản lí khách hàng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08B77-BB6B-4C52-BE69-61173AB310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82" y="1298263"/>
            <a:ext cx="9340235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2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BB51-F2CD-497B-9AC0-8CDA2173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90" y="-127244"/>
            <a:ext cx="3987018" cy="1325563"/>
          </a:xfrm>
        </p:spPr>
        <p:txBody>
          <a:bodyPr/>
          <a:lstStyle/>
          <a:p>
            <a:r>
              <a:rPr lang="en-US"/>
              <a:t>Trang bãi đậu xe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95F7BF-04C2-4558-9189-9A4384F4A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127" y="1300766"/>
            <a:ext cx="9255764" cy="54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0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4E941-A8CF-4BBA-A9AC-E51CB15C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52" y="3014320"/>
            <a:ext cx="81153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A2869-D375-446F-9A6B-0333ACAF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47" y="537772"/>
            <a:ext cx="7911905" cy="2476548"/>
          </a:xfrm>
        </p:spPr>
        <p:txBody>
          <a:bodyPr>
            <a:normAutofit/>
          </a:bodyPr>
          <a:lstStyle/>
          <a:p>
            <a:r>
              <a:rPr lang="en-US" sz="8000"/>
              <a:t>Thank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33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03BB-CED0-4493-8808-E855E876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57" y="0"/>
            <a:ext cx="10515600" cy="1325563"/>
          </a:xfrm>
        </p:spPr>
        <p:txBody>
          <a:bodyPr/>
          <a:lstStyle/>
          <a:p>
            <a:r>
              <a:rPr lang="en-US"/>
              <a:t>Thành viên nhóm 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0B93CE-54B5-4E86-9F6C-99EFF8BE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84" y="1243012"/>
            <a:ext cx="1962150" cy="1962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2BC4B2-813B-41AD-AA77-C2548020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83" y="1243012"/>
            <a:ext cx="1962150" cy="1962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1C8E8E-43F5-4F60-8E91-319C243E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643" y="1243012"/>
            <a:ext cx="1962150" cy="1962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351B5A6-F614-47C4-A70F-28E299C6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69" y="4186237"/>
            <a:ext cx="1962150" cy="1962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19AEF02-A204-4782-A564-05FE6626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37" y="4186237"/>
            <a:ext cx="1962150" cy="1962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D882E-3E44-4241-8FB9-4BBA2289804C}"/>
              </a:ext>
            </a:extLst>
          </p:cNvPr>
          <p:cNvSpPr txBox="1"/>
          <p:nvPr/>
        </p:nvSpPr>
        <p:spPr>
          <a:xfrm>
            <a:off x="909198" y="3429000"/>
            <a:ext cx="28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Nguyễn Thanh Minh Đức</a:t>
            </a:r>
          </a:p>
          <a:p>
            <a:pPr algn="ctr"/>
            <a:r>
              <a:rPr lang="en-US"/>
              <a:t>19110017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86FF6-BB38-40A9-8180-9EAEBA7EC885}"/>
              </a:ext>
            </a:extLst>
          </p:cNvPr>
          <p:cNvSpPr txBox="1"/>
          <p:nvPr/>
        </p:nvSpPr>
        <p:spPr>
          <a:xfrm>
            <a:off x="4880097" y="3429000"/>
            <a:ext cx="28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Lê Trần Minh Nhựt</a:t>
            </a:r>
          </a:p>
          <a:p>
            <a:pPr algn="ctr"/>
            <a:r>
              <a:rPr lang="en-US"/>
              <a:t>19110257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37E3D-D390-4575-9DD0-975E41767D40}"/>
              </a:ext>
            </a:extLst>
          </p:cNvPr>
          <p:cNvSpPr txBox="1"/>
          <p:nvPr/>
        </p:nvSpPr>
        <p:spPr>
          <a:xfrm>
            <a:off x="9058057" y="3428999"/>
            <a:ext cx="28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Đoàn Thị Thanh Vân</a:t>
            </a:r>
          </a:p>
          <a:p>
            <a:pPr algn="ctr"/>
            <a:r>
              <a:rPr lang="en-US"/>
              <a:t>19110017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FA620-BD35-4F3D-AF09-A1689E466101}"/>
              </a:ext>
            </a:extLst>
          </p:cNvPr>
          <p:cNvSpPr txBox="1"/>
          <p:nvPr/>
        </p:nvSpPr>
        <p:spPr>
          <a:xfrm>
            <a:off x="2540024" y="6211669"/>
            <a:ext cx="28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Nguyễn Thị Xuân Thanh</a:t>
            </a:r>
          </a:p>
          <a:p>
            <a:pPr algn="ctr"/>
            <a:r>
              <a:rPr lang="en-US"/>
              <a:t>19110285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0E982-9EF2-426E-9801-4270632B9F69}"/>
              </a:ext>
            </a:extLst>
          </p:cNvPr>
          <p:cNvSpPr txBox="1"/>
          <p:nvPr/>
        </p:nvSpPr>
        <p:spPr>
          <a:xfrm>
            <a:off x="7250651" y="6259293"/>
            <a:ext cx="283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Lê Vũ Minh Hoàng</a:t>
            </a:r>
          </a:p>
          <a:p>
            <a:pPr algn="ctr"/>
            <a:r>
              <a:rPr lang="en-US"/>
              <a:t>19110181</a:t>
            </a:r>
          </a:p>
        </p:txBody>
      </p:sp>
    </p:spTree>
    <p:extLst>
      <p:ext uri="{BB962C8B-B14F-4D97-AF65-F5344CB8AC3E}">
        <p14:creationId xmlns:p14="http://schemas.microsoft.com/office/powerpoint/2010/main" val="25296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A32236-3C3B-478F-A91C-83FFD2B5A05A}"/>
              </a:ext>
            </a:extLst>
          </p:cNvPr>
          <p:cNvSpPr/>
          <p:nvPr/>
        </p:nvSpPr>
        <p:spPr>
          <a:xfrm>
            <a:off x="-2017542" y="3547696"/>
            <a:ext cx="5711483" cy="57114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4E399-4DFF-4132-906F-3FF48F30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Chức năng chính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F5F3AB-7068-4935-886B-6076F7EBAB59}"/>
              </a:ext>
            </a:extLst>
          </p:cNvPr>
          <p:cNvSpPr/>
          <p:nvPr/>
        </p:nvSpPr>
        <p:spPr>
          <a:xfrm>
            <a:off x="8770356" y="-1548194"/>
            <a:ext cx="4556335" cy="455633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F0D36-F1A7-4BC0-AA39-0666002F72B7}"/>
              </a:ext>
            </a:extLst>
          </p:cNvPr>
          <p:cNvSpPr/>
          <p:nvPr/>
        </p:nvSpPr>
        <p:spPr>
          <a:xfrm>
            <a:off x="-253218" y="-1491883"/>
            <a:ext cx="2883876" cy="2883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0A7-17C6-448C-9FFC-659CE080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9" y="1535943"/>
            <a:ext cx="9651132" cy="50872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vi-VN"/>
              <a:t>Thêm, sửa, xóa, cập nhật nhân viên nếu có sự thay đổi. </a:t>
            </a:r>
          </a:p>
          <a:p>
            <a:pPr>
              <a:lnSpc>
                <a:spcPct val="150000"/>
              </a:lnSpc>
            </a:pPr>
            <a:r>
              <a:rPr lang="vi-VN"/>
              <a:t>Phân công thời gian làm việc cho mỗi nhân viên. </a:t>
            </a:r>
          </a:p>
          <a:p>
            <a:pPr>
              <a:lnSpc>
                <a:spcPct val="150000"/>
              </a:lnSpc>
            </a:pPr>
            <a:r>
              <a:rPr lang="vi-VN"/>
              <a:t>Thêm, sửa, xóa thông tin vé gửi xe và khách hàng.</a:t>
            </a:r>
          </a:p>
          <a:p>
            <a:pPr>
              <a:lnSpc>
                <a:spcPct val="150000"/>
              </a:lnSpc>
            </a:pPr>
            <a:r>
              <a:rPr lang="vi-VN"/>
              <a:t>Hiện thị thời gian hoạt động của từng khu vực nhà xe. </a:t>
            </a:r>
          </a:p>
          <a:p>
            <a:pPr>
              <a:lnSpc>
                <a:spcPct val="150000"/>
              </a:lnSpc>
            </a:pPr>
            <a:r>
              <a:rPr lang="vi-VN"/>
              <a:t>Phân quyền đăng nhập quản lí và nhân viên. </a:t>
            </a:r>
          </a:p>
          <a:p>
            <a:pPr>
              <a:lnSpc>
                <a:spcPct val="150000"/>
              </a:lnSpc>
            </a:pPr>
            <a:r>
              <a:rPr lang="vi-VN"/>
              <a:t>Điểm danh thời gian làm việc của nhân viên. </a:t>
            </a:r>
          </a:p>
          <a:p>
            <a:pPr>
              <a:lnSpc>
                <a:spcPct val="150000"/>
              </a:lnSpc>
            </a:pPr>
            <a:r>
              <a:rPr lang="vi-VN"/>
              <a:t>Tính toán tiền lương nhân viên. 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6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8808-4721-4070-8740-FE94972F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324" y="28135"/>
            <a:ext cx="5477607" cy="1026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/>
              <a:t>ERD về Quản lí nhà 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5251F-CFEA-45EB-B5EA-B80BDB840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92" y="1188721"/>
            <a:ext cx="10289344" cy="56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7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0EA8-78B2-4F9C-A452-C7788A8A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15600" cy="1325563"/>
          </a:xfrm>
        </p:spPr>
        <p:txBody>
          <a:bodyPr/>
          <a:lstStyle/>
          <a:p>
            <a:pPr algn="ctr"/>
            <a:r>
              <a:rPr lang="en-US"/>
              <a:t>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DCB9C-A6A9-4F27-9660-F17CC5A4C6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259" y="1027906"/>
            <a:ext cx="836948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3374-A92A-47B0-8853-320A955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470"/>
            <a:ext cx="10515600" cy="1325563"/>
          </a:xfrm>
        </p:spPr>
        <p:txBody>
          <a:bodyPr/>
          <a:lstStyle/>
          <a:p>
            <a:pPr algn="ctr"/>
            <a:r>
              <a:rPr lang="en-US"/>
              <a:t>Đăng nhập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65E6FF4-945F-4804-87C6-E9F6C70D9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749" y="1160324"/>
            <a:ext cx="9698502" cy="5487081"/>
          </a:xfrm>
        </p:spPr>
      </p:pic>
    </p:spTree>
    <p:extLst>
      <p:ext uri="{BB962C8B-B14F-4D97-AF65-F5344CB8AC3E}">
        <p14:creationId xmlns:p14="http://schemas.microsoft.com/office/powerpoint/2010/main" val="1109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CC70-4F2D-4AD1-A346-03B6A0DF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pPr algn="ctr"/>
            <a:r>
              <a:rPr lang="en-US"/>
              <a:t>Trang chủ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FDC80-3C35-40EE-BB5E-C9D37A61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706"/>
            <a:ext cx="10734809" cy="6052294"/>
          </a:xfrm>
        </p:spPr>
      </p:pic>
    </p:spTree>
    <p:extLst>
      <p:ext uri="{BB962C8B-B14F-4D97-AF65-F5344CB8AC3E}">
        <p14:creationId xmlns:p14="http://schemas.microsoft.com/office/powerpoint/2010/main" val="22421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256-83F0-4F9B-826B-1BDDC343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054"/>
            <a:ext cx="10515600" cy="1325563"/>
          </a:xfrm>
        </p:spPr>
        <p:txBody>
          <a:bodyPr/>
          <a:lstStyle/>
          <a:p>
            <a:pPr algn="ctr"/>
            <a:r>
              <a:rPr lang="en-US"/>
              <a:t>Trang nhân sự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6DCC-497F-4FB6-8493-7734BE7E8F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81" y="1295509"/>
            <a:ext cx="9354449" cy="528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46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5A8E-5802-41F4-8DE7-3657EBC8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21" y="-196947"/>
            <a:ext cx="10515600" cy="1325563"/>
          </a:xfrm>
        </p:spPr>
        <p:txBody>
          <a:bodyPr/>
          <a:lstStyle/>
          <a:p>
            <a:pPr algn="ctr"/>
            <a:r>
              <a:rPr lang="en-US"/>
              <a:t>Trang phân công việc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68473-AF8D-4C15-9BFF-7B4BD81DA3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98" y="1825624"/>
            <a:ext cx="9015395" cy="503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6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163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Quản lí nhà xe</vt:lpstr>
      <vt:lpstr>Thành viên nhóm 3</vt:lpstr>
      <vt:lpstr>Chức năng chính</vt:lpstr>
      <vt:lpstr>ERD về Quản lí nhà xe</vt:lpstr>
      <vt:lpstr>Diagram</vt:lpstr>
      <vt:lpstr>Đăng nhập</vt:lpstr>
      <vt:lpstr>Trang chủ</vt:lpstr>
      <vt:lpstr>Trang nhân sự</vt:lpstr>
      <vt:lpstr>Trang phân công việc</vt:lpstr>
      <vt:lpstr>Trang lương nhân viên</vt:lpstr>
      <vt:lpstr>Trang quản lí  vé xe</vt:lpstr>
      <vt:lpstr>Trang quản lí khách hàng</vt:lpstr>
      <vt:lpstr>Trang bãi đậu xe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lí nhà xe</dc:title>
  <dc:creator>Thanh Nguyễn</dc:creator>
  <cp:lastModifiedBy>Thanh Nguyễn</cp:lastModifiedBy>
  <cp:revision>12</cp:revision>
  <dcterms:created xsi:type="dcterms:W3CDTF">2021-05-27T12:55:38Z</dcterms:created>
  <dcterms:modified xsi:type="dcterms:W3CDTF">2021-05-29T16:58:13Z</dcterms:modified>
</cp:coreProperties>
</file>