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73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3206-73E3-E27C-B3DB-2CB965332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A4965E-0127-E1E4-0C74-C29BB49C2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97016-C46F-9FC3-27E0-99669E53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12ED6-D905-B163-2E93-6A7F4EE7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0F6E8-CE32-D57F-7F4E-B31BA5A3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6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0CC6-D882-109F-5646-4C2B03FB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082EC2-5B52-E8DD-4DF6-AC30B11E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3666D-CDA3-9E7F-4D53-50B87F6D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37271-EAD2-B22D-5128-4C44A9F8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17A5E-9986-4195-F08B-BE0E5AF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7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636A71-DCCC-2C8D-3458-1FD1267B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574B9-9FCC-9999-39C5-DC1DB2C7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74DA4-AAD5-F5EC-6856-BFDA781F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E8D71-B29A-1255-A9F9-320AB236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09C5-B353-CD6F-256B-D0F0500F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1A01C-FA73-A0D7-FD56-F96BBDA3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B6458-E0A7-0064-2702-0050DD03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D41BE-290B-DC61-FB71-4A2679A6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ADE72-6974-3290-87BB-32B01579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A43B8-3B1E-B11B-8FEC-41CB78F1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6810B-4EB8-07BD-F057-7A9A6024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CDCC7-151B-4AFB-1031-C84BB12B2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7F8A-B26C-A195-DAEA-1AA056C1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99D43-CE95-544E-1716-6BEE552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D9D21-197C-1715-5118-CA64B629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741E1-4864-29B0-4FE5-BAB838FB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BF76E-9695-607E-87CA-626FB82A3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FF1C5-482A-1E0C-DA17-5FAB909B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90AAA-08FD-382F-5D83-82A67500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890E9-A596-6A9B-F5F9-07834A6A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3CFB0-4E3E-7BFE-6AAB-588C8179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758C-BE69-F174-93CA-F03192C1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55D25-7FEE-4FBD-11F2-47F6CA51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3E0F7C-8D0C-6E51-7B07-6D488FCF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F736E-2C00-7D69-0E8D-460A5FB8B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E88902-D3D4-6F49-69DB-49E7D0289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55CF05-2E74-5003-7591-9A48138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FF2F37-42EC-8EA2-3D31-CC697DD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03376-2580-7D37-98DB-92C66D6D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1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60337-42B5-5C55-B2C4-FCDC44C4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28C458-2FAC-35D8-CA5C-7AFD0106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37F3F-1558-7EB0-3F20-DB1E697F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CDE6C2-B063-9FEF-B4DD-DC58252B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1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528F3-1F42-33AA-7AB7-F005D77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60102-DA33-B2F6-9FC7-1EB4640B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582A6-6241-FF3F-38C2-A63D54B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D0A91-C455-C737-3A19-88BE5158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9E7D8-C516-E650-EA39-E5EC2A03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13A881-A603-69A4-69B6-9832C15D6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ABD6C-3B0D-DE95-14CE-C707C470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5B126-38E4-DDE7-ACEF-DA28477A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FF40C-C2D7-D9F2-BBBB-D0FA51F7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3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80B0E-AD8C-F78F-210B-AA616542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08AA0-D41D-09D5-359A-3BE15AAD8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EEB1C-2D7A-77FC-AE2A-299B8475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02640-DC23-5C4E-46B3-773731A2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7DF10-65B6-263A-06C3-3151DFB0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388EE-3DE4-827C-7D26-AC0547B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60A92-2CC4-65D3-C748-C58FE635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39466-12D7-48AC-0FE4-6DC17FFA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7A3CA-D427-A788-3E81-F2AB82CAC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FD56-8B56-49AA-A13D-C2DB0F4CA008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3BD12-F28A-CCC6-59DA-48377ACD9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A80CC-49B1-18AA-8EA4-23FEE1346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869B-9250-45C8-A2BD-72061D882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4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BA2F-0936-F97B-37C2-693DAA015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회귀분석 </a:t>
            </a:r>
            <a:r>
              <a:rPr lang="en-US" altLang="ko-KR" dirty="0"/>
              <a:t>2</a:t>
            </a:r>
            <a:r>
              <a:rPr lang="ko-KR" altLang="en-US" dirty="0"/>
              <a:t>장 연습문제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EA941-EF65-3D47-12D7-B6CC7192D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4000" dirty="0"/>
              <a:t>정보통계학과 </a:t>
            </a:r>
            <a:r>
              <a:rPr lang="en-US" altLang="ko-KR" sz="4000" dirty="0"/>
              <a:t>20210853 </a:t>
            </a:r>
            <a:r>
              <a:rPr lang="ko-KR" altLang="en-US" sz="4000" dirty="0"/>
              <a:t>이민희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6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933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#2.4(b)</a:t>
            </a:r>
          </a:p>
          <a:p>
            <a:pPr marL="0" indent="0">
              <a:buNone/>
            </a:pPr>
            <a:r>
              <a:rPr lang="en-US" altLang="ko-KR" dirty="0"/>
              <a:t>&gt; lambda</a:t>
            </a:r>
            <a:r>
              <a:rPr lang="el-GR" altLang="ko-KR" dirty="0"/>
              <a:t>Σ=</a:t>
            </a:r>
            <a:r>
              <a:rPr lang="en-US" altLang="ko-KR" dirty="0"/>
              <a:t>eigen(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&gt; </a:t>
            </a:r>
            <a:r>
              <a:rPr lang="en-US" altLang="ko-KR" dirty="0"/>
              <a:t>lambda</a:t>
            </a:r>
            <a:r>
              <a:rPr lang="el-GR" altLang="ko-KR" dirty="0"/>
              <a:t>Σ</a:t>
            </a:r>
          </a:p>
          <a:p>
            <a:pPr marL="0" indent="0"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None/>
            </a:pPr>
            <a:r>
              <a:rPr lang="en-US" altLang="ko-KR" dirty="0"/>
              <a:t>$values</a:t>
            </a:r>
          </a:p>
          <a:p>
            <a:pPr marL="0" indent="0">
              <a:buNone/>
            </a:pPr>
            <a:r>
              <a:rPr lang="en-US" altLang="ko-KR" dirty="0"/>
              <a:t>[1] 16  9 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$vectors</a:t>
            </a:r>
          </a:p>
          <a:p>
            <a:pPr marL="0" indent="0"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None/>
            </a:pPr>
            <a:r>
              <a:rPr lang="en-US" altLang="ko-KR" dirty="0"/>
              <a:t>[1,]    0    0    1</a:t>
            </a:r>
          </a:p>
          <a:p>
            <a:pPr marL="0" indent="0">
              <a:buNone/>
            </a:pPr>
            <a:r>
              <a:rPr lang="en-US" altLang="ko-KR" dirty="0"/>
              <a:t>[2,]    0    1    0</a:t>
            </a:r>
          </a:p>
          <a:p>
            <a:pPr marL="0" indent="0">
              <a:buNone/>
            </a:pPr>
            <a:r>
              <a:rPr lang="en-US" altLang="ko-KR" dirty="0"/>
              <a:t>[3,]    1    0    0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4479010" y="523081"/>
            <a:ext cx="7339911" cy="5811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&gt; x1=lambda</a:t>
            </a:r>
            <a:r>
              <a:rPr lang="el-GR" altLang="ko-KR" dirty="0"/>
              <a:t>Σ$</a:t>
            </a:r>
            <a:r>
              <a:rPr lang="en-US" altLang="ko-KR" dirty="0"/>
              <a:t>vectors[,1]</a:t>
            </a:r>
          </a:p>
          <a:p>
            <a:pPr marL="0" indent="0">
              <a:buNone/>
            </a:pPr>
            <a:r>
              <a:rPr lang="en-US" altLang="ko-KR" dirty="0"/>
              <a:t>&gt; Lx1=</a:t>
            </a:r>
            <a:r>
              <a:rPr lang="en-US" altLang="ko-KR" dirty="0" err="1"/>
              <a:t>as.numeric</a:t>
            </a:r>
            <a:r>
              <a:rPr lang="en-US" altLang="ko-KR" dirty="0"/>
              <a:t>(sqrt(t(x1)%*%x1))    #</a:t>
            </a:r>
            <a:r>
              <a:rPr lang="ko-KR" altLang="en-US" dirty="0"/>
              <a:t>해당 벡터의 길이</a:t>
            </a:r>
          </a:p>
          <a:p>
            <a:pPr marL="0" indent="0">
              <a:buNone/>
            </a:pPr>
            <a:r>
              <a:rPr lang="en-US" altLang="ko-KR" dirty="0"/>
              <a:t>&gt; e1=x1%/%Lx1                         #</a:t>
            </a:r>
            <a:r>
              <a:rPr lang="ko-KR" altLang="en-US" dirty="0"/>
              <a:t>단위벡터</a:t>
            </a:r>
          </a:p>
          <a:p>
            <a:pPr marL="0" indent="0">
              <a:buNone/>
            </a:pPr>
            <a:r>
              <a:rPr lang="en-US" altLang="ko-KR" dirty="0"/>
              <a:t>&gt; e1</a:t>
            </a:r>
          </a:p>
          <a:p>
            <a:pPr marL="0" indent="0">
              <a:buNone/>
            </a:pPr>
            <a:r>
              <a:rPr lang="en-US" altLang="ko-KR" dirty="0"/>
              <a:t>[1] 0 0 1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&gt; x2=lambda</a:t>
            </a:r>
            <a:r>
              <a:rPr lang="el-GR" altLang="ko-KR" dirty="0"/>
              <a:t>Σ$</a:t>
            </a:r>
            <a:r>
              <a:rPr lang="en-US" altLang="ko-KR" dirty="0"/>
              <a:t>vectors[,2]</a:t>
            </a:r>
          </a:p>
          <a:p>
            <a:pPr marL="0" indent="0">
              <a:buNone/>
            </a:pPr>
            <a:r>
              <a:rPr lang="en-US" altLang="ko-KR" dirty="0"/>
              <a:t>&gt; Lx2=</a:t>
            </a:r>
            <a:r>
              <a:rPr lang="en-US" altLang="ko-KR" dirty="0" err="1"/>
              <a:t>as.numeric</a:t>
            </a:r>
            <a:r>
              <a:rPr lang="en-US" altLang="ko-KR" dirty="0"/>
              <a:t>(sqrt(t(x2)%*%x2))    #</a:t>
            </a:r>
            <a:r>
              <a:rPr lang="ko-KR" altLang="en-US" dirty="0"/>
              <a:t>해당 벡터의 길이</a:t>
            </a:r>
          </a:p>
          <a:p>
            <a:pPr marL="0" indent="0">
              <a:buNone/>
            </a:pPr>
            <a:r>
              <a:rPr lang="en-US" altLang="ko-KR" dirty="0"/>
              <a:t>&gt; e2=x2%/%Lx2                         #</a:t>
            </a:r>
            <a:r>
              <a:rPr lang="ko-KR" altLang="en-US" dirty="0"/>
              <a:t>단위벡터</a:t>
            </a:r>
          </a:p>
          <a:p>
            <a:pPr marL="0" indent="0">
              <a:buNone/>
            </a:pPr>
            <a:r>
              <a:rPr lang="en-US" altLang="ko-KR" dirty="0"/>
              <a:t>&gt; e2</a:t>
            </a:r>
          </a:p>
          <a:p>
            <a:pPr marL="0" indent="0">
              <a:buNone/>
            </a:pPr>
            <a:r>
              <a:rPr lang="en-US" altLang="ko-KR" dirty="0"/>
              <a:t>[1] 0 1 0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&gt; x3=lambda</a:t>
            </a:r>
            <a:r>
              <a:rPr lang="el-GR" altLang="ko-KR" dirty="0"/>
              <a:t>Σ$</a:t>
            </a:r>
            <a:r>
              <a:rPr lang="en-US" altLang="ko-KR" dirty="0"/>
              <a:t>vectors[,3]</a:t>
            </a:r>
          </a:p>
          <a:p>
            <a:pPr marL="0" indent="0">
              <a:buNone/>
            </a:pPr>
            <a:r>
              <a:rPr lang="en-US" altLang="ko-KR" dirty="0"/>
              <a:t>&gt; Lx3=</a:t>
            </a:r>
            <a:r>
              <a:rPr lang="en-US" altLang="ko-KR" dirty="0" err="1"/>
              <a:t>as.numeric</a:t>
            </a:r>
            <a:r>
              <a:rPr lang="en-US" altLang="ko-KR" dirty="0"/>
              <a:t>(sqrt(t(x3)%*%x3))    #</a:t>
            </a:r>
            <a:r>
              <a:rPr lang="ko-KR" altLang="en-US" dirty="0"/>
              <a:t>해당 벡터의 길이</a:t>
            </a:r>
          </a:p>
          <a:p>
            <a:pPr marL="0" indent="0">
              <a:buNone/>
            </a:pPr>
            <a:r>
              <a:rPr lang="en-US" altLang="ko-KR" dirty="0"/>
              <a:t>&gt; e3=x3%/%Lx3                         #</a:t>
            </a:r>
            <a:r>
              <a:rPr lang="ko-KR" altLang="en-US" dirty="0"/>
              <a:t>단위벡터</a:t>
            </a:r>
          </a:p>
          <a:p>
            <a:pPr marL="0" indent="0">
              <a:buNone/>
            </a:pPr>
            <a:r>
              <a:rPr lang="en-US" altLang="ko-KR" dirty="0"/>
              <a:t>&gt; e3</a:t>
            </a:r>
          </a:p>
          <a:p>
            <a:pPr marL="0" indent="0">
              <a:buNone/>
            </a:pPr>
            <a:r>
              <a:rPr lang="en-US" altLang="ko-KR" dirty="0"/>
              <a:t>[1] 1 0 0</a:t>
            </a:r>
            <a:endParaRPr lang="pl-PL" altLang="ko-KR" dirty="0"/>
          </a:p>
        </p:txBody>
      </p:sp>
    </p:spTree>
    <p:extLst>
      <p:ext uri="{BB962C8B-B14F-4D97-AF65-F5344CB8AC3E}">
        <p14:creationId xmlns:p14="http://schemas.microsoft.com/office/powerpoint/2010/main" val="36851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#2.4(c)</a:t>
            </a:r>
          </a:p>
          <a:p>
            <a:pPr marL="0" indent="0">
              <a:buNone/>
            </a:pPr>
            <a:r>
              <a:rPr lang="en-US" altLang="ko-KR" dirty="0"/>
              <a:t>&gt; library(MASS)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iΣ</a:t>
            </a:r>
            <a:r>
              <a:rPr lang="en-US" altLang="ko-KR" dirty="0"/>
              <a:t>=</a:t>
            </a:r>
            <a:r>
              <a:rPr lang="en-US" altLang="ko-KR" dirty="0" err="1"/>
              <a:t>ginv</a:t>
            </a:r>
            <a:r>
              <a:rPr lang="en-US" altLang="ko-KR" dirty="0"/>
              <a:t>(Σ)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iΣ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[,1]      [,2]   [,3]</a:t>
            </a:r>
          </a:p>
          <a:p>
            <a:pPr marL="0" indent="0">
              <a:buNone/>
            </a:pPr>
            <a:r>
              <a:rPr lang="en-US" altLang="ko-KR" dirty="0"/>
              <a:t>[1,]    1 0.0000000 0.0000</a:t>
            </a:r>
          </a:p>
          <a:p>
            <a:pPr marL="0" indent="0">
              <a:buNone/>
            </a:pPr>
            <a:r>
              <a:rPr lang="en-US" altLang="ko-KR" dirty="0"/>
              <a:t>[2,]    0 0.1111111 0.0000</a:t>
            </a:r>
          </a:p>
          <a:p>
            <a:pPr marL="0" indent="0">
              <a:buNone/>
            </a:pPr>
            <a:r>
              <a:rPr lang="en-US" altLang="ko-KR" dirty="0"/>
              <a:t>[3,]    0 0.0000000 0.0625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#2.4(d)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library("</a:t>
            </a:r>
            <a:r>
              <a:rPr lang="en-US" altLang="ko-KR" dirty="0" err="1"/>
              <a:t>OpenMx</a:t>
            </a:r>
            <a:r>
              <a:rPr lang="en-US" altLang="ko-KR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V=lambda</a:t>
            </a:r>
            <a:r>
              <a:rPr lang="el-GR" altLang="ko-KR" dirty="0"/>
              <a:t>Σ$</a:t>
            </a:r>
            <a:r>
              <a:rPr lang="en-US" altLang="ko-KR" dirty="0"/>
              <a:t>vectors; 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0    0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0    1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[3,]    1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W=vec2diag(lambda</a:t>
            </a:r>
            <a:r>
              <a:rPr lang="el-GR" altLang="ko-KR" dirty="0"/>
              <a:t>Σ$</a:t>
            </a:r>
            <a:r>
              <a:rPr lang="en-US" altLang="ko-KR" dirty="0"/>
              <a:t>values); 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16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0    9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[3,]    0    0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V%*%W%*%t(V)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1    0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0    9  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[3,]    0    0   16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2.4(d)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77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#2.4(e)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</a:t>
            </a:r>
            <a:r>
              <a:rPr lang="el-GR" altLang="ko-KR" dirty="0"/>
              <a:t>Σ=</a:t>
            </a:r>
            <a:r>
              <a:rPr lang="en-US" altLang="ko-KR" dirty="0"/>
              <a:t>eigen(</a:t>
            </a:r>
            <a:r>
              <a:rPr lang="en-US" altLang="ko-KR" dirty="0" err="1"/>
              <a:t>i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&gt; </a:t>
            </a:r>
            <a:r>
              <a:rPr lang="en-US" altLang="ko-KR" dirty="0" err="1"/>
              <a:t>lambdai</a:t>
            </a:r>
            <a:r>
              <a:rPr lang="el-GR" altLang="ko-KR" dirty="0"/>
              <a:t>Σ</a:t>
            </a:r>
          </a:p>
          <a:p>
            <a:pPr marL="0" indent="0"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None/>
            </a:pPr>
            <a:r>
              <a:rPr lang="en-US" altLang="ko-KR" dirty="0"/>
              <a:t>$values</a:t>
            </a:r>
          </a:p>
          <a:p>
            <a:pPr marL="0" indent="0">
              <a:buNone/>
            </a:pPr>
            <a:r>
              <a:rPr lang="en-US" altLang="ko-KR" dirty="0"/>
              <a:t>[1] 1.0000000 0.1111111 0.0625000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$vectors</a:t>
            </a:r>
          </a:p>
          <a:p>
            <a:pPr marL="0" indent="0">
              <a:buNone/>
            </a:pPr>
            <a:r>
              <a:rPr lang="en-US" altLang="ko-KR" dirty="0"/>
              <a:t>     [,1] [,2] [,3]</a:t>
            </a:r>
          </a:p>
          <a:p>
            <a:pPr marL="0" indent="0">
              <a:buNone/>
            </a:pPr>
            <a:r>
              <a:rPr lang="en-US" altLang="ko-KR" dirty="0"/>
              <a:t>[1,]    1    0    0</a:t>
            </a:r>
          </a:p>
          <a:p>
            <a:pPr marL="0" indent="0">
              <a:buNone/>
            </a:pPr>
            <a:r>
              <a:rPr lang="en-US" altLang="ko-KR" dirty="0"/>
              <a:t>[2,]    0    1    0</a:t>
            </a:r>
          </a:p>
          <a:p>
            <a:pPr marL="0" indent="0">
              <a:buNone/>
            </a:pPr>
            <a:r>
              <a:rPr lang="en-US" altLang="ko-KR" dirty="0"/>
              <a:t>[3,]    0    0    1 </a:t>
            </a:r>
          </a:p>
        </p:txBody>
      </p:sp>
    </p:spTree>
    <p:extLst>
      <p:ext uri="{BB962C8B-B14F-4D97-AF65-F5344CB8AC3E}">
        <p14:creationId xmlns:p14="http://schemas.microsoft.com/office/powerpoint/2010/main" val="208068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8AFCA-1AB1-BABE-7E6F-3A7B0CE6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2.4(f)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9632E-BC11-ABBC-7AB5-2EDC99AA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#2.4(f)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lambdaiΣ$values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[1] 1.0000000 0.1111111 0.0625000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 </a:t>
            </a:r>
            <a:r>
              <a:rPr lang="ko-KR" altLang="en-US" dirty="0" err="1"/>
              <a:t>고유값이</a:t>
            </a:r>
            <a:r>
              <a:rPr lang="ko-KR" altLang="en-US" dirty="0"/>
              <a:t> 모두 양수이므로 양정치행렬이다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#2.4(g)</a:t>
            </a:r>
          </a:p>
          <a:p>
            <a:pPr marL="0" indent="0">
              <a:buNone/>
            </a:pPr>
            <a:r>
              <a:rPr lang="en-US" altLang="ko-KR" dirty="0"/>
              <a:t>&gt; cov2cor(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     [,1] [,2] [,3]</a:t>
            </a:r>
          </a:p>
          <a:p>
            <a:pPr marL="0" indent="0">
              <a:buNone/>
            </a:pPr>
            <a:r>
              <a:rPr lang="el-GR" altLang="ko-KR" dirty="0"/>
              <a:t>[1,]    1    0    0</a:t>
            </a:r>
          </a:p>
          <a:p>
            <a:pPr marL="0" indent="0">
              <a:buNone/>
            </a:pPr>
            <a:r>
              <a:rPr lang="el-GR" altLang="ko-KR" dirty="0"/>
              <a:t>[2,]    0    1    0</a:t>
            </a:r>
          </a:p>
          <a:p>
            <a:pPr marL="0" indent="0">
              <a:buNone/>
            </a:pPr>
            <a:r>
              <a:rPr lang="el-GR" altLang="ko-KR" dirty="0"/>
              <a:t>[3,]    0    0   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574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8166B-3BE0-032F-D3E7-5CD8F2FD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2.4(h)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BA586-4C96-7D42-8C99-DB86E4BA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#2.4(h)</a:t>
            </a:r>
          </a:p>
          <a:p>
            <a:pPr marL="0" indent="0">
              <a:buNone/>
            </a:pPr>
            <a:r>
              <a:rPr lang="en-US" altLang="ko-KR" dirty="0"/>
              <a:t>&gt; det(</a:t>
            </a:r>
            <a:r>
              <a:rPr lang="el-GR" altLang="ko-KR" dirty="0"/>
              <a:t>Σ)                    #|Σ|</a:t>
            </a:r>
          </a:p>
          <a:p>
            <a:pPr marL="0" indent="0">
              <a:buNone/>
            </a:pPr>
            <a:r>
              <a:rPr lang="el-GR" altLang="ko-KR" dirty="0"/>
              <a:t>[1] 144</a:t>
            </a:r>
          </a:p>
          <a:p>
            <a:pPr marL="0" indent="0">
              <a:buNone/>
            </a:pPr>
            <a:r>
              <a:rPr lang="el-GR" altLang="ko-KR" dirty="0"/>
              <a:t>&gt; </a:t>
            </a:r>
            <a:r>
              <a:rPr lang="en-US" altLang="ko-KR" dirty="0"/>
              <a:t>lambda</a:t>
            </a:r>
            <a:r>
              <a:rPr lang="el-GR" altLang="ko-KR" dirty="0"/>
              <a:t>Σ$</a:t>
            </a:r>
            <a:r>
              <a:rPr lang="en-US" altLang="ko-KR" dirty="0"/>
              <a:t>values[[1]]       #</a:t>
            </a:r>
            <a:r>
              <a:rPr lang="ko-KR" altLang="en-US" dirty="0" err="1"/>
              <a:t>고유값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[1] 16</a:t>
            </a:r>
          </a:p>
          <a:p>
            <a:pPr marL="0" indent="0">
              <a:buNone/>
            </a:pPr>
            <a:r>
              <a:rPr lang="en-US" altLang="ko-KR" dirty="0"/>
              <a:t>&gt; lambda</a:t>
            </a:r>
            <a:r>
              <a:rPr lang="el-GR" altLang="ko-KR" dirty="0"/>
              <a:t>Σ$</a:t>
            </a:r>
            <a:r>
              <a:rPr lang="en-US" altLang="ko-KR" dirty="0"/>
              <a:t>values[[2]]       #</a:t>
            </a:r>
            <a:r>
              <a:rPr lang="ko-KR" altLang="en-US" dirty="0" err="1"/>
              <a:t>고유값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[1] 9</a:t>
            </a:r>
          </a:p>
          <a:p>
            <a:pPr marL="0" indent="0">
              <a:buNone/>
            </a:pPr>
            <a:r>
              <a:rPr lang="en-US" altLang="ko-KR" dirty="0"/>
              <a:t>&gt; lambda</a:t>
            </a:r>
            <a:r>
              <a:rPr lang="el-GR" altLang="ko-KR" dirty="0"/>
              <a:t>Σ$</a:t>
            </a:r>
            <a:r>
              <a:rPr lang="en-US" altLang="ko-KR" dirty="0"/>
              <a:t>values[[3]]       #</a:t>
            </a:r>
            <a:r>
              <a:rPr lang="ko-KR" altLang="en-US" dirty="0" err="1"/>
              <a:t>고유값</a:t>
            </a: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[1] 1</a:t>
            </a:r>
          </a:p>
          <a:p>
            <a:pPr marL="0" indent="0">
              <a:buNone/>
            </a:pPr>
            <a:r>
              <a:rPr lang="en-US" altLang="ko-KR" dirty="0"/>
              <a:t>&gt; lambda</a:t>
            </a:r>
            <a:r>
              <a:rPr lang="el-GR" altLang="ko-KR" dirty="0"/>
              <a:t>Σ$</a:t>
            </a:r>
            <a:r>
              <a:rPr lang="en-US" altLang="ko-KR" dirty="0"/>
              <a:t>values[[1]]*lambda</a:t>
            </a:r>
            <a:r>
              <a:rPr lang="el-GR" altLang="ko-KR" dirty="0"/>
              <a:t>Σ$</a:t>
            </a:r>
            <a:r>
              <a:rPr lang="en-US" altLang="ko-KR" dirty="0"/>
              <a:t>values[[2]]*lambda</a:t>
            </a:r>
            <a:r>
              <a:rPr lang="el-GR" altLang="ko-KR" dirty="0"/>
              <a:t>Σ$</a:t>
            </a:r>
            <a:r>
              <a:rPr lang="en-US" altLang="ko-KR" dirty="0"/>
              <a:t>values[[3]]   #</a:t>
            </a:r>
            <a:r>
              <a:rPr lang="ko-KR" altLang="en-US" dirty="0" err="1"/>
              <a:t>고유값들의</a:t>
            </a:r>
            <a:r>
              <a:rPr lang="ko-KR" altLang="en-US" dirty="0"/>
              <a:t> 곱</a:t>
            </a:r>
          </a:p>
          <a:p>
            <a:pPr marL="0" indent="0">
              <a:buNone/>
            </a:pPr>
            <a:r>
              <a:rPr lang="en-US" altLang="ko-KR" dirty="0"/>
              <a:t>[1] 144</a:t>
            </a:r>
          </a:p>
          <a:p>
            <a:pPr marL="0" indent="0">
              <a:buNone/>
            </a:pPr>
            <a:r>
              <a:rPr lang="en-US" altLang="ko-KR" dirty="0"/>
              <a:t>&gt; #|</a:t>
            </a:r>
            <a:r>
              <a:rPr lang="el-GR" altLang="ko-KR" dirty="0"/>
              <a:t>Σ|=</a:t>
            </a:r>
            <a:r>
              <a:rPr lang="ko-KR" altLang="en-US" dirty="0" err="1"/>
              <a:t>고유값들의</a:t>
            </a:r>
            <a:r>
              <a:rPr lang="ko-KR" altLang="en-US" dirty="0"/>
              <a:t> 곱</a:t>
            </a:r>
            <a:r>
              <a:rPr lang="en-US" altLang="ko-KR" dirty="0"/>
              <a:t>=144  </a:t>
            </a:r>
            <a:r>
              <a:rPr lang="ko-KR" altLang="en-US" dirty="0"/>
              <a:t>일치한다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2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C3618-081B-4F41-C541-9B77B1ED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A7CBE-B309-BAE7-882B-910E250A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&gt; #2.4(i)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("psych")</a:t>
            </a:r>
          </a:p>
          <a:p>
            <a:pPr marL="0" indent="0">
              <a:buNone/>
            </a:pPr>
            <a:r>
              <a:rPr lang="en-US" altLang="ko-KR" dirty="0"/>
              <a:t>&gt; library("psych")</a:t>
            </a:r>
          </a:p>
          <a:p>
            <a:pPr marL="0" indent="0">
              <a:buNone/>
            </a:pPr>
            <a:r>
              <a:rPr lang="en-US" altLang="ko-KR" dirty="0"/>
              <a:t>&gt; tr(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[1] 26</a:t>
            </a:r>
          </a:p>
          <a:p>
            <a:pPr marL="0" indent="0">
              <a:buNone/>
            </a:pPr>
            <a:r>
              <a:rPr lang="el-GR" altLang="ko-KR" dirty="0"/>
              <a:t>&gt; </a:t>
            </a:r>
            <a:r>
              <a:rPr lang="en-US" altLang="ko-KR" dirty="0"/>
              <a:t>lambda</a:t>
            </a:r>
            <a:r>
              <a:rPr lang="el-GR" altLang="ko-KR" dirty="0"/>
              <a:t>Σ$</a:t>
            </a:r>
            <a:r>
              <a:rPr lang="en-US" altLang="ko-KR" dirty="0"/>
              <a:t>values[[1]]+lambda</a:t>
            </a:r>
            <a:r>
              <a:rPr lang="el-GR" altLang="ko-KR" dirty="0"/>
              <a:t>Σ$</a:t>
            </a:r>
            <a:r>
              <a:rPr lang="en-US" altLang="ko-KR" dirty="0"/>
              <a:t>values[[2]]+lambda</a:t>
            </a:r>
            <a:r>
              <a:rPr lang="el-GR" altLang="ko-KR" dirty="0"/>
              <a:t>Σ$</a:t>
            </a:r>
            <a:r>
              <a:rPr lang="en-US" altLang="ko-KR" dirty="0"/>
              <a:t>values[[3]]   #</a:t>
            </a:r>
            <a:r>
              <a:rPr lang="ko-KR" altLang="en-US" dirty="0" err="1"/>
              <a:t>고유값들의</a:t>
            </a:r>
            <a:r>
              <a:rPr lang="ko-KR" altLang="en-US" dirty="0"/>
              <a:t> 합</a:t>
            </a:r>
          </a:p>
          <a:p>
            <a:pPr marL="0" indent="0">
              <a:buNone/>
            </a:pPr>
            <a:r>
              <a:rPr lang="en-US" altLang="ko-KR" dirty="0"/>
              <a:t>[1] 26</a:t>
            </a:r>
          </a:p>
          <a:p>
            <a:pPr marL="0" indent="0">
              <a:buNone/>
            </a:pPr>
            <a:r>
              <a:rPr lang="en-US" altLang="ko-KR" dirty="0"/>
              <a:t>&gt; #tr(</a:t>
            </a:r>
            <a:r>
              <a:rPr lang="el-GR" altLang="ko-KR" dirty="0"/>
              <a:t>Σ)=</a:t>
            </a:r>
            <a:r>
              <a:rPr lang="ko-KR" altLang="en-US" dirty="0" err="1"/>
              <a:t>고유값들의</a:t>
            </a:r>
            <a:r>
              <a:rPr lang="ko-KR" altLang="en-US" dirty="0"/>
              <a:t> 합</a:t>
            </a:r>
            <a:r>
              <a:rPr lang="en-US" altLang="ko-KR" dirty="0"/>
              <a:t>=26  </a:t>
            </a:r>
            <a:r>
              <a:rPr lang="ko-KR" altLang="en-US" dirty="0"/>
              <a:t>일치한다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3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#2.3</a:t>
            </a:r>
          </a:p>
          <a:p>
            <a:pPr marL="0" indent="0">
              <a:buNone/>
            </a:pPr>
            <a:r>
              <a:rPr lang="en-US" altLang="ko-KR" dirty="0"/>
              <a:t>&gt; A=matrix(c(2,1,1,4), </a:t>
            </a:r>
            <a:r>
              <a:rPr lang="en-US" altLang="ko-KR" dirty="0" err="1"/>
              <a:t>nc</a:t>
            </a:r>
            <a:r>
              <a:rPr lang="en-US" altLang="ko-KR" dirty="0"/>
              <a:t>=2)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&gt; #2.3(a)</a:t>
            </a:r>
          </a:p>
          <a:p>
            <a:pPr marL="0" indent="0">
              <a:buNone/>
            </a:pPr>
            <a:r>
              <a:rPr lang="en-US" altLang="ko-KR" dirty="0"/>
              <a:t>&gt; A[1, ,drop = FALSE]</a:t>
            </a:r>
          </a:p>
          <a:p>
            <a:pPr marL="0" indent="0"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None/>
            </a:pPr>
            <a:r>
              <a:rPr lang="en-US" altLang="ko-KR" dirty="0"/>
              <a:t>[1,]    2    1</a:t>
            </a:r>
          </a:p>
          <a:p>
            <a:pPr marL="0" indent="0">
              <a:buNone/>
            </a:pPr>
            <a:r>
              <a:rPr lang="en-US" altLang="ko-KR" dirty="0"/>
              <a:t>&gt; A[2, ,drop = FALSE]</a:t>
            </a:r>
          </a:p>
          <a:p>
            <a:pPr marL="0" indent="0"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None/>
            </a:pPr>
            <a:r>
              <a:rPr lang="en-US" altLang="ko-KR" dirty="0"/>
              <a:t>[1,]    1    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A[ ,1, drop = FALSE]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A[ ,2, drop = FALSE]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4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2.3(b)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5D7CF3-7384-1ED5-7245-89E86878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94" y="4465275"/>
            <a:ext cx="2211084" cy="233494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97DFEB-AD4A-27B8-F02E-C1F9E76BE743}"/>
              </a:ext>
            </a:extLst>
          </p:cNvPr>
          <p:cNvCxnSpPr>
            <a:cxnSpLocks/>
          </p:cNvCxnSpPr>
          <p:nvPr/>
        </p:nvCxnSpPr>
        <p:spPr>
          <a:xfrm flipV="1">
            <a:off x="4840909" y="5674045"/>
            <a:ext cx="557212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61F04F-0A6D-9B07-B216-BB688E1A5456}"/>
              </a:ext>
            </a:extLst>
          </p:cNvPr>
          <p:cNvCxnSpPr>
            <a:cxnSpLocks/>
          </p:cNvCxnSpPr>
          <p:nvPr/>
        </p:nvCxnSpPr>
        <p:spPr>
          <a:xfrm flipV="1">
            <a:off x="4840909" y="4862832"/>
            <a:ext cx="273050" cy="1100138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F4BB755-CE1E-A380-7462-CB4610C8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48" y="4523059"/>
            <a:ext cx="2211084" cy="2334941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D0BCF44-7059-392F-ED99-DDAC4C4E2C3C}"/>
              </a:ext>
            </a:extLst>
          </p:cNvPr>
          <p:cNvCxnSpPr>
            <a:cxnSpLocks/>
          </p:cNvCxnSpPr>
          <p:nvPr/>
        </p:nvCxnSpPr>
        <p:spPr>
          <a:xfrm flipV="1">
            <a:off x="10787063" y="5731829"/>
            <a:ext cx="557212" cy="27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A4993A-7BEF-C046-B0E6-97EADAE89341}"/>
              </a:ext>
            </a:extLst>
          </p:cNvPr>
          <p:cNvCxnSpPr>
            <a:cxnSpLocks/>
          </p:cNvCxnSpPr>
          <p:nvPr/>
        </p:nvCxnSpPr>
        <p:spPr>
          <a:xfrm flipV="1">
            <a:off x="10787063" y="4920616"/>
            <a:ext cx="273050" cy="1100138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0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#2.3(c)</a:t>
            </a:r>
          </a:p>
          <a:p>
            <a:pPr marL="0" indent="0">
              <a:buNone/>
            </a:pPr>
            <a:r>
              <a:rPr lang="en-US" altLang="ko-KR" dirty="0"/>
              <a:t>&gt; library(Matrix)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rankMatrix</a:t>
            </a:r>
            <a:r>
              <a:rPr lang="en-US" altLang="ko-KR" dirty="0"/>
              <a:t>(A)</a:t>
            </a:r>
          </a:p>
          <a:p>
            <a:pPr marL="0" indent="0">
              <a:buNone/>
            </a:pPr>
            <a:r>
              <a:rPr lang="en-US" altLang="ko-KR" dirty="0"/>
              <a:t>[1] 2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(,"method")</a:t>
            </a:r>
          </a:p>
          <a:p>
            <a:pPr marL="0" indent="0">
              <a:buNone/>
            </a:pPr>
            <a:r>
              <a:rPr lang="en-US" altLang="ko-KR" dirty="0"/>
              <a:t>[1] "tolNorm2"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</a:t>
            </a:r>
            <a:r>
              <a:rPr lang="en-US" altLang="ko-KR" dirty="0" err="1"/>
              <a:t>useGrad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[1] FALSE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</a:t>
            </a:r>
            <a:r>
              <a:rPr lang="en-US" altLang="ko-KR" dirty="0" err="1"/>
              <a:t>tol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[1] 4.440892e-16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lambda=eigen(A)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lambda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$values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[1] 4.414214 1.585786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$vectors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0.9238795  0.3826834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8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dirty="0"/>
              <a:t>&gt; #2.3(e)</a:t>
            </a:r>
          </a:p>
          <a:p>
            <a:pPr marL="0" indent="0">
              <a:buNone/>
            </a:pPr>
            <a:r>
              <a:rPr lang="pt-BR" altLang="ko-KR" dirty="0"/>
              <a:t>&gt; library(MASS)</a:t>
            </a:r>
          </a:p>
          <a:p>
            <a:pPr marL="0" indent="0">
              <a:buNone/>
            </a:pPr>
            <a:r>
              <a:rPr lang="pt-BR" altLang="ko-KR" dirty="0"/>
              <a:t>&gt; iA=ginv(A)</a:t>
            </a:r>
          </a:p>
          <a:p>
            <a:pPr marL="0" indent="0">
              <a:buNone/>
            </a:pPr>
            <a:r>
              <a:rPr lang="pt-BR" altLang="ko-KR" dirty="0"/>
              <a:t>&gt; iA</a:t>
            </a:r>
          </a:p>
          <a:p>
            <a:pPr marL="0" indent="0">
              <a:buNone/>
            </a:pPr>
            <a:r>
              <a:rPr lang="pt-BR" altLang="ko-KR" dirty="0"/>
              <a:t>           [,1]       [,2]</a:t>
            </a:r>
          </a:p>
          <a:p>
            <a:pPr marL="0" indent="0">
              <a:buNone/>
            </a:pPr>
            <a:r>
              <a:rPr lang="pt-BR" altLang="ko-KR" dirty="0"/>
              <a:t>[1,]  0.5714286 -0.1428571</a:t>
            </a:r>
          </a:p>
          <a:p>
            <a:pPr marL="0" indent="0">
              <a:buNone/>
            </a:pPr>
            <a:r>
              <a:rPr lang="pt-BR" altLang="ko-KR" dirty="0"/>
              <a:t>[2,] -0.1428571  0.2857143</a:t>
            </a:r>
            <a:r>
              <a:rPr lang="en-US" altLang="ko-KR" dirty="0"/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OpenMx</a:t>
            </a:r>
            <a:r>
              <a:rPr lang="en-US" altLang="ko-KR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library("</a:t>
            </a:r>
            <a:r>
              <a:rPr lang="en-US" altLang="ko-KR" dirty="0" err="1"/>
              <a:t>OpenMx</a:t>
            </a:r>
            <a:r>
              <a:rPr lang="en-US" altLang="ko-KR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P=</a:t>
            </a:r>
            <a:r>
              <a:rPr lang="en-US" altLang="ko-KR" dirty="0" err="1"/>
              <a:t>lambda$vectors</a:t>
            </a:r>
            <a:r>
              <a:rPr lang="en-US" altLang="ko-KR" dirty="0"/>
              <a:t>; 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0.9238795  0.3826834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L=vec2diag(</a:t>
            </a:r>
            <a:r>
              <a:rPr lang="en-US" altLang="ko-KR" dirty="0" err="1"/>
              <a:t>lambda$values</a:t>
            </a:r>
            <a:r>
              <a:rPr lang="en-US" altLang="ko-KR" dirty="0"/>
              <a:t>); 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[,1]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4.414214 0.000000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0.000000 1.585786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P%*%L%*%t(P)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2 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1    4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8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#2.3(g)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lambdaiA</a:t>
            </a:r>
            <a:r>
              <a:rPr lang="en-US" altLang="ko-KR" dirty="0"/>
              <a:t>=eigen(iA)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None/>
            </a:pPr>
            <a:r>
              <a:rPr lang="en-US" altLang="ko-KR" dirty="0"/>
              <a:t>$values</a:t>
            </a:r>
          </a:p>
          <a:p>
            <a:pPr marL="0" indent="0">
              <a:buNone/>
            </a:pPr>
            <a:r>
              <a:rPr lang="en-US" altLang="ko-KR" dirty="0"/>
              <a:t>[1] 0.6306019 0.2265409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$vectors</a:t>
            </a:r>
          </a:p>
          <a:p>
            <a:pPr marL="0" indent="0">
              <a:buNone/>
            </a:pPr>
            <a:r>
              <a:rPr lang="en-US" altLang="ko-KR" dirty="0"/>
              <a:t>           [,1]       [,2]</a:t>
            </a:r>
          </a:p>
          <a:p>
            <a:pPr marL="0" indent="0">
              <a:buNone/>
            </a:pPr>
            <a:r>
              <a:rPr lang="en-US" altLang="ko-KR" dirty="0"/>
              <a:t>[1,] -0.9238795 -0.3826834</a:t>
            </a:r>
          </a:p>
          <a:p>
            <a:pPr marL="0" indent="0">
              <a:buNone/>
            </a:pPr>
            <a:r>
              <a:rPr lang="en-US" altLang="ko-KR" dirty="0"/>
              <a:t>[2,]  0.3826834 -0.9238795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lambdaiA$values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[1] 0.6306019 0.2265409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 </a:t>
            </a:r>
            <a:r>
              <a:rPr lang="ko-KR" altLang="en-US" dirty="0" err="1"/>
              <a:t>고유값이</a:t>
            </a:r>
            <a:r>
              <a:rPr lang="ko-KR" altLang="en-US" dirty="0"/>
              <a:t> 모두 양수이므로 양정치행렬이다</a:t>
            </a:r>
            <a:r>
              <a:rPr lang="en-US" altLang="ko-KR" dirty="0"/>
              <a:t>.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#2.3(i)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tAA</a:t>
            </a:r>
            <a:r>
              <a:rPr lang="en-US" altLang="ko-KR" dirty="0"/>
              <a:t>=t(A)%*%A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tAA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None/>
            </a:pPr>
            <a:r>
              <a:rPr lang="en-US" altLang="ko-KR" dirty="0"/>
              <a:t>[1,]    5    6</a:t>
            </a:r>
          </a:p>
          <a:p>
            <a:pPr marL="0" indent="0">
              <a:buNone/>
            </a:pPr>
            <a:r>
              <a:rPr lang="en-US" altLang="ko-KR" dirty="0"/>
              <a:t>[2,]    6   17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#2.3(j)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lambdatAA</a:t>
            </a:r>
            <a:r>
              <a:rPr lang="en-US" altLang="ko-KR" dirty="0"/>
              <a:t>=eigen(</a:t>
            </a:r>
            <a:r>
              <a:rPr lang="en-US" altLang="ko-KR" dirty="0" err="1"/>
              <a:t>tAA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lambdatAA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$values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[1] 19.485281  2.514719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$vectors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0.9238795  0.3826834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2.3(j)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94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 #2.3(k)</a:t>
            </a:r>
          </a:p>
          <a:p>
            <a:pPr marL="0" indent="0">
              <a:buNone/>
            </a:pPr>
            <a:r>
              <a:rPr lang="en-US" altLang="ko-KR" dirty="0"/>
              <a:t>&gt; library(MASS)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itAA</a:t>
            </a:r>
            <a:r>
              <a:rPr lang="en-US" altLang="ko-KR" dirty="0"/>
              <a:t>=</a:t>
            </a:r>
            <a:r>
              <a:rPr lang="en-US" altLang="ko-KR" dirty="0" err="1"/>
              <a:t>ginv</a:t>
            </a:r>
            <a:r>
              <a:rPr lang="en-US" altLang="ko-KR" dirty="0"/>
              <a:t>(</a:t>
            </a:r>
            <a:r>
              <a:rPr lang="en-US" altLang="ko-KR" dirty="0" err="1"/>
              <a:t>tAA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itAA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[,1]       [,2]</a:t>
            </a:r>
          </a:p>
          <a:p>
            <a:pPr marL="0" indent="0">
              <a:buNone/>
            </a:pPr>
            <a:r>
              <a:rPr lang="en-US" altLang="ko-KR" dirty="0"/>
              <a:t>[1,]  0.3469388 -0.1224490</a:t>
            </a:r>
          </a:p>
          <a:p>
            <a:pPr marL="0" indent="0">
              <a:buNone/>
            </a:pPr>
            <a:r>
              <a:rPr lang="en-US" altLang="ko-KR" dirty="0"/>
              <a:t>[2,] -0.1224490  0.1020408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&gt; #2.3(l)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&gt; AA=A%*%A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&gt; AA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     [,1]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[1,]    5   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ko-KR" dirty="0"/>
              <a:t>[2,]    6   17</a:t>
            </a:r>
            <a:r>
              <a:rPr lang="en-US" altLang="ko-KR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8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2.3(m)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#2.3(m)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lambdaAA</a:t>
            </a:r>
            <a:r>
              <a:rPr lang="en-US" altLang="ko-KR" dirty="0"/>
              <a:t>=eigen(AA)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lambdaAA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eigen() decomposition</a:t>
            </a:r>
          </a:p>
          <a:p>
            <a:pPr marL="0" indent="0">
              <a:buNone/>
            </a:pPr>
            <a:r>
              <a:rPr lang="en-US" altLang="ko-KR" dirty="0"/>
              <a:t>$values</a:t>
            </a:r>
          </a:p>
          <a:p>
            <a:pPr marL="0" indent="0">
              <a:buNone/>
            </a:pPr>
            <a:r>
              <a:rPr lang="en-US" altLang="ko-KR" dirty="0"/>
              <a:t>[1] 19.485281  2.514719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$vectors</a:t>
            </a:r>
          </a:p>
          <a:p>
            <a:pPr marL="0" indent="0"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None/>
            </a:pPr>
            <a:r>
              <a:rPr lang="en-US" altLang="ko-KR" dirty="0"/>
              <a:t>[2,] 0.9238795  0.3826834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#2.3(n)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library("</a:t>
            </a:r>
            <a:r>
              <a:rPr lang="en-US" altLang="ko-KR" dirty="0" err="1"/>
              <a:t>OpenMx</a:t>
            </a:r>
            <a:r>
              <a:rPr lang="en-US" altLang="ko-KR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U=</a:t>
            </a:r>
            <a:r>
              <a:rPr lang="en-US" altLang="ko-KR" dirty="0" err="1"/>
              <a:t>lambdaAA$vectors</a:t>
            </a:r>
            <a:r>
              <a:rPr lang="en-US" altLang="ko-KR" dirty="0"/>
              <a:t>;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 [,1]  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0.3826834 -0.9238795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0.9238795  0.3826834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D=vec2diag(</a:t>
            </a:r>
            <a:r>
              <a:rPr lang="en-US" altLang="ko-KR" dirty="0" err="1"/>
              <a:t>lambdaAA$values</a:t>
            </a:r>
            <a:r>
              <a:rPr lang="en-US" altLang="ko-KR" dirty="0"/>
              <a:t>); 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    [,1]    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19.48528 0.000000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0.00000 2.514719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 U%*%D%*%t(U)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   [,1] [,2]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[1,]    5   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[2,]    6   17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7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2.4(a)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ko-KR" dirty="0"/>
              <a:t>&gt; #2.4</a:t>
            </a:r>
          </a:p>
          <a:p>
            <a:pPr marL="0" indent="0">
              <a:buNone/>
            </a:pPr>
            <a:r>
              <a:rPr lang="el-GR" altLang="ko-KR" dirty="0"/>
              <a:t>&gt; Σ=</a:t>
            </a:r>
            <a:r>
              <a:rPr lang="en-US" altLang="ko-KR" dirty="0"/>
              <a:t>matrix(c(1,0,0,0,9,0,0,0,16), </a:t>
            </a:r>
            <a:r>
              <a:rPr lang="en-US" altLang="ko-KR" dirty="0" err="1"/>
              <a:t>nc</a:t>
            </a:r>
            <a:r>
              <a:rPr lang="en-US" altLang="ko-KR" dirty="0"/>
              <a:t>=3)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l-GR" altLang="ko-KR" dirty="0"/>
              <a:t>Σ</a:t>
            </a:r>
          </a:p>
          <a:p>
            <a:pPr marL="0" indent="0">
              <a:buNone/>
            </a:pPr>
            <a:r>
              <a:rPr lang="el-GR" altLang="ko-KR" dirty="0"/>
              <a:t>     [,1] [,2] [,3]</a:t>
            </a:r>
          </a:p>
          <a:p>
            <a:pPr marL="0" indent="0">
              <a:buNone/>
            </a:pPr>
            <a:r>
              <a:rPr lang="el-GR" altLang="ko-KR" dirty="0"/>
              <a:t>[1,]    1    0    0</a:t>
            </a:r>
          </a:p>
          <a:p>
            <a:pPr marL="0" indent="0">
              <a:buNone/>
            </a:pPr>
            <a:r>
              <a:rPr lang="el-GR" altLang="ko-KR" dirty="0"/>
              <a:t>[2,]    0    9    0</a:t>
            </a:r>
          </a:p>
          <a:p>
            <a:pPr marL="0" indent="0">
              <a:buNone/>
            </a:pPr>
            <a:r>
              <a:rPr lang="el-GR" altLang="ko-KR" dirty="0"/>
              <a:t>[3,]    0    0   16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26FB43-A588-FED3-0F57-B5DB92891C0C}"/>
              </a:ext>
            </a:extLst>
          </p:cNvPr>
          <p:cNvSpPr txBox="1">
            <a:spLocks/>
          </p:cNvSpPr>
          <p:nvPr/>
        </p:nvSpPr>
        <p:spPr>
          <a:xfrm>
            <a:off x="639064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ko-KR" dirty="0"/>
              <a:t>&gt; #2.4(</a:t>
            </a:r>
            <a:r>
              <a:rPr lang="en-US" altLang="ko-KR" dirty="0"/>
              <a:t>a)</a:t>
            </a:r>
          </a:p>
          <a:p>
            <a:pPr marL="0" indent="0">
              <a:buNone/>
            </a:pPr>
            <a:r>
              <a:rPr lang="en-US" altLang="ko-KR" dirty="0"/>
              <a:t>&gt; library(Matrix)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rankMatrix</a:t>
            </a:r>
            <a:r>
              <a:rPr lang="en-US" altLang="ko-KR" dirty="0"/>
              <a:t>(</a:t>
            </a:r>
            <a:r>
              <a:rPr lang="el-GR" altLang="ko-KR" dirty="0"/>
              <a:t>Σ)</a:t>
            </a:r>
          </a:p>
          <a:p>
            <a:pPr marL="0" indent="0">
              <a:buNone/>
            </a:pPr>
            <a:r>
              <a:rPr lang="el-GR" altLang="ko-KR" dirty="0"/>
              <a:t>[1] 3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(,"method")</a:t>
            </a:r>
          </a:p>
          <a:p>
            <a:pPr marL="0" indent="0">
              <a:buNone/>
            </a:pPr>
            <a:r>
              <a:rPr lang="en-US" altLang="ko-KR" dirty="0"/>
              <a:t>[1] "tolNorm2"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</a:t>
            </a:r>
            <a:r>
              <a:rPr lang="en-US" altLang="ko-KR" dirty="0" err="1"/>
              <a:t>useGrad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[1] FALSE</a:t>
            </a:r>
          </a:p>
          <a:p>
            <a:pPr marL="0" indent="0">
              <a:buNone/>
            </a:pPr>
            <a:r>
              <a:rPr lang="en-US" altLang="ko-KR" dirty="0" err="1"/>
              <a:t>attr</a:t>
            </a:r>
            <a:r>
              <a:rPr lang="en-US" altLang="ko-KR" dirty="0"/>
              <a:t>(,"</a:t>
            </a:r>
            <a:r>
              <a:rPr lang="en-US" altLang="ko-KR" dirty="0" err="1"/>
              <a:t>tol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[1] 6.661338e-16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73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1549</Words>
  <Application>Microsoft Office PowerPoint</Application>
  <PresentationFormat>와이드스크린</PresentationFormat>
  <Paragraphs>276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회귀분석 2장 연습문제</vt:lpstr>
      <vt:lpstr>2.3(a)</vt:lpstr>
      <vt:lpstr>2.3(c)</vt:lpstr>
      <vt:lpstr>2.3(e)</vt:lpstr>
      <vt:lpstr>2.3(g)</vt:lpstr>
      <vt:lpstr>2.3(i)</vt:lpstr>
      <vt:lpstr>2.3(k)</vt:lpstr>
      <vt:lpstr>2.3(m)</vt:lpstr>
      <vt:lpstr>2.4(a)</vt:lpstr>
      <vt:lpstr>2.4(b)</vt:lpstr>
      <vt:lpstr>2.4(c)</vt:lpstr>
      <vt:lpstr>2.4(e)</vt:lpstr>
      <vt:lpstr>2.4(f)</vt:lpstr>
      <vt:lpstr>2.4(g)</vt:lpstr>
      <vt:lpstr>2.4(h)</vt:lpstr>
      <vt:lpstr>2.4(i)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회귀분석 2장 연습문제</dc:title>
  <dc:creator>이민희</dc:creator>
  <cp:lastModifiedBy>이민희</cp:lastModifiedBy>
  <cp:revision>16</cp:revision>
  <dcterms:created xsi:type="dcterms:W3CDTF">2022-10-03T15:47:52Z</dcterms:created>
  <dcterms:modified xsi:type="dcterms:W3CDTF">2022-12-27T12:58:19Z</dcterms:modified>
</cp:coreProperties>
</file>