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state-farm-distracted-driver-detection/data" TargetMode="External"/><Relationship Id="rId4" Type="http://schemas.openxmlformats.org/officeDocument/2006/relationships/hyperlink" Target="http://mscoco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1411.4555.pdf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and Tell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Minheng Wu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28650" y="273848"/>
            <a:ext cx="78867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Inputs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28650" y="113494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model had proven to be very good at extracting features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inception v3 suggested by the google paper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instead of inputting pictures inputting picture feature vector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pictures is converted to 1X2048 vector representation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fixing the weights of the CNN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 lot of memory. 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436" y="3190157"/>
            <a:ext cx="2619300" cy="17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4309419" y="3920180"/>
            <a:ext cx="1139910" cy="33363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903440" y="3920180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[24,25,12,14,58,19,……,19,11,4]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Output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is caption(text), need to vectorize them: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the occurrence of words in all captions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out the 5000 words that occurred the most, give them the corresponding index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each captions to the index representation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 each captions to a fixed length(25)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Vectorize them:</a:t>
            </a:r>
          </a:p>
          <a:p>
            <a:pPr indent="-336550" lvl="2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word embedding, output size will be in embedding space. Use a pre-train model to save time. </a:t>
            </a:r>
          </a:p>
          <a:p>
            <a:pPr indent="-336550" lvl="2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hot encode the index, output size will be the vocabulary size(heavy computation)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Structure 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28650" y="1268025"/>
            <a:ext cx="3120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GB"/>
              <a:t>Added an extra LSTM layer to try to capture the relationship between words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GB"/>
              <a:t>Added a mask at the end to avoid calculating loss for the padded zeros</a:t>
            </a:r>
          </a:p>
        </p:txBody>
      </p:sp>
      <p:pic>
        <p:nvPicPr>
          <p:cNvPr descr="Screen Shot 2017-07-19 at 1.52.22 PM.pn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375" y="273852"/>
            <a:ext cx="4521175" cy="47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choice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value is 2, exponentially decay at rate .5 after 8 epochs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in the google paper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output in embedding space with continuous numbers, </a:t>
            </a:r>
            <a:r>
              <a:rPr lang="en-GB"/>
              <a:t>entropoy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a good choice, use mean square error instead.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reason as above, accuracy is not a go</a:t>
            </a:r>
            <a:r>
              <a:rPr lang="en-GB"/>
              <a:t>od choice,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R-square.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Results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Trained for 50 epochs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Loss decrease from 0.0514 to 0.0513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R-square increases from slighly negative to slighty positive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Ouputing the word index of 1 for every word.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Not promising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Probably need to adjust the decay 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-GB"/>
              <a:t>and the number of epochs.</a:t>
            </a:r>
          </a:p>
        </p:txBody>
      </p:sp>
      <p:pic>
        <p:nvPicPr>
          <p:cNvPr descr="Screen Shot 2017-07-19 at 1.54.50 PM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37" y="221762"/>
            <a:ext cx="29432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19 at 1.55.30 PM.pn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62" y="2911287"/>
            <a:ext cx="30003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Another Approach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One hot encode the caption index vector,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        added &lt;start&gt; and &lt;end&gt; token.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Change loss to categorical cross-entropy and metrics to accuracy but stick to the same model structure except for output dimension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Significantly increase the amount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GB"/>
              <a:t>of parameters(over 140 million)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Ran a few epochs</a:t>
            </a:r>
          </a:p>
        </p:txBody>
      </p:sp>
      <p:pic>
        <p:nvPicPr>
          <p:cNvPr descr="Screen Shot 2017-07-19 at 1.56.36 PM.png"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350" y="3030075"/>
            <a:ext cx="31051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19 at 1.57.04 PM.png"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825" y="273837"/>
            <a:ext cx="30384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Take Away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Keras is too high level and is not good for flexible model building.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Tensorflow is a better choice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This type of model requires a lot of computing power and time to train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Search for hyper parameter to optimize the efficiency of training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Used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Farm Distracted Driver Detection:</a:t>
            </a:r>
          </a:p>
          <a:p>
            <a:pPr indent="-17780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https://www.kaggle.com/c/state-farm-distracted-driver-detection/data</a:t>
            </a:r>
          </a:p>
          <a:p>
            <a:pPr indent="-17780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25k+ pictures with 10 labels labeling actions of the driver</a:t>
            </a:r>
          </a:p>
          <a:p>
            <a:pPr indent="-17780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MSCOCO:</a:t>
            </a:r>
          </a:p>
          <a:p>
            <a:pPr indent="-17780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http://mscoco.org/</a:t>
            </a:r>
          </a:p>
          <a:p>
            <a:pPr indent="-177800" lvl="1" marL="5207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80k+ pictures with corresponding captions.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how a pre-trained model worked on a completely new data set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Preprocess data input and output to an easy to train form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 img2txt model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Compare different hyper-parameter choice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Result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Take away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on 1000 samples from State Farm data set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Flatten an image to a 1XN vectors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Euclidean distance of the testing data to each of the training data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5-</a:t>
            </a:r>
            <a:r>
              <a:rPr lang="en-GB"/>
              <a:t>neighbor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geting 65% accuracy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good model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computationally heavy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28650" y="1369218"/>
            <a:ext cx="7886699" cy="2907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Microsoft.* and won the ImageNet competition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last few fully connected layers with one fully connected layer that matched my output dimension(10)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Freeze all the parameters except for the ones in the last Dense layer</a:t>
            </a: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Resnet is extracting features from pictures</a:t>
            </a: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from Resnet is a vector representation of features in feature space </a:t>
            </a: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Dense layer is a mapping from feature space to output space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only the last Dense layer to improve the mapping.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28650" y="4407613"/>
            <a:ext cx="78866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https://arxiv.org/pdf/1512.03385.pdf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Resnet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381928" y="1295427"/>
            <a:ext cx="4133421" cy="33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Level of Conv, Norm,Act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99% validation accuracy after two epochs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No hyper parameter search needed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7-19 at 1.41.16 PM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10215"/>
            <a:ext cx="4077128" cy="187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on Stat Farm Testing Data </a:t>
            </a:r>
          </a:p>
        </p:txBody>
      </p:sp>
      <p:pic>
        <p:nvPicPr>
          <p:cNvPr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22" y="1268016"/>
            <a:ext cx="5295899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6617043" y="2596753"/>
            <a:ext cx="18983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High Confidence!!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and Tell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Google: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https://arxiv.org/pdf/1411.4555.pdf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for image captioning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7" y="1439466"/>
            <a:ext cx="4500562" cy="319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and Tell Modified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Keras does not support output to input LSTM, need to modified the model a little bit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275" y="1814898"/>
            <a:ext cx="4500562" cy="319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4450" y="2371725"/>
            <a:ext cx="2307431" cy="40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5129598" y="4577140"/>
            <a:ext cx="2228849" cy="1567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050824" y="4133335"/>
            <a:ext cx="2381058" cy="1019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309419" y="3818237"/>
            <a:ext cx="1010164" cy="38347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309419" y="3818237"/>
            <a:ext cx="1556951" cy="41704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309419" y="3707027"/>
            <a:ext cx="2679744" cy="438753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