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32ED-0949-BD1A-55F5-C33008707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7B2CD-874F-0F0A-7367-7394D2A86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3AB25-0C86-B9FD-386F-26A642F8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840E-E883-47F0-8606-20F8DA1D0D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0E123-8C3C-02AD-A7BC-A4863F8D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B9780-FA08-CA40-99F2-86C77E24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319-4ECB-478F-A998-49C76F6F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4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2B55-B0C3-ADFB-7CBF-6D1EB509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09B7A-42E5-A504-9ED3-DB8380167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4C402-1467-DBA5-5891-48762F2D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840E-E883-47F0-8606-20F8DA1D0D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4B5A3-8D84-4A50-AEB5-F315A85F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38522-F56B-2F6A-6746-8CD59A4B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319-4ECB-478F-A998-49C76F6F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4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EB6D8-84BB-B573-7257-7422C910B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9CCD5-ED98-7022-2E41-9662522D4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6C784-C3AB-6A8B-DC3A-D28C94C0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840E-E883-47F0-8606-20F8DA1D0D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389A-2506-A8EC-2669-D32CA1A6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8AD6F-7C15-E42E-885E-17B01BD5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319-4ECB-478F-A998-49C76F6F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9043-C715-99D4-412F-8605407F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F8F8-2147-477B-0EBF-BE7E4CC6F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89980-7308-2D61-63B9-80DAD6EB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840E-E883-47F0-8606-20F8DA1D0D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F25EC-0D65-122B-91C2-7D611F39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1F464-9D1F-B453-E088-3C4CCCB1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319-4ECB-478F-A998-49C76F6F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2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418F-6FA9-B50F-DFD1-29D1320AF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C5A44-1076-5288-542D-52804922E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795B1-5674-7FDB-6551-ED9BE189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840E-E883-47F0-8606-20F8DA1D0D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0C498-A431-4F30-9635-A90DCFF3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F1B3B-7EC0-3473-67C7-BA34E593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319-4ECB-478F-A998-49C76F6F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DCD8-6056-B207-32C3-DD790397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525B0-BCDF-174E-F0FB-377273573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13611-90D7-ABB9-7AA3-77845580E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ABDCA-8F08-6F1B-34CB-17821192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840E-E883-47F0-8606-20F8DA1D0D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601A9-5A80-F86D-9B36-AFE29303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7EC79-1C1E-F110-E700-A4761BA2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319-4ECB-478F-A998-49C76F6F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C093-FA60-6693-65E7-266740FF1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9A156-49E4-4B85-3B32-581819F30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D3744-450C-6B1F-08D2-6CB6257EB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7FD27-29A8-AC5A-7F16-EEEF740C0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A3CD2-AE72-00BE-9256-18813AD3A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34E13-C56E-56F0-A7D0-7D309CE8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840E-E883-47F0-8606-20F8DA1D0D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14A50D-6C16-E254-F4F7-BB59BC2E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EDD45-C4EA-AB82-775B-A2B2EEF5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319-4ECB-478F-A998-49C76F6F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3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1AF1-F2AC-9B35-35B1-0198D5CB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0E90A-EC8C-1EC0-FBB2-EED83317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840E-E883-47F0-8606-20F8DA1D0D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FFF4F-A9E1-4C10-3805-90933177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F73CC-AE77-1FF2-A60C-0607A3B9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319-4ECB-478F-A998-49C76F6F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5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2C25A-D333-286E-315A-1EB01C7C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840E-E883-47F0-8606-20F8DA1D0D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51245-1917-88AB-3447-A70D5ADC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4F689-A2A7-F839-74CC-5344C430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319-4ECB-478F-A998-49C76F6F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2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7AFE-C414-B8AA-5562-4058AC2E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C56CF-9E36-0C95-B2D5-D939712EB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65780-F638-3608-4D28-E87AC9C30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1F9E4-C404-5337-1003-9A746E35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840E-E883-47F0-8606-20F8DA1D0D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FF8EA-0C96-BDBE-5E2C-63BC6697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439FF-7CAE-C578-B9BF-8A35631A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319-4ECB-478F-A998-49C76F6F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7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8A71-405E-DBBF-E5A7-CD1203F9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325D5-1997-32EC-CD02-DF32B7F7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A4888-913A-3C7D-CB25-CDA7C6586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4E976-DB49-A7B4-E93D-24B2D0F1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840E-E883-47F0-8606-20F8DA1D0D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39264-FBEF-5E50-DD10-464FD7F2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6E351-A9B2-9543-182E-CB1B9895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319-4ECB-478F-A998-49C76F6F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3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38933-0630-A6FB-E934-823A4AFA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E926C-7372-0F17-4E35-B3E79ECEA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17A32-BB23-2E6E-CA4C-E77C0CD99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7840E-E883-47F0-8606-20F8DA1D0D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2F394-BCA6-8D98-C612-219509F83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6E46D-729E-1567-6E0F-314B58446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91319-4ECB-478F-A998-49C76F6F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9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4C64B37-1D6B-F8B3-C483-6DBA143B353B}"/>
              </a:ext>
            </a:extLst>
          </p:cNvPr>
          <p:cNvSpPr/>
          <p:nvPr/>
        </p:nvSpPr>
        <p:spPr>
          <a:xfrm>
            <a:off x="3165232" y="2016369"/>
            <a:ext cx="1271954" cy="12719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010C33-1ABA-614F-6C24-189B25ACFF31}"/>
              </a:ext>
            </a:extLst>
          </p:cNvPr>
          <p:cNvSpPr/>
          <p:nvPr/>
        </p:nvSpPr>
        <p:spPr>
          <a:xfrm>
            <a:off x="5460023" y="2016369"/>
            <a:ext cx="1271954" cy="12719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 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476BC-2CD8-9253-604B-3B0F2E49AB59}"/>
              </a:ext>
            </a:extLst>
          </p:cNvPr>
          <p:cNvSpPr/>
          <p:nvPr/>
        </p:nvSpPr>
        <p:spPr>
          <a:xfrm>
            <a:off x="7653704" y="2016369"/>
            <a:ext cx="1271954" cy="12719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 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F12022-1BF6-2AFD-8D58-A238C3DBCE03}"/>
              </a:ext>
            </a:extLst>
          </p:cNvPr>
          <p:cNvSpPr/>
          <p:nvPr/>
        </p:nvSpPr>
        <p:spPr>
          <a:xfrm>
            <a:off x="9847386" y="2016369"/>
            <a:ext cx="1271954" cy="12719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 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B1D057-E867-225C-FE2C-DF9167E6689D}"/>
              </a:ext>
            </a:extLst>
          </p:cNvPr>
          <p:cNvSpPr/>
          <p:nvPr/>
        </p:nvSpPr>
        <p:spPr>
          <a:xfrm>
            <a:off x="745883" y="2016369"/>
            <a:ext cx="1271954" cy="12719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5772AD-8E40-EDD1-FD7F-E8C4D5B78515}"/>
              </a:ext>
            </a:extLst>
          </p:cNvPr>
          <p:cNvCxnSpPr>
            <a:stCxn id="11" idx="6"/>
            <a:endCxn id="5" idx="2"/>
          </p:cNvCxnSpPr>
          <p:nvPr/>
        </p:nvCxnSpPr>
        <p:spPr>
          <a:xfrm>
            <a:off x="2017837" y="2652346"/>
            <a:ext cx="1147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911EA6-1060-27F1-6440-49E622441CD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4437186" y="2652346"/>
            <a:ext cx="1022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362A5E-0E58-7CED-01F4-453A9BF5D1C6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6731977" y="2652346"/>
            <a:ext cx="921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F79CA4-3771-9BAE-D553-EF549F5DBF1C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8925658" y="2652346"/>
            <a:ext cx="921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069E7C-F0E9-B0D5-7D13-CC9E10A42715}"/>
              </a:ext>
            </a:extLst>
          </p:cNvPr>
          <p:cNvCxnSpPr>
            <a:stCxn id="8" idx="4"/>
          </p:cNvCxnSpPr>
          <p:nvPr/>
        </p:nvCxnSpPr>
        <p:spPr>
          <a:xfrm>
            <a:off x="10483363" y="3288323"/>
            <a:ext cx="0" cy="468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8DF282-36FE-7C27-4270-23AD291C2803}"/>
              </a:ext>
            </a:extLst>
          </p:cNvPr>
          <p:cNvCxnSpPr/>
          <p:nvPr/>
        </p:nvCxnSpPr>
        <p:spPr>
          <a:xfrm flipH="1">
            <a:off x="3801209" y="3757246"/>
            <a:ext cx="66821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BF629B-DAEF-5EE6-0D0D-3DE4A230C39F}"/>
              </a:ext>
            </a:extLst>
          </p:cNvPr>
          <p:cNvCxnSpPr>
            <a:endCxn id="5" idx="4"/>
          </p:cNvCxnSpPr>
          <p:nvPr/>
        </p:nvCxnSpPr>
        <p:spPr>
          <a:xfrm flipV="1">
            <a:off x="3801209" y="3288323"/>
            <a:ext cx="0" cy="46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DAF910-DF38-56AF-6F6E-6C2899782040}"/>
              </a:ext>
            </a:extLst>
          </p:cNvPr>
          <p:cNvSpPr txBox="1"/>
          <p:nvPr/>
        </p:nvSpPr>
        <p:spPr>
          <a:xfrm>
            <a:off x="4538295" y="2390736"/>
            <a:ext cx="82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Button1 pressed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740E1A-3F8B-270C-B17B-CD45EF2F0027}"/>
              </a:ext>
            </a:extLst>
          </p:cNvPr>
          <p:cNvSpPr txBox="1"/>
          <p:nvPr/>
        </p:nvSpPr>
        <p:spPr>
          <a:xfrm>
            <a:off x="6778868" y="2390736"/>
            <a:ext cx="82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Button1 pressed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DDC88C-7612-5346-A5DA-C188B25DA383}"/>
              </a:ext>
            </a:extLst>
          </p:cNvPr>
          <p:cNvSpPr txBox="1"/>
          <p:nvPr/>
        </p:nvSpPr>
        <p:spPr>
          <a:xfrm>
            <a:off x="8972550" y="2390736"/>
            <a:ext cx="82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Button1 pressed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137C56-E719-0384-BC2C-31002BCA2738}"/>
              </a:ext>
            </a:extLst>
          </p:cNvPr>
          <p:cNvSpPr txBox="1"/>
          <p:nvPr/>
        </p:nvSpPr>
        <p:spPr>
          <a:xfrm>
            <a:off x="6556129" y="3495636"/>
            <a:ext cx="82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Button1 pressed</a:t>
            </a:r>
          </a:p>
        </p:txBody>
      </p:sp>
    </p:spTree>
    <p:extLst>
      <p:ext uri="{BB962C8B-B14F-4D97-AF65-F5344CB8AC3E}">
        <p14:creationId xmlns:p14="http://schemas.microsoft.com/office/powerpoint/2010/main" val="424335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Minh Giảng</dc:creator>
  <cp:lastModifiedBy>Nguyễn Minh Giảng</cp:lastModifiedBy>
  <cp:revision>1</cp:revision>
  <dcterms:created xsi:type="dcterms:W3CDTF">2023-11-02T01:42:37Z</dcterms:created>
  <dcterms:modified xsi:type="dcterms:W3CDTF">2023-11-02T01:50:51Z</dcterms:modified>
</cp:coreProperties>
</file>