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32ED-0949-BD1A-55F5-C33008707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7B2CD-874F-0F0A-7367-7394D2A86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AB25-0C86-B9FD-386F-26A642F8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0E123-8C3C-02AD-A7BC-A4863F8D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9780-FA08-CA40-99F2-86C77E24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2B55-B0C3-ADFB-7CBF-6D1EB509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09B7A-42E5-A504-9ED3-DB8380167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C402-1467-DBA5-5891-48762F2D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B5A3-8D84-4A50-AEB5-F315A85F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8522-F56B-2F6A-6746-8CD59A4B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EB6D8-84BB-B573-7257-7422C910B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9CCD5-ED98-7022-2E41-9662522D4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C784-C3AB-6A8B-DC3A-D28C94C0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389A-2506-A8EC-2669-D32CA1A6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AD6F-7C15-E42E-885E-17B01BD5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9043-C715-99D4-412F-8605407F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F8F8-2147-477B-0EBF-BE7E4CC6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9980-7308-2D61-63B9-80DAD6EB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25EC-0D65-122B-91C2-7D611F39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1F464-9D1F-B453-E088-3C4CCCB1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2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418F-6FA9-B50F-DFD1-29D1320A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5A44-1076-5288-542D-52804922E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795B1-5674-7FDB-6551-ED9BE189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C498-A431-4F30-9635-A90DCFF3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F1B3B-7EC0-3473-67C7-BA34E593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DCD8-6056-B207-32C3-DD79039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25B0-BCDF-174E-F0FB-377273573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13611-90D7-ABB9-7AA3-77845580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ABDCA-8F08-6F1B-34CB-17821192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601A9-5A80-F86D-9B36-AFE29303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EC79-1C1E-F110-E700-A4761BA2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C093-FA60-6693-65E7-266740FF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9A156-49E4-4B85-3B32-581819F30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D3744-450C-6B1F-08D2-6CB6257EB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FD27-29A8-AC5A-7F16-EEEF740C0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A3CD2-AE72-00BE-9256-18813AD3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4E13-C56E-56F0-A7D0-7D309CE8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4A50D-6C16-E254-F4F7-BB59BC2E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EDD45-C4EA-AB82-775B-A2B2EEF5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1AF1-F2AC-9B35-35B1-0198D5CB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0E90A-EC8C-1EC0-FBB2-EED83317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FFF4F-A9E1-4C10-3805-90933177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F73CC-AE77-1FF2-A60C-0607A3B9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2C25A-D333-286E-315A-1EB01C7C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51245-1917-88AB-3447-A70D5ADC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4F689-A2A7-F839-74CC-5344C430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7AFE-C414-B8AA-5562-4058AC2E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56CF-9E36-0C95-B2D5-D939712E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65780-F638-3608-4D28-E87AC9C30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1F9E4-C404-5337-1003-9A746E35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FF8EA-0C96-BDBE-5E2C-63BC6697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439FF-7CAE-C578-B9BF-8A35631A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7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8A71-405E-DBBF-E5A7-CD1203F9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325D5-1997-32EC-CD02-DF32B7F7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A4888-913A-3C7D-CB25-CDA7C6586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4E976-DB49-A7B4-E93D-24B2D0F1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40E-E883-47F0-8606-20F8DA1D0D0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39264-FBEF-5E50-DD10-464FD7F2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6E351-A9B2-9543-182E-CB1B9895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3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38933-0630-A6FB-E934-823A4AFA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E926C-7372-0F17-4E35-B3E79ECE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7A32-BB23-2E6E-CA4C-E77C0CD99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7840E-E883-47F0-8606-20F8DA1D0D0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F394-BCA6-8D98-C612-219509F83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6E46D-729E-1567-6E0F-314B58446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1319-4ECB-478F-A998-49C76F6F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4AC695-0480-91E7-4324-DD6FA712AFD8}"/>
              </a:ext>
            </a:extLst>
          </p:cNvPr>
          <p:cNvSpPr/>
          <p:nvPr/>
        </p:nvSpPr>
        <p:spPr>
          <a:xfrm>
            <a:off x="252663" y="890340"/>
            <a:ext cx="1074821" cy="7339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53B8A7-4582-C01B-75C3-CA9647F3C8CD}"/>
              </a:ext>
            </a:extLst>
          </p:cNvPr>
          <p:cNvSpPr/>
          <p:nvPr/>
        </p:nvSpPr>
        <p:spPr>
          <a:xfrm>
            <a:off x="1876926" y="890340"/>
            <a:ext cx="1074821" cy="7339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RED-GREEN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F81DDA-9C10-6B94-2569-7D98A2A21E7C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1327484" y="1257303"/>
            <a:ext cx="549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C9D58C8-FBF2-3334-9D40-D971AB8C432B}"/>
              </a:ext>
            </a:extLst>
          </p:cNvPr>
          <p:cNvSpPr/>
          <p:nvPr/>
        </p:nvSpPr>
        <p:spPr>
          <a:xfrm>
            <a:off x="4648200" y="890340"/>
            <a:ext cx="1074821" cy="7339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RED-AMBER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735057-DE14-E557-5E80-92D5374A0550}"/>
              </a:ext>
            </a:extLst>
          </p:cNvPr>
          <p:cNvSpPr/>
          <p:nvPr/>
        </p:nvSpPr>
        <p:spPr>
          <a:xfrm>
            <a:off x="7555832" y="890340"/>
            <a:ext cx="1074821" cy="7339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GREEN-RED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15C8BA5-31A4-9289-987C-9766ECA35EF7}"/>
              </a:ext>
            </a:extLst>
          </p:cNvPr>
          <p:cNvSpPr/>
          <p:nvPr/>
        </p:nvSpPr>
        <p:spPr>
          <a:xfrm>
            <a:off x="10381249" y="890340"/>
            <a:ext cx="1074821" cy="7339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AMBER-RED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333723-FC36-F3E6-119D-E70F5324CE8D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>
            <a:off x="2951747" y="1257303"/>
            <a:ext cx="1696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BAD2F7-3ECA-76FA-02D4-8F1FF22260B7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5723021" y="1257303"/>
            <a:ext cx="1832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372293-23F7-D07F-FF3A-3A7F5B6D5EC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8630653" y="1257303"/>
            <a:ext cx="175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B4A5B3-C63D-D901-19CF-DAE2698A4646}"/>
              </a:ext>
            </a:extLst>
          </p:cNvPr>
          <p:cNvSpPr txBox="1"/>
          <p:nvPr/>
        </p:nvSpPr>
        <p:spPr>
          <a:xfrm>
            <a:off x="2957762" y="890340"/>
            <a:ext cx="169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timer1_flag==1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B7A96-0B80-1468-924B-0636611CE0BC}"/>
              </a:ext>
            </a:extLst>
          </p:cNvPr>
          <p:cNvSpPr txBox="1"/>
          <p:nvPr/>
        </p:nvSpPr>
        <p:spPr>
          <a:xfrm>
            <a:off x="5794207" y="930082"/>
            <a:ext cx="169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timer1_flag==1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A81978-915D-DB9E-3804-656BF2F63016}"/>
              </a:ext>
            </a:extLst>
          </p:cNvPr>
          <p:cNvSpPr txBox="1"/>
          <p:nvPr/>
        </p:nvSpPr>
        <p:spPr>
          <a:xfrm>
            <a:off x="8690811" y="890340"/>
            <a:ext cx="169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timer1_flag==1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72ACC9-C3F8-EA87-618F-D77A50396AF2}"/>
              </a:ext>
            </a:extLst>
          </p:cNvPr>
          <p:cNvSpPr txBox="1"/>
          <p:nvPr/>
        </p:nvSpPr>
        <p:spPr>
          <a:xfrm>
            <a:off x="5887454" y="478898"/>
            <a:ext cx="280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Mode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7F59093-63F8-0294-2C65-4532C3FF6D79}"/>
              </a:ext>
            </a:extLst>
          </p:cNvPr>
          <p:cNvSpPr/>
          <p:nvPr/>
        </p:nvSpPr>
        <p:spPr>
          <a:xfrm>
            <a:off x="9906000" y="4535906"/>
            <a:ext cx="1792706" cy="10106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MAN_RED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D0FB7F4-3294-89F7-631A-8990C87436D7}"/>
              </a:ext>
            </a:extLst>
          </p:cNvPr>
          <p:cNvSpPr/>
          <p:nvPr/>
        </p:nvSpPr>
        <p:spPr>
          <a:xfrm>
            <a:off x="5888454" y="4535906"/>
            <a:ext cx="1792706" cy="10106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MAN_AMBER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C379ABC-3205-172E-B674-AA68577B26A9}"/>
              </a:ext>
            </a:extLst>
          </p:cNvPr>
          <p:cNvSpPr/>
          <p:nvPr/>
        </p:nvSpPr>
        <p:spPr>
          <a:xfrm>
            <a:off x="1885447" y="4535906"/>
            <a:ext cx="1792706" cy="10106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MAN_GREEN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69E4FCC-9CBF-ACE1-21D8-AF7C21153EE0}"/>
              </a:ext>
            </a:extLst>
          </p:cNvPr>
          <p:cNvSpPr/>
          <p:nvPr/>
        </p:nvSpPr>
        <p:spPr>
          <a:xfrm>
            <a:off x="1876926" y="342900"/>
            <a:ext cx="9579144" cy="17240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76B47E-A285-70D7-F817-A48697216314}"/>
              </a:ext>
            </a:extLst>
          </p:cNvPr>
          <p:cNvCxnSpPr>
            <a:cxnSpLocks/>
          </p:cNvCxnSpPr>
          <p:nvPr/>
        </p:nvCxnSpPr>
        <p:spPr>
          <a:xfrm>
            <a:off x="10802353" y="2066920"/>
            <a:ext cx="0" cy="246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E4F3C00-F2CC-9BAD-9FE2-E92302884216}"/>
              </a:ext>
            </a:extLst>
          </p:cNvPr>
          <p:cNvSpPr txBox="1"/>
          <p:nvPr/>
        </p:nvSpPr>
        <p:spPr>
          <a:xfrm rot="5400000">
            <a:off x="10089801" y="3116747"/>
            <a:ext cx="19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isButton1Pressed()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A01376-1BCD-6C1D-C2C4-E19B339FF67E}"/>
              </a:ext>
            </a:extLst>
          </p:cNvPr>
          <p:cNvSpPr txBox="1"/>
          <p:nvPr/>
        </p:nvSpPr>
        <p:spPr>
          <a:xfrm>
            <a:off x="7817517" y="4616756"/>
            <a:ext cx="19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isButton1Pressed()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EF62CE-9F4B-7380-F4AD-C7DC595AC0FD}"/>
              </a:ext>
            </a:extLst>
          </p:cNvPr>
          <p:cNvCxnSpPr>
            <a:stCxn id="50" idx="1"/>
            <a:endCxn id="51" idx="3"/>
          </p:cNvCxnSpPr>
          <p:nvPr/>
        </p:nvCxnSpPr>
        <p:spPr>
          <a:xfrm flipH="1">
            <a:off x="7681160" y="5041232"/>
            <a:ext cx="222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7C47940-A45C-2464-EC5F-2565EBBF2F00}"/>
              </a:ext>
            </a:extLst>
          </p:cNvPr>
          <p:cNvCxnSpPr/>
          <p:nvPr/>
        </p:nvCxnSpPr>
        <p:spPr>
          <a:xfrm flipH="1">
            <a:off x="3678153" y="5015164"/>
            <a:ext cx="222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456F77C-0D88-5E22-7231-956B0B36E472}"/>
              </a:ext>
            </a:extLst>
          </p:cNvPr>
          <p:cNvSpPr txBox="1"/>
          <p:nvPr/>
        </p:nvSpPr>
        <p:spPr>
          <a:xfrm>
            <a:off x="3868150" y="4590869"/>
            <a:ext cx="19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isButton1Pressed()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A6BAD-327E-0E89-4EEE-BECDCDE0DED6}"/>
              </a:ext>
            </a:extLst>
          </p:cNvPr>
          <p:cNvCxnSpPr>
            <a:cxnSpLocks/>
          </p:cNvCxnSpPr>
          <p:nvPr/>
        </p:nvCxnSpPr>
        <p:spPr>
          <a:xfrm flipV="1">
            <a:off x="2734678" y="2066920"/>
            <a:ext cx="0" cy="246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D352DFA-CFF3-F90B-9D3E-479E263DE8B2}"/>
              </a:ext>
            </a:extLst>
          </p:cNvPr>
          <p:cNvSpPr txBox="1"/>
          <p:nvPr/>
        </p:nvSpPr>
        <p:spPr>
          <a:xfrm rot="16200000" flipV="1">
            <a:off x="2022126" y="3116747"/>
            <a:ext cx="19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isButton1Pressed()</a:t>
            </a:r>
          </a:p>
        </p:txBody>
      </p:sp>
    </p:spTree>
    <p:extLst>
      <p:ext uri="{BB962C8B-B14F-4D97-AF65-F5344CB8AC3E}">
        <p14:creationId xmlns:p14="http://schemas.microsoft.com/office/powerpoint/2010/main" val="424335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Giảng</dc:creator>
  <cp:lastModifiedBy>Nguyễn Minh Giảng</cp:lastModifiedBy>
  <cp:revision>2</cp:revision>
  <dcterms:created xsi:type="dcterms:W3CDTF">2023-11-02T01:42:37Z</dcterms:created>
  <dcterms:modified xsi:type="dcterms:W3CDTF">2023-11-14T09:58:21Z</dcterms:modified>
</cp:coreProperties>
</file>