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D2864B9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E2249F-F80B-9137-F632-FC57FDFB575E}" name="Minh Nguyễn" initials="MN" userId="549b72daca34ba0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3_D2864B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563207-3B64-4CD2-9B30-A11CF76748A8}" authorId="{0CE2249F-F80B-9137-F632-FC57FDFB575E}" created="2023-02-17T07:55:15.157">
    <pc:sldMkLst xmlns:pc="http://schemas.microsoft.com/office/powerpoint/2013/main/command">
      <pc:docMk/>
      <pc:sldMk cId="3532016528" sldId="259"/>
    </pc:sldMkLst>
    <p188:txBody>
      <a:bodyPr/>
      <a:lstStyle/>
      <a:p>
        <a:r>
          <a:rPr lang="vi-VN"/>
          <a:t>Dễ vkl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7096-F7C4-0058-E92D-0579FCA4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24E66-E2BF-E78A-B7A9-4B4E67028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989C-A577-7C50-B61F-5DE2945E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3F91-5FAF-B0CD-55EC-A6AF8EBD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198FB-BBE2-8849-1682-0C054C4E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677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64F-FB6F-6C6F-915B-C8C03A34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50746-6D06-ED23-EF76-D01EFD75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6C4E3-3483-AA1E-402D-7FD26A19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FBF0-D853-5641-ED39-06741257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EF12-0977-1C1B-A1FB-2E449C53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332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A7552-8195-740E-67C7-C0D73F58D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31D4-BE93-BB46-68CE-962E0B3A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1DF7-F50B-7C02-6235-2C9DCD83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EFA2-D5C9-A281-39A7-06D4682D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6936-2BFB-76CD-3EA0-99B5DC5D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497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DDD2-1522-5628-C239-3E6572DE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854F-5025-B049-0215-BB72FFF96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4810-9A8A-72A6-BF33-3AE0266B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B8EA-00D3-FC27-C0AA-850CF4DB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A8ED-3509-A203-2C2B-E2AA9005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253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66B5-38B0-1BDF-1F3E-F89A4FBD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35645-25C1-6E8F-33A3-C04B74B5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7C08-4A06-914C-782E-161951CA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AD93-80B2-9E9C-B162-A9361C4A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5039-65DF-7394-5E1B-53F82BE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21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5F14-BCB0-005F-E802-A235843F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9E6C-553E-1446-EA49-84401723B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08BC-5AF3-8FBD-3E89-17862406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3CE97-22FD-56DB-C3DB-1B2817F1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CAF3-20D0-7FAA-222C-ED2B73A9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7301-8DEF-B806-5E18-7E6AB3F6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228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CB82-4BBD-6821-22C5-7EE36C55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9BB76-C7DE-F002-313E-96CE3CD4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BA6F-A19F-0F8A-5C7E-2496835B2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23FE3-1BC4-A2EB-03FA-E1399CC9D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07F4E-64E7-4845-EBC6-29C174464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00C09-F1AB-B16B-9D8A-1E337B89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8C7BB-810F-64D3-B591-1B0A37A0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8EB06-3E35-D00B-23B3-B0B0C5A6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48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822A-8285-B4B5-3186-A7B42793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1287C-3EF3-B06D-A3DB-22B45308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C9C94-B262-4A3F-2BBD-F2270C84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F69DB-7286-8337-1853-B8F9A1EE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7AC5C-FE59-A018-76E4-C95A552F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DEF72-23E4-22E8-73B9-22EEFC38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B85D-91E9-C041-BFE4-5BD14697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378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23BF-AA3E-B790-4604-FB672C73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BA39-901A-6598-4CC1-41274998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25231-5BF3-6BA9-C6A4-66A6D01E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6129C-15D4-D32C-CCD4-704B4BA9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4D431-2A21-8173-5BBE-2DD39AC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316E-2733-AB55-86FE-ADE23CCC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600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1755-34D5-894B-ED2E-2EB98367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0229F-70D0-36EF-0D13-C7CB99185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68079-4EBB-7898-6987-026CBF59A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1943-012B-38DB-72E4-DED7C591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F8917-2ACD-00FE-E201-01967A87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BFAAA-19FD-5F24-EB41-00E874B4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82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07499-1999-2FCA-0D2D-66130BC7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8E8F-71EB-700B-56AB-E157D7C8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9CBB3-55E0-B4A1-4FD7-DD4EE013A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86C2-3BB4-441C-B00F-34F0C04B2E56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E307-2D9E-2D96-886B-B52264E6B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5F7A-AF2F-D27E-A6EA-E61B8D1F4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E63F4-94CF-480F-AD23-C98F106BE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305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3_D2864B9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ipad mockup Vectors &amp; Illustrations for Free Download | Freepik">
            <a:extLst>
              <a:ext uri="{FF2B5EF4-FFF2-40B4-BE49-F238E27FC236}">
                <a16:creationId xmlns:a16="http://schemas.microsoft.com/office/drawing/2014/main" id="{AA54CCF4-043E-8AC9-B41F-5B6980DA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01489" y="-556404"/>
            <a:ext cx="6589022" cy="797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9795D-E21F-2E16-EA90-EE72DF25BB86}"/>
              </a:ext>
            </a:extLst>
          </p:cNvPr>
          <p:cNvSpPr txBox="1"/>
          <p:nvPr/>
        </p:nvSpPr>
        <p:spPr>
          <a:xfrm>
            <a:off x="5048969" y="1734712"/>
            <a:ext cx="207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accent6"/>
                </a:solidFill>
              </a:rPr>
              <a:t>FPT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7C423-60AA-8801-3018-7D505B07FDDC}"/>
              </a:ext>
            </a:extLst>
          </p:cNvPr>
          <p:cNvSpPr/>
          <p:nvPr/>
        </p:nvSpPr>
        <p:spPr>
          <a:xfrm>
            <a:off x="4615130" y="2387461"/>
            <a:ext cx="2803585" cy="3881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1000" dirty="0"/>
              <a:t>Username: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927D0-1BA0-33D5-52C0-1D5CA34F6A5F}"/>
              </a:ext>
            </a:extLst>
          </p:cNvPr>
          <p:cNvSpPr/>
          <p:nvPr/>
        </p:nvSpPr>
        <p:spPr>
          <a:xfrm>
            <a:off x="4615130" y="3059065"/>
            <a:ext cx="2803585" cy="3881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1000" dirty="0"/>
              <a:t>Password: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B6C255-9E78-9403-553D-77845BFE9C95}"/>
              </a:ext>
            </a:extLst>
          </p:cNvPr>
          <p:cNvSpPr/>
          <p:nvPr/>
        </p:nvSpPr>
        <p:spPr>
          <a:xfrm>
            <a:off x="5599981" y="3730669"/>
            <a:ext cx="992038" cy="2760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5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5320165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ipad mockup Vectors &amp; Illustrations for Free Download | Freepik">
            <a:extLst>
              <a:ext uri="{FF2B5EF4-FFF2-40B4-BE49-F238E27FC236}">
                <a16:creationId xmlns:a16="http://schemas.microsoft.com/office/drawing/2014/main" id="{AA54CCF4-043E-8AC9-B41F-5B6980DA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01489" y="-556404"/>
            <a:ext cx="6589022" cy="797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14B7E7-087E-CA7B-8461-A730118F1F9D}"/>
              </a:ext>
            </a:extLst>
          </p:cNvPr>
          <p:cNvSpPr txBox="1"/>
          <p:nvPr/>
        </p:nvSpPr>
        <p:spPr>
          <a:xfrm>
            <a:off x="3753928" y="2018581"/>
            <a:ext cx="46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/>
              <a:t>Welcome MinhNDHE17****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86274-8787-9CDC-A8AF-61565D612BEB}"/>
              </a:ext>
            </a:extLst>
          </p:cNvPr>
          <p:cNvSpPr txBox="1"/>
          <p:nvPr/>
        </p:nvSpPr>
        <p:spPr>
          <a:xfrm>
            <a:off x="3579962" y="2587925"/>
            <a:ext cx="395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dirty="0">
                <a:solidFill>
                  <a:schemeClr val="accent2"/>
                </a:solidFill>
              </a:rPr>
              <a:t>ATTENDENCE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D9A9F-3F27-1BA5-D874-C43094F0DF26}"/>
              </a:ext>
            </a:extLst>
          </p:cNvPr>
          <p:cNvSpPr txBox="1"/>
          <p:nvPr/>
        </p:nvSpPr>
        <p:spPr>
          <a:xfrm>
            <a:off x="3579961" y="3244334"/>
            <a:ext cx="3959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u="sng" dirty="0">
                <a:solidFill>
                  <a:schemeClr val="accent2"/>
                </a:solidFill>
              </a:rPr>
              <a:t>WEEKLY SHEDULE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719A-143C-DAC6-A240-D364641001C4}"/>
              </a:ext>
            </a:extLst>
          </p:cNvPr>
          <p:cNvSpPr txBox="1"/>
          <p:nvPr/>
        </p:nvSpPr>
        <p:spPr>
          <a:xfrm>
            <a:off x="3102633" y="4710544"/>
            <a:ext cx="130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b="1" dirty="0">
                <a:solidFill>
                  <a:srgbClr val="FF0000"/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37909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ipad mockup Vectors &amp; Illustrations for Free Download | Freepik">
            <a:extLst>
              <a:ext uri="{FF2B5EF4-FFF2-40B4-BE49-F238E27FC236}">
                <a16:creationId xmlns:a16="http://schemas.microsoft.com/office/drawing/2014/main" id="{AA54CCF4-043E-8AC9-B41F-5B6980DA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01489" y="-556404"/>
            <a:ext cx="6589022" cy="797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9CA952-BC00-1B4A-ECF0-48FC2A0FD90C}"/>
              </a:ext>
            </a:extLst>
          </p:cNvPr>
          <p:cNvSpPr txBox="1"/>
          <p:nvPr/>
        </p:nvSpPr>
        <p:spPr>
          <a:xfrm>
            <a:off x="3048719" y="181234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u="sng" dirty="0">
                <a:solidFill>
                  <a:schemeClr val="accent2"/>
                </a:solidFill>
              </a:rPr>
              <a:t>ATTENDENCE REPORT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9B359D-3B59-ADF4-14E6-604654F6A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24609"/>
              </p:ext>
            </p:extLst>
          </p:nvPr>
        </p:nvGraphicFramePr>
        <p:xfrm>
          <a:off x="3385389" y="2514600"/>
          <a:ext cx="542122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74">
                  <a:extLst>
                    <a:ext uri="{9D8B030D-6E8A-4147-A177-3AD203B41FA5}">
                      <a16:colId xmlns:a16="http://schemas.microsoft.com/office/drawing/2014/main" val="1587770310"/>
                    </a:ext>
                  </a:extLst>
                </a:gridCol>
                <a:gridCol w="1807074">
                  <a:extLst>
                    <a:ext uri="{9D8B030D-6E8A-4147-A177-3AD203B41FA5}">
                      <a16:colId xmlns:a16="http://schemas.microsoft.com/office/drawing/2014/main" val="2985668451"/>
                    </a:ext>
                  </a:extLst>
                </a:gridCol>
                <a:gridCol w="1807074">
                  <a:extLst>
                    <a:ext uri="{9D8B030D-6E8A-4147-A177-3AD203B41FA5}">
                      <a16:colId xmlns:a16="http://schemas.microsoft.com/office/drawing/2014/main" val="3348404728"/>
                    </a:ext>
                  </a:extLst>
                </a:gridCol>
              </a:tblGrid>
              <a:tr h="27186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present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absent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47178"/>
                  </a:ext>
                </a:extLst>
              </a:tr>
              <a:tr h="271860">
                <a:tc>
                  <a:txBody>
                    <a:bodyPr/>
                    <a:lstStyle/>
                    <a:p>
                      <a:r>
                        <a:rPr lang="vi-VN" dirty="0"/>
                        <a:t>1(20 lesson)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90150"/>
                  </a:ext>
                </a:extLst>
              </a:tr>
              <a:tr h="271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2(20 lesson)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35765"/>
                  </a:ext>
                </a:extLst>
              </a:tr>
              <a:tr h="271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3(20 lesson)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997997"/>
                  </a:ext>
                </a:extLst>
              </a:tr>
              <a:tr h="271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4(20 lesson)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360994"/>
                  </a:ext>
                </a:extLst>
              </a:tr>
              <a:tr h="271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5(20 lesson)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0664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B9E0F7-2D42-81EF-3F09-21D0F541B3A1}"/>
              </a:ext>
            </a:extLst>
          </p:cNvPr>
          <p:cNvSpPr txBox="1"/>
          <p:nvPr/>
        </p:nvSpPr>
        <p:spPr>
          <a:xfrm>
            <a:off x="3048719" y="1812349"/>
            <a:ext cx="644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u="sng" dirty="0">
                <a:solidFill>
                  <a:srgbClr val="FF0000"/>
                </a:solidFill>
              </a:rPr>
              <a:t>Back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297118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ipad mockup Vectors &amp; Illustrations for Free Download | Freepik">
            <a:extLst>
              <a:ext uri="{FF2B5EF4-FFF2-40B4-BE49-F238E27FC236}">
                <a16:creationId xmlns:a16="http://schemas.microsoft.com/office/drawing/2014/main" id="{AA54CCF4-043E-8AC9-B41F-5B6980DA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7353" y="-719451"/>
            <a:ext cx="6861375" cy="830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1F320D-D97C-AB31-EDF1-EC7D8B08046E}"/>
              </a:ext>
            </a:extLst>
          </p:cNvPr>
          <p:cNvSpPr txBox="1"/>
          <p:nvPr/>
        </p:nvSpPr>
        <p:spPr>
          <a:xfrm>
            <a:off x="3048719" y="180372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u="sng" dirty="0">
                <a:solidFill>
                  <a:schemeClr val="accent2"/>
                </a:solidFill>
              </a:rPr>
              <a:t>WEEKLY SHEDULE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0E6CC3-8EB8-97C0-8424-0A48E26E1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93425"/>
              </p:ext>
            </p:extLst>
          </p:nvPr>
        </p:nvGraphicFramePr>
        <p:xfrm>
          <a:off x="2984260" y="2514600"/>
          <a:ext cx="62234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27">
                  <a:extLst>
                    <a:ext uri="{9D8B030D-6E8A-4147-A177-3AD203B41FA5}">
                      <a16:colId xmlns:a16="http://schemas.microsoft.com/office/drawing/2014/main" val="2952000560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1185142629"/>
                    </a:ext>
                  </a:extLst>
                </a:gridCol>
                <a:gridCol w="694307">
                  <a:extLst>
                    <a:ext uri="{9D8B030D-6E8A-4147-A177-3AD203B41FA5}">
                      <a16:colId xmlns:a16="http://schemas.microsoft.com/office/drawing/2014/main" val="524128327"/>
                    </a:ext>
                  </a:extLst>
                </a:gridCol>
                <a:gridCol w="777935">
                  <a:extLst>
                    <a:ext uri="{9D8B030D-6E8A-4147-A177-3AD203B41FA5}">
                      <a16:colId xmlns:a16="http://schemas.microsoft.com/office/drawing/2014/main" val="3661605999"/>
                    </a:ext>
                  </a:extLst>
                </a:gridCol>
                <a:gridCol w="777935">
                  <a:extLst>
                    <a:ext uri="{9D8B030D-6E8A-4147-A177-3AD203B41FA5}">
                      <a16:colId xmlns:a16="http://schemas.microsoft.com/office/drawing/2014/main" val="420971964"/>
                    </a:ext>
                  </a:extLst>
                </a:gridCol>
                <a:gridCol w="777935">
                  <a:extLst>
                    <a:ext uri="{9D8B030D-6E8A-4147-A177-3AD203B41FA5}">
                      <a16:colId xmlns:a16="http://schemas.microsoft.com/office/drawing/2014/main" val="3056150244"/>
                    </a:ext>
                  </a:extLst>
                </a:gridCol>
                <a:gridCol w="777935">
                  <a:extLst>
                    <a:ext uri="{9D8B030D-6E8A-4147-A177-3AD203B41FA5}">
                      <a16:colId xmlns:a16="http://schemas.microsoft.com/office/drawing/2014/main" val="1725947343"/>
                    </a:ext>
                  </a:extLst>
                </a:gridCol>
                <a:gridCol w="777935">
                  <a:extLst>
                    <a:ext uri="{9D8B030D-6E8A-4147-A177-3AD203B41FA5}">
                      <a16:colId xmlns:a16="http://schemas.microsoft.com/office/drawing/2014/main" val="78650511"/>
                    </a:ext>
                  </a:extLst>
                </a:gridCol>
              </a:tblGrid>
              <a:tr h="259783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041946"/>
                  </a:ext>
                </a:extLst>
              </a:tr>
              <a:tr h="259783">
                <a:tc>
                  <a:txBody>
                    <a:bodyPr/>
                    <a:lstStyle/>
                    <a:p>
                      <a:r>
                        <a:rPr lang="vi-VN" sz="900" dirty="0"/>
                        <a:t>Slot 1</a:t>
                      </a:r>
                    </a:p>
                    <a:p>
                      <a:r>
                        <a:rPr lang="vi-VN" sz="900" dirty="0">
                          <a:highlight>
                            <a:srgbClr val="00FF00"/>
                          </a:highlight>
                        </a:rPr>
                        <a:t>(7:30-9:50)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708919"/>
                  </a:ext>
                </a:extLst>
              </a:tr>
              <a:tr h="259783">
                <a:tc>
                  <a:txBody>
                    <a:bodyPr/>
                    <a:lstStyle/>
                    <a:p>
                      <a:r>
                        <a:rPr lang="vi-VN" sz="900" dirty="0"/>
                        <a:t>Slot 2</a:t>
                      </a:r>
                    </a:p>
                    <a:p>
                      <a:r>
                        <a:rPr lang="vi-VN" sz="900" dirty="0">
                          <a:highlight>
                            <a:srgbClr val="00FF00"/>
                          </a:highlight>
                        </a:rPr>
                        <a:t>(10-12:20)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80052"/>
                  </a:ext>
                </a:extLst>
              </a:tr>
              <a:tr h="259783">
                <a:tc>
                  <a:txBody>
                    <a:bodyPr/>
                    <a:lstStyle/>
                    <a:p>
                      <a:r>
                        <a:rPr lang="vi-VN" sz="900" dirty="0"/>
                        <a:t>Slot 3</a:t>
                      </a:r>
                    </a:p>
                    <a:p>
                      <a:r>
                        <a:rPr lang="vi-VN" sz="900" dirty="0">
                          <a:highlight>
                            <a:srgbClr val="00FF00"/>
                          </a:highlight>
                        </a:rPr>
                        <a:t>(12:50-15:10)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128404"/>
                  </a:ext>
                </a:extLst>
              </a:tr>
              <a:tr h="259783">
                <a:tc>
                  <a:txBody>
                    <a:bodyPr/>
                    <a:lstStyle/>
                    <a:p>
                      <a:r>
                        <a:rPr lang="vi-VN" sz="900" dirty="0"/>
                        <a:t>Slot 4</a:t>
                      </a:r>
                    </a:p>
                    <a:p>
                      <a:r>
                        <a:rPr lang="vi-VN" sz="900" dirty="0">
                          <a:highlight>
                            <a:srgbClr val="00FF00"/>
                          </a:highlight>
                        </a:rPr>
                        <a:t>(15:20-17:40)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7316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9A154D-8487-4A25-6BB5-8B4DC1475C79}"/>
              </a:ext>
            </a:extLst>
          </p:cNvPr>
          <p:cNvSpPr txBox="1"/>
          <p:nvPr/>
        </p:nvSpPr>
        <p:spPr>
          <a:xfrm>
            <a:off x="3048719" y="1649834"/>
            <a:ext cx="71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u="sng" dirty="0">
                <a:solidFill>
                  <a:srgbClr val="FF0000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7274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3FE2364-9F13-265D-A13A-2211F02F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06" y="0"/>
            <a:ext cx="82892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DBF426-6188-FC47-86D5-4A0FC83540EE}"/>
              </a:ext>
            </a:extLst>
          </p:cNvPr>
          <p:cNvSpPr txBox="1"/>
          <p:nvPr/>
        </p:nvSpPr>
        <p:spPr>
          <a:xfrm>
            <a:off x="4051539" y="1851168"/>
            <a:ext cx="408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rgbClr val="C00000"/>
                </a:solidFill>
              </a:rPr>
              <a:t>Group:SE17**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48A0C-E95B-6201-6731-61CC119D5765}"/>
              </a:ext>
            </a:extLst>
          </p:cNvPr>
          <p:cNvSpPr txBox="1"/>
          <p:nvPr/>
        </p:nvSpPr>
        <p:spPr>
          <a:xfrm>
            <a:off x="2978270" y="1635507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u="sng" dirty="0">
                <a:solidFill>
                  <a:srgbClr val="FF0000"/>
                </a:solidFill>
              </a:rPr>
              <a:t>Back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8B5D86B-3008-BB0A-7923-D946758F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03158"/>
              </p:ext>
            </p:extLst>
          </p:nvPr>
        </p:nvGraphicFramePr>
        <p:xfrm>
          <a:off x="3294812" y="2199903"/>
          <a:ext cx="5829540" cy="2794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85">
                  <a:extLst>
                    <a:ext uri="{9D8B030D-6E8A-4147-A177-3AD203B41FA5}">
                      <a16:colId xmlns:a16="http://schemas.microsoft.com/office/drawing/2014/main" val="799758412"/>
                    </a:ext>
                  </a:extLst>
                </a:gridCol>
                <a:gridCol w="1457385">
                  <a:extLst>
                    <a:ext uri="{9D8B030D-6E8A-4147-A177-3AD203B41FA5}">
                      <a16:colId xmlns:a16="http://schemas.microsoft.com/office/drawing/2014/main" val="1174670935"/>
                    </a:ext>
                  </a:extLst>
                </a:gridCol>
                <a:gridCol w="1457385">
                  <a:extLst>
                    <a:ext uri="{9D8B030D-6E8A-4147-A177-3AD203B41FA5}">
                      <a16:colId xmlns:a16="http://schemas.microsoft.com/office/drawing/2014/main" val="3805824022"/>
                    </a:ext>
                  </a:extLst>
                </a:gridCol>
                <a:gridCol w="1457385">
                  <a:extLst>
                    <a:ext uri="{9D8B030D-6E8A-4147-A177-3AD203B41FA5}">
                      <a16:colId xmlns:a16="http://schemas.microsoft.com/office/drawing/2014/main" val="2447608797"/>
                    </a:ext>
                  </a:extLst>
                </a:gridCol>
              </a:tblGrid>
              <a:tr h="393364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/>
                        <a:t>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Studen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953785"/>
                  </a:ext>
                </a:extLst>
              </a:tr>
              <a:tr h="480285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rgbClr val="C00000"/>
                          </a:solidFill>
                        </a:rPr>
                        <a:t>monke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68641"/>
                  </a:ext>
                </a:extLst>
              </a:tr>
              <a:tr h="480285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rgbClr val="C000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994895"/>
                  </a:ext>
                </a:extLst>
              </a:tr>
              <a:tr h="480285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rgbClr val="C00000"/>
                          </a:solidFill>
                        </a:rPr>
                        <a:t>dog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340750"/>
                  </a:ext>
                </a:extLst>
              </a:tr>
              <a:tr h="480285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rgbClr val="C00000"/>
                          </a:solidFill>
                        </a:rPr>
                        <a:t>hamster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55128"/>
                  </a:ext>
                </a:extLst>
              </a:tr>
              <a:tr h="480285">
                <a:tc gridSpan="4">
                  <a:txBody>
                    <a:bodyPr/>
                    <a:lstStyle/>
                    <a:p>
                      <a:r>
                        <a:rPr lang="vi-VN" dirty="0"/>
                        <a:t>…………………………………………….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41523"/>
                  </a:ext>
                </a:extLst>
              </a:tr>
            </a:tbl>
          </a:graphicData>
        </a:graphic>
      </p:graphicFrame>
      <p:pic>
        <p:nvPicPr>
          <p:cNvPr id="2052" name="Picture 4" descr="Le Monke PNG Transparent Template | Le Monke / Uh Oh Stinky | Know Your Meme">
            <a:extLst>
              <a:ext uri="{FF2B5EF4-FFF2-40B4-BE49-F238E27FC236}">
                <a16:creationId xmlns:a16="http://schemas.microsoft.com/office/drawing/2014/main" id="{7B711B5B-9924-504E-FCB7-FE9F1640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04" y="2618127"/>
            <a:ext cx="476176" cy="46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e Looks Very Polite Memes Compilation | Polite cat Meme | Polite Cat |  Know Your Meme">
            <a:extLst>
              <a:ext uri="{FF2B5EF4-FFF2-40B4-BE49-F238E27FC236}">
                <a16:creationId xmlns:a16="http://schemas.microsoft.com/office/drawing/2014/main" id="{65DF57D7-3F46-AC1D-DFA6-2DD3A891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28" y="3082494"/>
            <a:ext cx="819410" cy="46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oge Head transparent PNG - StickPNG">
            <a:extLst>
              <a:ext uri="{FF2B5EF4-FFF2-40B4-BE49-F238E27FC236}">
                <a16:creationId xmlns:a16="http://schemas.microsoft.com/office/drawing/2014/main" id="{0B84221B-4692-D60F-83CB-251010F1C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84" y="3544834"/>
            <a:ext cx="510396" cy="5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remium Photo | Red syrian hamster on a white background eats carrots">
            <a:extLst>
              <a:ext uri="{FF2B5EF4-FFF2-40B4-BE49-F238E27FC236}">
                <a16:creationId xmlns:a16="http://schemas.microsoft.com/office/drawing/2014/main" id="{FF6F1BFE-07CC-2E54-7FCB-3C30A68E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15" y="4055230"/>
            <a:ext cx="665012" cy="4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1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106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Nguyễn</dc:creator>
  <cp:lastModifiedBy>Minh Nguyễn</cp:lastModifiedBy>
  <cp:revision>2</cp:revision>
  <dcterms:created xsi:type="dcterms:W3CDTF">2023-02-17T07:03:11Z</dcterms:created>
  <dcterms:modified xsi:type="dcterms:W3CDTF">2023-02-17T07:55:21Z</dcterms:modified>
</cp:coreProperties>
</file>