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 id="2147483676" r:id="rId2"/>
  </p:sldMasterIdLst>
  <p:notesMasterIdLst>
    <p:notesMasterId r:id="rId17"/>
  </p:notesMasterIdLst>
  <p:sldIdLst>
    <p:sldId id="256" r:id="rId3"/>
    <p:sldId id="258" r:id="rId4"/>
    <p:sldId id="260" r:id="rId5"/>
    <p:sldId id="261" r:id="rId6"/>
    <p:sldId id="262" r:id="rId7"/>
    <p:sldId id="309" r:id="rId8"/>
    <p:sldId id="311" r:id="rId9"/>
    <p:sldId id="312" r:id="rId10"/>
    <p:sldId id="313" r:id="rId11"/>
    <p:sldId id="314" r:id="rId12"/>
    <p:sldId id="315" r:id="rId13"/>
    <p:sldId id="316" r:id="rId14"/>
    <p:sldId id="317" r:id="rId15"/>
    <p:sldId id="308" r:id="rId16"/>
  </p:sldIdLst>
  <p:sldSz cx="9144000" cy="5143500" type="screen16x9"/>
  <p:notesSz cx="6858000" cy="9144000"/>
  <p:embeddedFontLst>
    <p:embeddedFont>
      <p:font typeface="Proxima Nova" panose="020B0604020202020204" charset="0"/>
      <p:regular r:id="rId18"/>
      <p:bold r:id="rId19"/>
      <p:italic r:id="rId20"/>
      <p:boldItalic r:id="rId21"/>
    </p:embeddedFont>
    <p:embeddedFont>
      <p:font typeface="Montserrat" panose="020B0604020202020204" charset="0"/>
      <p:regular r:id="rId22"/>
      <p:bold r:id="rId23"/>
      <p:italic r:id="rId24"/>
      <p:boldItalic r:id="rId25"/>
    </p:embeddedFont>
    <p:embeddedFont>
      <p:font typeface="Fira Sans Extra Condensed Medium" panose="020B0604020202020204" charset="0"/>
      <p:regular r:id="rId26"/>
      <p:bold r:id="rId27"/>
      <p:italic r:id="rId28"/>
      <p:boldItalic r:id="rId29"/>
    </p:embeddedFont>
    <p:embeddedFont>
      <p:font typeface="Proxima Nova Semibold" panose="020B0604020202020204" charset="0"/>
      <p:regular r:id="rId30"/>
      <p:bold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67AE27A-5CE9-4A01-A7FF-50EA5AE9B476}">
  <a:tblStyle styleId="{967AE27A-5CE9-4A01-A7FF-50EA5AE9B47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65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1.xml"/><Relationship Id="rId21" Type="http://schemas.openxmlformats.org/officeDocument/2006/relationships/font" Target="fonts/font4.fntdata"/><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7.fntdata"/><Relationship Id="rId32" Type="http://schemas.openxmlformats.org/officeDocument/2006/relationships/font" Target="fonts/font15.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theme" Target="theme/theme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a9469d1f40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a9469d1f40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492279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a9469d1f40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a9469d1f40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962511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a9469d1f40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a9469d1f40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349991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ga9fa940987_3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5" name="Google Shape;495;ga9fa940987_3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389171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63"/>
        <p:cNvGrpSpPr/>
        <p:nvPr/>
      </p:nvGrpSpPr>
      <p:grpSpPr>
        <a:xfrm>
          <a:off x="0" y="0"/>
          <a:ext cx="0" cy="0"/>
          <a:chOff x="0" y="0"/>
          <a:chExt cx="0" cy="0"/>
        </a:xfrm>
      </p:grpSpPr>
      <p:sp>
        <p:nvSpPr>
          <p:cNvPr id="11064" name="Google Shape;11064;ga9469d1f40_2_103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65" name="Google Shape;11065;ga9469d1f40_2_103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a9469d1f40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a9469d1f40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a9469d1f40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a9469d1f40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a9fa940987_1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a9fa940987_1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a9469d1f40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a9469d1f40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a9469d1f40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a9469d1f40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658754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ga9fa940987_3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5" name="Google Shape;495;ga9fa940987_3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035263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a9fa940987_1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a9fa940987_1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034021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a9469d1f40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a9469d1f40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1009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643858" y="1172225"/>
            <a:ext cx="6770700" cy="2052600"/>
          </a:xfrm>
          <a:prstGeom prst="rect">
            <a:avLst/>
          </a:prstGeom>
        </p:spPr>
        <p:txBody>
          <a:bodyPr spcFirstLastPara="1" wrap="square" lIns="91425" tIns="91425" rIns="91425" bIns="91425" anchor="b" anchorCtr="0">
            <a:noAutofit/>
          </a:bodyPr>
          <a:lstStyle>
            <a:lvl1pPr lvl="0" algn="r">
              <a:spcBef>
                <a:spcPts val="0"/>
              </a:spcBef>
              <a:spcAft>
                <a:spcPts val="0"/>
              </a:spcAft>
              <a:buSzPts val="5200"/>
              <a:buNone/>
              <a:defRPr sz="53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1643852" y="3261775"/>
            <a:ext cx="6770700" cy="5571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2800"/>
              <a:buNone/>
              <a:defRPr sz="1600">
                <a:solidFill>
                  <a:schemeClr val="accent2"/>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0" y="0"/>
            <a:ext cx="1216200" cy="2571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sp>
        <p:nvSpPr>
          <p:cNvPr id="13" name="Google Shape;13;p3"/>
          <p:cNvSpPr txBox="1">
            <a:spLocks noGrp="1"/>
          </p:cNvSpPr>
          <p:nvPr>
            <p:ph type="title"/>
          </p:nvPr>
        </p:nvSpPr>
        <p:spPr>
          <a:xfrm>
            <a:off x="3968425" y="2227050"/>
            <a:ext cx="4462500" cy="841800"/>
          </a:xfrm>
          <a:prstGeom prst="rect">
            <a:avLst/>
          </a:prstGeom>
        </p:spPr>
        <p:txBody>
          <a:bodyPr spcFirstLastPara="1" wrap="square" lIns="91425" tIns="91425" rIns="91425" bIns="91425" anchor="ctr" anchorCtr="0">
            <a:noAutofit/>
          </a:bodyPr>
          <a:lstStyle>
            <a:lvl1pPr lvl="0" algn="r">
              <a:spcBef>
                <a:spcPts val="0"/>
              </a:spcBef>
              <a:spcAft>
                <a:spcPts val="0"/>
              </a:spcAft>
              <a:buSzPts val="3600"/>
              <a:buNone/>
              <a:defRPr sz="4700">
                <a:solidFill>
                  <a:schemeClr val="accent1"/>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4" name="Google Shape;14;p3"/>
          <p:cNvSpPr txBox="1">
            <a:spLocks noGrp="1"/>
          </p:cNvSpPr>
          <p:nvPr>
            <p:ph type="subTitle" idx="1"/>
          </p:nvPr>
        </p:nvSpPr>
        <p:spPr>
          <a:xfrm>
            <a:off x="3968275" y="3045375"/>
            <a:ext cx="4462500" cy="678000"/>
          </a:xfrm>
          <a:prstGeom prst="rect">
            <a:avLst/>
          </a:prstGeom>
        </p:spPr>
        <p:txBody>
          <a:bodyPr spcFirstLastPara="1" wrap="square" lIns="91425" tIns="91425" rIns="91425" bIns="91425" anchor="t" anchorCtr="0">
            <a:noAutofit/>
          </a:bodyPr>
          <a:lstStyle>
            <a:lvl1pPr lvl="0" algn="r">
              <a:spcBef>
                <a:spcPts val="0"/>
              </a:spcBef>
              <a:spcAft>
                <a:spcPts val="0"/>
              </a:spcAft>
              <a:buSzPts val="1800"/>
              <a:buNone/>
              <a:defRPr sz="1400"/>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15" name="Google Shape;15;p3"/>
          <p:cNvSpPr txBox="1">
            <a:spLocks noGrp="1"/>
          </p:cNvSpPr>
          <p:nvPr>
            <p:ph type="title" idx="2" hasCustomPrompt="1"/>
          </p:nvPr>
        </p:nvSpPr>
        <p:spPr>
          <a:xfrm>
            <a:off x="3968350" y="1262325"/>
            <a:ext cx="4462500" cy="1141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7200"/>
              <a:buNone/>
              <a:defRPr sz="7200">
                <a:solidFill>
                  <a:schemeClr val="dk2"/>
                </a:solidFill>
              </a:defRPr>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
        <p:nvSpPr>
          <p:cNvPr id="16" name="Google Shape;16;p3"/>
          <p:cNvSpPr/>
          <p:nvPr/>
        </p:nvSpPr>
        <p:spPr>
          <a:xfrm rot="10800000" flipH="1">
            <a:off x="1441925" y="2571600"/>
            <a:ext cx="1216200" cy="1592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p:nvPr/>
        </p:nvSpPr>
        <p:spPr>
          <a:xfrm rot="10800000" flipH="1">
            <a:off x="2658125" y="0"/>
            <a:ext cx="12162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2"/>
        <p:cNvGrpSpPr/>
        <p:nvPr/>
      </p:nvGrpSpPr>
      <p:grpSpPr>
        <a:xfrm>
          <a:off x="0" y="0"/>
          <a:ext cx="0" cy="0"/>
          <a:chOff x="0" y="0"/>
          <a:chExt cx="0" cy="0"/>
        </a:xfrm>
      </p:grpSpPr>
      <p:sp>
        <p:nvSpPr>
          <p:cNvPr id="43" name="Google Shape;43;p9"/>
          <p:cNvSpPr txBox="1">
            <a:spLocks noGrp="1"/>
          </p:cNvSpPr>
          <p:nvPr>
            <p:ph type="title"/>
          </p:nvPr>
        </p:nvSpPr>
        <p:spPr>
          <a:xfrm>
            <a:off x="713375" y="2227050"/>
            <a:ext cx="44625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4700">
                <a:solidFill>
                  <a:schemeClr val="accent1"/>
                </a:solidFill>
              </a:defRPr>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44" name="Google Shape;44;p9"/>
          <p:cNvSpPr txBox="1">
            <a:spLocks noGrp="1"/>
          </p:cNvSpPr>
          <p:nvPr>
            <p:ph type="subTitle" idx="1"/>
          </p:nvPr>
        </p:nvSpPr>
        <p:spPr>
          <a:xfrm>
            <a:off x="713225" y="3045375"/>
            <a:ext cx="4462500" cy="6780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45" name="Google Shape;45;p9"/>
          <p:cNvSpPr txBox="1">
            <a:spLocks noGrp="1"/>
          </p:cNvSpPr>
          <p:nvPr>
            <p:ph type="title" idx="2" hasCustomPrompt="1"/>
          </p:nvPr>
        </p:nvSpPr>
        <p:spPr>
          <a:xfrm>
            <a:off x="713300" y="1262325"/>
            <a:ext cx="4462500" cy="1141800"/>
          </a:xfrm>
          <a:prstGeom prst="rect">
            <a:avLst/>
          </a:prstGeom>
        </p:spPr>
        <p:txBody>
          <a:bodyPr spcFirstLastPara="1" wrap="square" lIns="91425" tIns="91425" rIns="91425" bIns="91425" anchor="b" anchorCtr="0">
            <a:noAutofit/>
          </a:bodyPr>
          <a:lstStyle>
            <a:lvl1pPr lvl="0" rtl="0">
              <a:spcBef>
                <a:spcPts val="0"/>
              </a:spcBef>
              <a:spcAft>
                <a:spcPts val="0"/>
              </a:spcAft>
              <a:buSzPts val="7200"/>
              <a:buNone/>
              <a:defRPr sz="7200">
                <a:solidFill>
                  <a:schemeClr val="dk2"/>
                </a:solidFill>
              </a:defRPr>
            </a:lvl1pPr>
            <a:lvl2pPr lvl="1" rtl="0">
              <a:spcBef>
                <a:spcPts val="0"/>
              </a:spcBef>
              <a:spcAft>
                <a:spcPts val="0"/>
              </a:spcAft>
              <a:buSzPts val="7200"/>
              <a:buNone/>
              <a:defRPr sz="7200"/>
            </a:lvl2pPr>
            <a:lvl3pPr lvl="2" rtl="0">
              <a:spcBef>
                <a:spcPts val="0"/>
              </a:spcBef>
              <a:spcAft>
                <a:spcPts val="0"/>
              </a:spcAft>
              <a:buSzPts val="7200"/>
              <a:buNone/>
              <a:defRPr sz="7200"/>
            </a:lvl3pPr>
            <a:lvl4pPr lvl="3" rtl="0">
              <a:spcBef>
                <a:spcPts val="0"/>
              </a:spcBef>
              <a:spcAft>
                <a:spcPts val="0"/>
              </a:spcAft>
              <a:buSzPts val="7200"/>
              <a:buNone/>
              <a:defRPr sz="7200"/>
            </a:lvl4pPr>
            <a:lvl5pPr lvl="4" rtl="0">
              <a:spcBef>
                <a:spcPts val="0"/>
              </a:spcBef>
              <a:spcAft>
                <a:spcPts val="0"/>
              </a:spcAft>
              <a:buSzPts val="7200"/>
              <a:buNone/>
              <a:defRPr sz="7200"/>
            </a:lvl5pPr>
            <a:lvl6pPr lvl="5" rtl="0">
              <a:spcBef>
                <a:spcPts val="0"/>
              </a:spcBef>
              <a:spcAft>
                <a:spcPts val="0"/>
              </a:spcAft>
              <a:buSzPts val="7200"/>
              <a:buNone/>
              <a:defRPr sz="7200"/>
            </a:lvl6pPr>
            <a:lvl7pPr lvl="6" rtl="0">
              <a:spcBef>
                <a:spcPts val="0"/>
              </a:spcBef>
              <a:spcAft>
                <a:spcPts val="0"/>
              </a:spcAft>
              <a:buSzPts val="7200"/>
              <a:buNone/>
              <a:defRPr sz="7200"/>
            </a:lvl7pPr>
            <a:lvl8pPr lvl="7" rtl="0">
              <a:spcBef>
                <a:spcPts val="0"/>
              </a:spcBef>
              <a:spcAft>
                <a:spcPts val="0"/>
              </a:spcAft>
              <a:buSzPts val="7200"/>
              <a:buNone/>
              <a:defRPr sz="7200"/>
            </a:lvl8pPr>
            <a:lvl9pPr lvl="8" rtl="0">
              <a:spcBef>
                <a:spcPts val="0"/>
              </a:spcBef>
              <a:spcAft>
                <a:spcPts val="0"/>
              </a:spcAft>
              <a:buSzPts val="7200"/>
              <a:buNone/>
              <a:defRPr sz="7200"/>
            </a:lvl9pPr>
          </a:lstStyle>
          <a:p>
            <a:r>
              <a:t>xx%</a:t>
            </a:r>
          </a:p>
        </p:txBody>
      </p:sp>
      <p:sp>
        <p:nvSpPr>
          <p:cNvPr id="46" name="Google Shape;46;p9"/>
          <p:cNvSpPr/>
          <p:nvPr/>
        </p:nvSpPr>
        <p:spPr>
          <a:xfrm>
            <a:off x="5270400" y="979500"/>
            <a:ext cx="1216200" cy="1592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9"/>
          <p:cNvSpPr/>
          <p:nvPr/>
        </p:nvSpPr>
        <p:spPr>
          <a:xfrm>
            <a:off x="6486600" y="2571900"/>
            <a:ext cx="12162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CUSTOM_1">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a:spcBef>
                <a:spcPts val="0"/>
              </a:spcBef>
              <a:spcAft>
                <a:spcPts val="0"/>
              </a:spcAft>
              <a:buSzPts val="2800"/>
              <a:buFont typeface="Montserrat"/>
              <a:buNone/>
              <a:defRPr>
                <a:latin typeface="Montserrat"/>
                <a:ea typeface="Montserrat"/>
                <a:cs typeface="Montserrat"/>
                <a:sym typeface="Montserrat"/>
              </a:defRPr>
            </a:lvl2pPr>
            <a:lvl3pPr lvl="2">
              <a:spcBef>
                <a:spcPts val="0"/>
              </a:spcBef>
              <a:spcAft>
                <a:spcPts val="0"/>
              </a:spcAft>
              <a:buSzPts val="2800"/>
              <a:buFont typeface="Montserrat"/>
              <a:buNone/>
              <a:defRPr>
                <a:latin typeface="Montserrat"/>
                <a:ea typeface="Montserrat"/>
                <a:cs typeface="Montserrat"/>
                <a:sym typeface="Montserrat"/>
              </a:defRPr>
            </a:lvl3pPr>
            <a:lvl4pPr lvl="3">
              <a:spcBef>
                <a:spcPts val="0"/>
              </a:spcBef>
              <a:spcAft>
                <a:spcPts val="0"/>
              </a:spcAft>
              <a:buSzPts val="2800"/>
              <a:buFont typeface="Montserrat"/>
              <a:buNone/>
              <a:defRPr>
                <a:latin typeface="Montserrat"/>
                <a:ea typeface="Montserrat"/>
                <a:cs typeface="Montserrat"/>
                <a:sym typeface="Montserrat"/>
              </a:defRPr>
            </a:lvl4pPr>
            <a:lvl5pPr lvl="4">
              <a:spcBef>
                <a:spcPts val="0"/>
              </a:spcBef>
              <a:spcAft>
                <a:spcPts val="0"/>
              </a:spcAft>
              <a:buSzPts val="2800"/>
              <a:buFont typeface="Montserrat"/>
              <a:buNone/>
              <a:defRPr>
                <a:latin typeface="Montserrat"/>
                <a:ea typeface="Montserrat"/>
                <a:cs typeface="Montserrat"/>
                <a:sym typeface="Montserrat"/>
              </a:defRPr>
            </a:lvl5pPr>
            <a:lvl6pPr lvl="5">
              <a:spcBef>
                <a:spcPts val="0"/>
              </a:spcBef>
              <a:spcAft>
                <a:spcPts val="0"/>
              </a:spcAft>
              <a:buSzPts val="2800"/>
              <a:buFont typeface="Montserrat"/>
              <a:buNone/>
              <a:defRPr>
                <a:latin typeface="Montserrat"/>
                <a:ea typeface="Montserrat"/>
                <a:cs typeface="Montserrat"/>
                <a:sym typeface="Montserrat"/>
              </a:defRPr>
            </a:lvl6pPr>
            <a:lvl7pPr lvl="6">
              <a:spcBef>
                <a:spcPts val="0"/>
              </a:spcBef>
              <a:spcAft>
                <a:spcPts val="0"/>
              </a:spcAft>
              <a:buSzPts val="2800"/>
              <a:buFont typeface="Montserrat"/>
              <a:buNone/>
              <a:defRPr>
                <a:latin typeface="Montserrat"/>
                <a:ea typeface="Montserrat"/>
                <a:cs typeface="Montserrat"/>
                <a:sym typeface="Montserrat"/>
              </a:defRPr>
            </a:lvl7pPr>
            <a:lvl8pPr lvl="7">
              <a:spcBef>
                <a:spcPts val="0"/>
              </a:spcBef>
              <a:spcAft>
                <a:spcPts val="0"/>
              </a:spcAft>
              <a:buSzPts val="2800"/>
              <a:buFont typeface="Montserrat"/>
              <a:buNone/>
              <a:defRPr>
                <a:latin typeface="Montserrat"/>
                <a:ea typeface="Montserrat"/>
                <a:cs typeface="Montserrat"/>
                <a:sym typeface="Montserrat"/>
              </a:defRPr>
            </a:lvl8pPr>
            <a:lvl9pPr lvl="8">
              <a:spcBef>
                <a:spcPts val="0"/>
              </a:spcBef>
              <a:spcAft>
                <a:spcPts val="0"/>
              </a:spcAft>
              <a:buSzPts val="2800"/>
              <a:buFont typeface="Montserrat"/>
              <a:buNone/>
              <a:defRPr>
                <a:latin typeface="Montserrat"/>
                <a:ea typeface="Montserrat"/>
                <a:cs typeface="Montserrat"/>
                <a:sym typeface="Montserrat"/>
              </a:defRPr>
            </a:lvl9pPr>
          </a:lstStyle>
          <a:p>
            <a:endParaRPr/>
          </a:p>
        </p:txBody>
      </p:sp>
      <p:sp>
        <p:nvSpPr>
          <p:cNvPr id="63" name="Google Shape;63;p14"/>
          <p:cNvSpPr txBox="1">
            <a:spLocks noGrp="1"/>
          </p:cNvSpPr>
          <p:nvPr>
            <p:ph type="ctrTitle" idx="2"/>
          </p:nvPr>
        </p:nvSpPr>
        <p:spPr>
          <a:xfrm>
            <a:off x="2310350" y="1446813"/>
            <a:ext cx="2150400" cy="3840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Font typeface="Montserrat"/>
              <a:buNone/>
              <a:defRPr sz="1800">
                <a:solidFill>
                  <a:schemeClr val="accent1"/>
                </a:solidFill>
                <a:latin typeface="Montserrat"/>
                <a:ea typeface="Montserrat"/>
                <a:cs typeface="Montserrat"/>
                <a:sym typeface="Montserrat"/>
              </a:defRPr>
            </a:lvl1pPr>
            <a:lvl2pPr lvl="1" rtl="0">
              <a:spcBef>
                <a:spcPts val="0"/>
              </a:spcBef>
              <a:spcAft>
                <a:spcPts val="0"/>
              </a:spcAft>
              <a:buSzPts val="2000"/>
              <a:buFont typeface="Montserrat"/>
              <a:buNone/>
              <a:defRPr sz="2000">
                <a:latin typeface="Montserrat"/>
                <a:ea typeface="Montserrat"/>
                <a:cs typeface="Montserrat"/>
                <a:sym typeface="Montserrat"/>
              </a:defRPr>
            </a:lvl2pPr>
            <a:lvl3pPr lvl="2" rtl="0">
              <a:spcBef>
                <a:spcPts val="0"/>
              </a:spcBef>
              <a:spcAft>
                <a:spcPts val="0"/>
              </a:spcAft>
              <a:buSzPts val="2000"/>
              <a:buFont typeface="Montserrat"/>
              <a:buNone/>
              <a:defRPr sz="2000">
                <a:latin typeface="Montserrat"/>
                <a:ea typeface="Montserrat"/>
                <a:cs typeface="Montserrat"/>
                <a:sym typeface="Montserrat"/>
              </a:defRPr>
            </a:lvl3pPr>
            <a:lvl4pPr lvl="3" rtl="0">
              <a:spcBef>
                <a:spcPts val="0"/>
              </a:spcBef>
              <a:spcAft>
                <a:spcPts val="0"/>
              </a:spcAft>
              <a:buSzPts val="2000"/>
              <a:buFont typeface="Montserrat"/>
              <a:buNone/>
              <a:defRPr sz="2000">
                <a:latin typeface="Montserrat"/>
                <a:ea typeface="Montserrat"/>
                <a:cs typeface="Montserrat"/>
                <a:sym typeface="Montserrat"/>
              </a:defRPr>
            </a:lvl4pPr>
            <a:lvl5pPr lvl="4" rtl="0">
              <a:spcBef>
                <a:spcPts val="0"/>
              </a:spcBef>
              <a:spcAft>
                <a:spcPts val="0"/>
              </a:spcAft>
              <a:buSzPts val="2000"/>
              <a:buFont typeface="Montserrat"/>
              <a:buNone/>
              <a:defRPr sz="2000">
                <a:latin typeface="Montserrat"/>
                <a:ea typeface="Montserrat"/>
                <a:cs typeface="Montserrat"/>
                <a:sym typeface="Montserrat"/>
              </a:defRPr>
            </a:lvl5pPr>
            <a:lvl6pPr lvl="5" rtl="0">
              <a:spcBef>
                <a:spcPts val="0"/>
              </a:spcBef>
              <a:spcAft>
                <a:spcPts val="0"/>
              </a:spcAft>
              <a:buSzPts val="2000"/>
              <a:buFont typeface="Montserrat"/>
              <a:buNone/>
              <a:defRPr sz="2000">
                <a:latin typeface="Montserrat"/>
                <a:ea typeface="Montserrat"/>
                <a:cs typeface="Montserrat"/>
                <a:sym typeface="Montserrat"/>
              </a:defRPr>
            </a:lvl6pPr>
            <a:lvl7pPr lvl="6" rtl="0">
              <a:spcBef>
                <a:spcPts val="0"/>
              </a:spcBef>
              <a:spcAft>
                <a:spcPts val="0"/>
              </a:spcAft>
              <a:buSzPts val="2000"/>
              <a:buFont typeface="Montserrat"/>
              <a:buNone/>
              <a:defRPr sz="2000">
                <a:latin typeface="Montserrat"/>
                <a:ea typeface="Montserrat"/>
                <a:cs typeface="Montserrat"/>
                <a:sym typeface="Montserrat"/>
              </a:defRPr>
            </a:lvl7pPr>
            <a:lvl8pPr lvl="7" rtl="0">
              <a:spcBef>
                <a:spcPts val="0"/>
              </a:spcBef>
              <a:spcAft>
                <a:spcPts val="0"/>
              </a:spcAft>
              <a:buSzPts val="2000"/>
              <a:buFont typeface="Montserrat"/>
              <a:buNone/>
              <a:defRPr sz="2000">
                <a:latin typeface="Montserrat"/>
                <a:ea typeface="Montserrat"/>
                <a:cs typeface="Montserrat"/>
                <a:sym typeface="Montserrat"/>
              </a:defRPr>
            </a:lvl8pPr>
            <a:lvl9pPr lvl="8" rtl="0">
              <a:spcBef>
                <a:spcPts val="0"/>
              </a:spcBef>
              <a:spcAft>
                <a:spcPts val="0"/>
              </a:spcAft>
              <a:buSzPts val="2000"/>
              <a:buFont typeface="Montserrat"/>
              <a:buNone/>
              <a:defRPr sz="2000">
                <a:latin typeface="Montserrat"/>
                <a:ea typeface="Montserrat"/>
                <a:cs typeface="Montserrat"/>
                <a:sym typeface="Montserrat"/>
              </a:defRPr>
            </a:lvl9pPr>
          </a:lstStyle>
          <a:p>
            <a:endParaRPr/>
          </a:p>
        </p:txBody>
      </p:sp>
      <p:sp>
        <p:nvSpPr>
          <p:cNvPr id="64" name="Google Shape;64;p14"/>
          <p:cNvSpPr txBox="1">
            <a:spLocks noGrp="1"/>
          </p:cNvSpPr>
          <p:nvPr>
            <p:ph type="title" idx="3" hasCustomPrompt="1"/>
          </p:nvPr>
        </p:nvSpPr>
        <p:spPr>
          <a:xfrm>
            <a:off x="717800" y="1521025"/>
            <a:ext cx="1493400" cy="9417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8000"/>
              <a:buNone/>
              <a:defRPr sz="7000">
                <a:solidFill>
                  <a:srgbClr val="4A8CFF"/>
                </a:solidFill>
              </a:defRPr>
            </a:lvl1pPr>
            <a:lvl2pPr lvl="1"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9pPr>
          </a:lstStyle>
          <a:p>
            <a:r>
              <a:t>xx%</a:t>
            </a:r>
          </a:p>
        </p:txBody>
      </p:sp>
      <p:sp>
        <p:nvSpPr>
          <p:cNvPr id="65" name="Google Shape;65;p14"/>
          <p:cNvSpPr txBox="1">
            <a:spLocks noGrp="1"/>
          </p:cNvSpPr>
          <p:nvPr>
            <p:ph type="subTitle" idx="1"/>
          </p:nvPr>
        </p:nvSpPr>
        <p:spPr>
          <a:xfrm>
            <a:off x="2310350" y="1858875"/>
            <a:ext cx="2150400" cy="7677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Montserrat"/>
              <a:buNone/>
              <a:defRPr sz="1400">
                <a:solidFill>
                  <a:schemeClr val="accent2"/>
                </a:solidFill>
                <a:latin typeface="Montserrat"/>
                <a:ea typeface="Montserrat"/>
                <a:cs typeface="Montserrat"/>
                <a:sym typeface="Montserrat"/>
              </a:defRPr>
            </a:lvl1pPr>
            <a:lvl2pPr lvl="1" rtl="0">
              <a:spcBef>
                <a:spcPts val="0"/>
              </a:spcBef>
              <a:spcAft>
                <a:spcPts val="0"/>
              </a:spcAft>
              <a:buSzPts val="1400"/>
              <a:buFont typeface="Montserrat"/>
              <a:buNone/>
              <a:defRPr>
                <a:latin typeface="Montserrat"/>
                <a:ea typeface="Montserrat"/>
                <a:cs typeface="Montserrat"/>
                <a:sym typeface="Montserrat"/>
              </a:defRPr>
            </a:lvl2pPr>
            <a:lvl3pPr lvl="2" rtl="0">
              <a:spcBef>
                <a:spcPts val="1600"/>
              </a:spcBef>
              <a:spcAft>
                <a:spcPts val="0"/>
              </a:spcAft>
              <a:buSzPts val="1400"/>
              <a:buFont typeface="Montserrat"/>
              <a:buNone/>
              <a:defRPr>
                <a:latin typeface="Montserrat"/>
                <a:ea typeface="Montserrat"/>
                <a:cs typeface="Montserrat"/>
                <a:sym typeface="Montserrat"/>
              </a:defRPr>
            </a:lvl3pPr>
            <a:lvl4pPr lvl="3" rtl="0">
              <a:spcBef>
                <a:spcPts val="1600"/>
              </a:spcBef>
              <a:spcAft>
                <a:spcPts val="0"/>
              </a:spcAft>
              <a:buSzPts val="1400"/>
              <a:buFont typeface="Montserrat"/>
              <a:buNone/>
              <a:defRPr>
                <a:latin typeface="Montserrat"/>
                <a:ea typeface="Montserrat"/>
                <a:cs typeface="Montserrat"/>
                <a:sym typeface="Montserrat"/>
              </a:defRPr>
            </a:lvl4pPr>
            <a:lvl5pPr lvl="4" rtl="0">
              <a:spcBef>
                <a:spcPts val="1600"/>
              </a:spcBef>
              <a:spcAft>
                <a:spcPts val="0"/>
              </a:spcAft>
              <a:buSzPts val="1400"/>
              <a:buFont typeface="Montserrat"/>
              <a:buNone/>
              <a:defRPr>
                <a:latin typeface="Montserrat"/>
                <a:ea typeface="Montserrat"/>
                <a:cs typeface="Montserrat"/>
                <a:sym typeface="Montserrat"/>
              </a:defRPr>
            </a:lvl5pPr>
            <a:lvl6pPr lvl="5" rtl="0">
              <a:spcBef>
                <a:spcPts val="1600"/>
              </a:spcBef>
              <a:spcAft>
                <a:spcPts val="0"/>
              </a:spcAft>
              <a:buSzPts val="1400"/>
              <a:buFont typeface="Montserrat"/>
              <a:buNone/>
              <a:defRPr>
                <a:latin typeface="Montserrat"/>
                <a:ea typeface="Montserrat"/>
                <a:cs typeface="Montserrat"/>
                <a:sym typeface="Montserrat"/>
              </a:defRPr>
            </a:lvl6pPr>
            <a:lvl7pPr lvl="6" rtl="0">
              <a:spcBef>
                <a:spcPts val="1600"/>
              </a:spcBef>
              <a:spcAft>
                <a:spcPts val="0"/>
              </a:spcAft>
              <a:buSzPts val="1400"/>
              <a:buFont typeface="Montserrat"/>
              <a:buNone/>
              <a:defRPr>
                <a:latin typeface="Montserrat"/>
                <a:ea typeface="Montserrat"/>
                <a:cs typeface="Montserrat"/>
                <a:sym typeface="Montserrat"/>
              </a:defRPr>
            </a:lvl7pPr>
            <a:lvl8pPr lvl="7" rtl="0">
              <a:spcBef>
                <a:spcPts val="1600"/>
              </a:spcBef>
              <a:spcAft>
                <a:spcPts val="0"/>
              </a:spcAft>
              <a:buSzPts val="1400"/>
              <a:buFont typeface="Montserrat"/>
              <a:buNone/>
              <a:defRPr>
                <a:latin typeface="Montserrat"/>
                <a:ea typeface="Montserrat"/>
                <a:cs typeface="Montserrat"/>
                <a:sym typeface="Montserrat"/>
              </a:defRPr>
            </a:lvl8pPr>
            <a:lvl9pPr lvl="8" rtl="0">
              <a:spcBef>
                <a:spcPts val="1600"/>
              </a:spcBef>
              <a:spcAft>
                <a:spcPts val="1600"/>
              </a:spcAft>
              <a:buSzPts val="1400"/>
              <a:buFont typeface="Montserrat"/>
              <a:buNone/>
              <a:defRPr>
                <a:latin typeface="Montserrat"/>
                <a:ea typeface="Montserrat"/>
                <a:cs typeface="Montserrat"/>
                <a:sym typeface="Montserrat"/>
              </a:defRPr>
            </a:lvl9pPr>
          </a:lstStyle>
          <a:p>
            <a:endParaRPr/>
          </a:p>
        </p:txBody>
      </p:sp>
      <p:sp>
        <p:nvSpPr>
          <p:cNvPr id="66" name="Google Shape;66;p14"/>
          <p:cNvSpPr txBox="1">
            <a:spLocks noGrp="1"/>
          </p:cNvSpPr>
          <p:nvPr>
            <p:ph type="ctrTitle" idx="4"/>
          </p:nvPr>
        </p:nvSpPr>
        <p:spPr>
          <a:xfrm>
            <a:off x="6233050" y="1446813"/>
            <a:ext cx="2150400" cy="3840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Font typeface="Montserrat"/>
              <a:buNone/>
              <a:defRPr sz="1800">
                <a:solidFill>
                  <a:schemeClr val="accent1"/>
                </a:solidFill>
                <a:latin typeface="Montserrat"/>
                <a:ea typeface="Montserrat"/>
                <a:cs typeface="Montserrat"/>
                <a:sym typeface="Montserrat"/>
              </a:defRPr>
            </a:lvl1pPr>
            <a:lvl2pPr lvl="1" rtl="0">
              <a:spcBef>
                <a:spcPts val="0"/>
              </a:spcBef>
              <a:spcAft>
                <a:spcPts val="0"/>
              </a:spcAft>
              <a:buSzPts val="2000"/>
              <a:buFont typeface="Montserrat"/>
              <a:buNone/>
              <a:defRPr sz="2000">
                <a:latin typeface="Montserrat"/>
                <a:ea typeface="Montserrat"/>
                <a:cs typeface="Montserrat"/>
                <a:sym typeface="Montserrat"/>
              </a:defRPr>
            </a:lvl2pPr>
            <a:lvl3pPr lvl="2" rtl="0">
              <a:spcBef>
                <a:spcPts val="0"/>
              </a:spcBef>
              <a:spcAft>
                <a:spcPts val="0"/>
              </a:spcAft>
              <a:buSzPts val="2000"/>
              <a:buFont typeface="Montserrat"/>
              <a:buNone/>
              <a:defRPr sz="2000">
                <a:latin typeface="Montserrat"/>
                <a:ea typeface="Montserrat"/>
                <a:cs typeface="Montserrat"/>
                <a:sym typeface="Montserrat"/>
              </a:defRPr>
            </a:lvl3pPr>
            <a:lvl4pPr lvl="3" rtl="0">
              <a:spcBef>
                <a:spcPts val="0"/>
              </a:spcBef>
              <a:spcAft>
                <a:spcPts val="0"/>
              </a:spcAft>
              <a:buSzPts val="2000"/>
              <a:buFont typeface="Montserrat"/>
              <a:buNone/>
              <a:defRPr sz="2000">
                <a:latin typeface="Montserrat"/>
                <a:ea typeface="Montserrat"/>
                <a:cs typeface="Montserrat"/>
                <a:sym typeface="Montserrat"/>
              </a:defRPr>
            </a:lvl4pPr>
            <a:lvl5pPr lvl="4" rtl="0">
              <a:spcBef>
                <a:spcPts val="0"/>
              </a:spcBef>
              <a:spcAft>
                <a:spcPts val="0"/>
              </a:spcAft>
              <a:buSzPts val="2000"/>
              <a:buFont typeface="Montserrat"/>
              <a:buNone/>
              <a:defRPr sz="2000">
                <a:latin typeface="Montserrat"/>
                <a:ea typeface="Montserrat"/>
                <a:cs typeface="Montserrat"/>
                <a:sym typeface="Montserrat"/>
              </a:defRPr>
            </a:lvl5pPr>
            <a:lvl6pPr lvl="5" rtl="0">
              <a:spcBef>
                <a:spcPts val="0"/>
              </a:spcBef>
              <a:spcAft>
                <a:spcPts val="0"/>
              </a:spcAft>
              <a:buSzPts val="2000"/>
              <a:buFont typeface="Montserrat"/>
              <a:buNone/>
              <a:defRPr sz="2000">
                <a:latin typeface="Montserrat"/>
                <a:ea typeface="Montserrat"/>
                <a:cs typeface="Montserrat"/>
                <a:sym typeface="Montserrat"/>
              </a:defRPr>
            </a:lvl6pPr>
            <a:lvl7pPr lvl="6" rtl="0">
              <a:spcBef>
                <a:spcPts val="0"/>
              </a:spcBef>
              <a:spcAft>
                <a:spcPts val="0"/>
              </a:spcAft>
              <a:buSzPts val="2000"/>
              <a:buFont typeface="Montserrat"/>
              <a:buNone/>
              <a:defRPr sz="2000">
                <a:latin typeface="Montserrat"/>
                <a:ea typeface="Montserrat"/>
                <a:cs typeface="Montserrat"/>
                <a:sym typeface="Montserrat"/>
              </a:defRPr>
            </a:lvl7pPr>
            <a:lvl8pPr lvl="7" rtl="0">
              <a:spcBef>
                <a:spcPts val="0"/>
              </a:spcBef>
              <a:spcAft>
                <a:spcPts val="0"/>
              </a:spcAft>
              <a:buSzPts val="2000"/>
              <a:buFont typeface="Montserrat"/>
              <a:buNone/>
              <a:defRPr sz="2000">
                <a:latin typeface="Montserrat"/>
                <a:ea typeface="Montserrat"/>
                <a:cs typeface="Montserrat"/>
                <a:sym typeface="Montserrat"/>
              </a:defRPr>
            </a:lvl8pPr>
            <a:lvl9pPr lvl="8" rtl="0">
              <a:spcBef>
                <a:spcPts val="0"/>
              </a:spcBef>
              <a:spcAft>
                <a:spcPts val="0"/>
              </a:spcAft>
              <a:buSzPts val="2000"/>
              <a:buFont typeface="Montserrat"/>
              <a:buNone/>
              <a:defRPr sz="2000">
                <a:latin typeface="Montserrat"/>
                <a:ea typeface="Montserrat"/>
                <a:cs typeface="Montserrat"/>
                <a:sym typeface="Montserrat"/>
              </a:defRPr>
            </a:lvl9pPr>
          </a:lstStyle>
          <a:p>
            <a:endParaRPr/>
          </a:p>
        </p:txBody>
      </p:sp>
      <p:sp>
        <p:nvSpPr>
          <p:cNvPr id="67" name="Google Shape;67;p14"/>
          <p:cNvSpPr txBox="1">
            <a:spLocks noGrp="1"/>
          </p:cNvSpPr>
          <p:nvPr>
            <p:ph type="title" idx="5" hasCustomPrompt="1"/>
          </p:nvPr>
        </p:nvSpPr>
        <p:spPr>
          <a:xfrm>
            <a:off x="4686400" y="1521025"/>
            <a:ext cx="1493400" cy="9417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8000"/>
              <a:buNone/>
              <a:defRPr sz="7000">
                <a:solidFill>
                  <a:srgbClr val="4A8CFF"/>
                </a:solidFill>
              </a:defRPr>
            </a:lvl1pPr>
            <a:lvl2pPr lvl="1"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9pPr>
          </a:lstStyle>
          <a:p>
            <a:r>
              <a:t>xx%</a:t>
            </a:r>
          </a:p>
        </p:txBody>
      </p:sp>
      <p:sp>
        <p:nvSpPr>
          <p:cNvPr id="68" name="Google Shape;68;p14"/>
          <p:cNvSpPr txBox="1">
            <a:spLocks noGrp="1"/>
          </p:cNvSpPr>
          <p:nvPr>
            <p:ph type="subTitle" idx="6"/>
          </p:nvPr>
        </p:nvSpPr>
        <p:spPr>
          <a:xfrm>
            <a:off x="6275800" y="1858878"/>
            <a:ext cx="2150400" cy="7677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Montserrat"/>
              <a:buNone/>
              <a:defRPr sz="1400">
                <a:solidFill>
                  <a:schemeClr val="accent2"/>
                </a:solidFill>
                <a:latin typeface="Montserrat"/>
                <a:ea typeface="Montserrat"/>
                <a:cs typeface="Montserrat"/>
                <a:sym typeface="Montserrat"/>
              </a:defRPr>
            </a:lvl1pPr>
            <a:lvl2pPr lvl="1" rtl="0">
              <a:spcBef>
                <a:spcPts val="0"/>
              </a:spcBef>
              <a:spcAft>
                <a:spcPts val="0"/>
              </a:spcAft>
              <a:buSzPts val="1400"/>
              <a:buFont typeface="Montserrat"/>
              <a:buNone/>
              <a:defRPr>
                <a:latin typeface="Montserrat"/>
                <a:ea typeface="Montserrat"/>
                <a:cs typeface="Montserrat"/>
                <a:sym typeface="Montserrat"/>
              </a:defRPr>
            </a:lvl2pPr>
            <a:lvl3pPr lvl="2" rtl="0">
              <a:spcBef>
                <a:spcPts val="1600"/>
              </a:spcBef>
              <a:spcAft>
                <a:spcPts val="0"/>
              </a:spcAft>
              <a:buSzPts val="1400"/>
              <a:buFont typeface="Montserrat"/>
              <a:buNone/>
              <a:defRPr>
                <a:latin typeface="Montserrat"/>
                <a:ea typeface="Montserrat"/>
                <a:cs typeface="Montserrat"/>
                <a:sym typeface="Montserrat"/>
              </a:defRPr>
            </a:lvl3pPr>
            <a:lvl4pPr lvl="3" rtl="0">
              <a:spcBef>
                <a:spcPts val="1600"/>
              </a:spcBef>
              <a:spcAft>
                <a:spcPts val="0"/>
              </a:spcAft>
              <a:buSzPts val="1400"/>
              <a:buFont typeface="Montserrat"/>
              <a:buNone/>
              <a:defRPr>
                <a:latin typeface="Montserrat"/>
                <a:ea typeface="Montserrat"/>
                <a:cs typeface="Montserrat"/>
                <a:sym typeface="Montserrat"/>
              </a:defRPr>
            </a:lvl4pPr>
            <a:lvl5pPr lvl="4" rtl="0">
              <a:spcBef>
                <a:spcPts val="1600"/>
              </a:spcBef>
              <a:spcAft>
                <a:spcPts val="0"/>
              </a:spcAft>
              <a:buSzPts val="1400"/>
              <a:buFont typeface="Montserrat"/>
              <a:buNone/>
              <a:defRPr>
                <a:latin typeface="Montserrat"/>
                <a:ea typeface="Montserrat"/>
                <a:cs typeface="Montserrat"/>
                <a:sym typeface="Montserrat"/>
              </a:defRPr>
            </a:lvl5pPr>
            <a:lvl6pPr lvl="5" rtl="0">
              <a:spcBef>
                <a:spcPts val="1600"/>
              </a:spcBef>
              <a:spcAft>
                <a:spcPts val="0"/>
              </a:spcAft>
              <a:buSzPts val="1400"/>
              <a:buFont typeface="Montserrat"/>
              <a:buNone/>
              <a:defRPr>
                <a:latin typeface="Montserrat"/>
                <a:ea typeface="Montserrat"/>
                <a:cs typeface="Montserrat"/>
                <a:sym typeface="Montserrat"/>
              </a:defRPr>
            </a:lvl6pPr>
            <a:lvl7pPr lvl="6" rtl="0">
              <a:spcBef>
                <a:spcPts val="1600"/>
              </a:spcBef>
              <a:spcAft>
                <a:spcPts val="0"/>
              </a:spcAft>
              <a:buSzPts val="1400"/>
              <a:buFont typeface="Montserrat"/>
              <a:buNone/>
              <a:defRPr>
                <a:latin typeface="Montserrat"/>
                <a:ea typeface="Montserrat"/>
                <a:cs typeface="Montserrat"/>
                <a:sym typeface="Montserrat"/>
              </a:defRPr>
            </a:lvl7pPr>
            <a:lvl8pPr lvl="7" rtl="0">
              <a:spcBef>
                <a:spcPts val="1600"/>
              </a:spcBef>
              <a:spcAft>
                <a:spcPts val="0"/>
              </a:spcAft>
              <a:buSzPts val="1400"/>
              <a:buFont typeface="Montserrat"/>
              <a:buNone/>
              <a:defRPr>
                <a:latin typeface="Montserrat"/>
                <a:ea typeface="Montserrat"/>
                <a:cs typeface="Montserrat"/>
                <a:sym typeface="Montserrat"/>
              </a:defRPr>
            </a:lvl8pPr>
            <a:lvl9pPr lvl="8" rtl="0">
              <a:spcBef>
                <a:spcPts val="1600"/>
              </a:spcBef>
              <a:spcAft>
                <a:spcPts val="1600"/>
              </a:spcAft>
              <a:buSzPts val="1400"/>
              <a:buFont typeface="Montserrat"/>
              <a:buNone/>
              <a:defRPr>
                <a:latin typeface="Montserrat"/>
                <a:ea typeface="Montserrat"/>
                <a:cs typeface="Montserrat"/>
                <a:sym typeface="Montserrat"/>
              </a:defRPr>
            </a:lvl9pPr>
          </a:lstStyle>
          <a:p>
            <a:endParaRPr/>
          </a:p>
        </p:txBody>
      </p:sp>
      <p:sp>
        <p:nvSpPr>
          <p:cNvPr id="69" name="Google Shape;69;p14"/>
          <p:cNvSpPr txBox="1">
            <a:spLocks noGrp="1"/>
          </p:cNvSpPr>
          <p:nvPr>
            <p:ph type="ctrTitle" idx="7"/>
          </p:nvPr>
        </p:nvSpPr>
        <p:spPr>
          <a:xfrm>
            <a:off x="2310350" y="2868777"/>
            <a:ext cx="2150400" cy="3840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Font typeface="Montserrat"/>
              <a:buNone/>
              <a:defRPr sz="1800">
                <a:solidFill>
                  <a:schemeClr val="accent1"/>
                </a:solidFill>
                <a:latin typeface="Montserrat"/>
                <a:ea typeface="Montserrat"/>
                <a:cs typeface="Montserrat"/>
                <a:sym typeface="Montserrat"/>
              </a:defRPr>
            </a:lvl1pPr>
            <a:lvl2pPr lvl="1" rtl="0">
              <a:spcBef>
                <a:spcPts val="0"/>
              </a:spcBef>
              <a:spcAft>
                <a:spcPts val="0"/>
              </a:spcAft>
              <a:buSzPts val="2000"/>
              <a:buFont typeface="Montserrat"/>
              <a:buNone/>
              <a:defRPr sz="2000">
                <a:latin typeface="Montserrat"/>
                <a:ea typeface="Montserrat"/>
                <a:cs typeface="Montserrat"/>
                <a:sym typeface="Montserrat"/>
              </a:defRPr>
            </a:lvl2pPr>
            <a:lvl3pPr lvl="2" rtl="0">
              <a:spcBef>
                <a:spcPts val="0"/>
              </a:spcBef>
              <a:spcAft>
                <a:spcPts val="0"/>
              </a:spcAft>
              <a:buSzPts val="2000"/>
              <a:buFont typeface="Montserrat"/>
              <a:buNone/>
              <a:defRPr sz="2000">
                <a:latin typeface="Montserrat"/>
                <a:ea typeface="Montserrat"/>
                <a:cs typeface="Montserrat"/>
                <a:sym typeface="Montserrat"/>
              </a:defRPr>
            </a:lvl3pPr>
            <a:lvl4pPr lvl="3" rtl="0">
              <a:spcBef>
                <a:spcPts val="0"/>
              </a:spcBef>
              <a:spcAft>
                <a:spcPts val="0"/>
              </a:spcAft>
              <a:buSzPts val="2000"/>
              <a:buFont typeface="Montserrat"/>
              <a:buNone/>
              <a:defRPr sz="2000">
                <a:latin typeface="Montserrat"/>
                <a:ea typeface="Montserrat"/>
                <a:cs typeface="Montserrat"/>
                <a:sym typeface="Montserrat"/>
              </a:defRPr>
            </a:lvl4pPr>
            <a:lvl5pPr lvl="4" rtl="0">
              <a:spcBef>
                <a:spcPts val="0"/>
              </a:spcBef>
              <a:spcAft>
                <a:spcPts val="0"/>
              </a:spcAft>
              <a:buSzPts val="2000"/>
              <a:buFont typeface="Montserrat"/>
              <a:buNone/>
              <a:defRPr sz="2000">
                <a:latin typeface="Montserrat"/>
                <a:ea typeface="Montserrat"/>
                <a:cs typeface="Montserrat"/>
                <a:sym typeface="Montserrat"/>
              </a:defRPr>
            </a:lvl5pPr>
            <a:lvl6pPr lvl="5" rtl="0">
              <a:spcBef>
                <a:spcPts val="0"/>
              </a:spcBef>
              <a:spcAft>
                <a:spcPts val="0"/>
              </a:spcAft>
              <a:buSzPts val="2000"/>
              <a:buFont typeface="Montserrat"/>
              <a:buNone/>
              <a:defRPr sz="2000">
                <a:latin typeface="Montserrat"/>
                <a:ea typeface="Montserrat"/>
                <a:cs typeface="Montserrat"/>
                <a:sym typeface="Montserrat"/>
              </a:defRPr>
            </a:lvl6pPr>
            <a:lvl7pPr lvl="6" rtl="0">
              <a:spcBef>
                <a:spcPts val="0"/>
              </a:spcBef>
              <a:spcAft>
                <a:spcPts val="0"/>
              </a:spcAft>
              <a:buSzPts val="2000"/>
              <a:buFont typeface="Montserrat"/>
              <a:buNone/>
              <a:defRPr sz="2000">
                <a:latin typeface="Montserrat"/>
                <a:ea typeface="Montserrat"/>
                <a:cs typeface="Montserrat"/>
                <a:sym typeface="Montserrat"/>
              </a:defRPr>
            </a:lvl7pPr>
            <a:lvl8pPr lvl="7" rtl="0">
              <a:spcBef>
                <a:spcPts val="0"/>
              </a:spcBef>
              <a:spcAft>
                <a:spcPts val="0"/>
              </a:spcAft>
              <a:buSzPts val="2000"/>
              <a:buFont typeface="Montserrat"/>
              <a:buNone/>
              <a:defRPr sz="2000">
                <a:latin typeface="Montserrat"/>
                <a:ea typeface="Montserrat"/>
                <a:cs typeface="Montserrat"/>
                <a:sym typeface="Montserrat"/>
              </a:defRPr>
            </a:lvl8pPr>
            <a:lvl9pPr lvl="8" rtl="0">
              <a:spcBef>
                <a:spcPts val="0"/>
              </a:spcBef>
              <a:spcAft>
                <a:spcPts val="0"/>
              </a:spcAft>
              <a:buSzPts val="2000"/>
              <a:buFont typeface="Montserrat"/>
              <a:buNone/>
              <a:defRPr sz="2000">
                <a:latin typeface="Montserrat"/>
                <a:ea typeface="Montserrat"/>
                <a:cs typeface="Montserrat"/>
                <a:sym typeface="Montserrat"/>
              </a:defRPr>
            </a:lvl9pPr>
          </a:lstStyle>
          <a:p>
            <a:endParaRPr/>
          </a:p>
        </p:txBody>
      </p:sp>
      <p:sp>
        <p:nvSpPr>
          <p:cNvPr id="70" name="Google Shape;70;p14"/>
          <p:cNvSpPr txBox="1">
            <a:spLocks noGrp="1"/>
          </p:cNvSpPr>
          <p:nvPr>
            <p:ph type="title" idx="8" hasCustomPrompt="1"/>
          </p:nvPr>
        </p:nvSpPr>
        <p:spPr>
          <a:xfrm>
            <a:off x="717800" y="2960450"/>
            <a:ext cx="1493400" cy="9417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8000"/>
              <a:buNone/>
              <a:defRPr sz="7000">
                <a:solidFill>
                  <a:srgbClr val="4A8CFF"/>
                </a:solidFill>
              </a:defRPr>
            </a:lvl1pPr>
            <a:lvl2pPr lvl="1"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9pPr>
          </a:lstStyle>
          <a:p>
            <a:r>
              <a:t>xx%</a:t>
            </a:r>
          </a:p>
        </p:txBody>
      </p:sp>
      <p:sp>
        <p:nvSpPr>
          <p:cNvPr id="71" name="Google Shape;71;p14"/>
          <p:cNvSpPr txBox="1">
            <a:spLocks noGrp="1"/>
          </p:cNvSpPr>
          <p:nvPr>
            <p:ph type="subTitle" idx="9"/>
          </p:nvPr>
        </p:nvSpPr>
        <p:spPr>
          <a:xfrm>
            <a:off x="2310350" y="3298325"/>
            <a:ext cx="2150400" cy="7677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Montserrat"/>
              <a:buNone/>
              <a:defRPr sz="1400">
                <a:solidFill>
                  <a:schemeClr val="accent2"/>
                </a:solidFill>
                <a:latin typeface="Montserrat"/>
                <a:ea typeface="Montserrat"/>
                <a:cs typeface="Montserrat"/>
                <a:sym typeface="Montserrat"/>
              </a:defRPr>
            </a:lvl1pPr>
            <a:lvl2pPr lvl="1" rtl="0">
              <a:spcBef>
                <a:spcPts val="0"/>
              </a:spcBef>
              <a:spcAft>
                <a:spcPts val="0"/>
              </a:spcAft>
              <a:buSzPts val="1400"/>
              <a:buFont typeface="Montserrat"/>
              <a:buNone/>
              <a:defRPr>
                <a:latin typeface="Montserrat"/>
                <a:ea typeface="Montserrat"/>
                <a:cs typeface="Montserrat"/>
                <a:sym typeface="Montserrat"/>
              </a:defRPr>
            </a:lvl2pPr>
            <a:lvl3pPr lvl="2" rtl="0">
              <a:spcBef>
                <a:spcPts val="1600"/>
              </a:spcBef>
              <a:spcAft>
                <a:spcPts val="0"/>
              </a:spcAft>
              <a:buSzPts val="1400"/>
              <a:buFont typeface="Montserrat"/>
              <a:buNone/>
              <a:defRPr>
                <a:latin typeface="Montserrat"/>
                <a:ea typeface="Montserrat"/>
                <a:cs typeface="Montserrat"/>
                <a:sym typeface="Montserrat"/>
              </a:defRPr>
            </a:lvl3pPr>
            <a:lvl4pPr lvl="3" rtl="0">
              <a:spcBef>
                <a:spcPts val="1600"/>
              </a:spcBef>
              <a:spcAft>
                <a:spcPts val="0"/>
              </a:spcAft>
              <a:buSzPts val="1400"/>
              <a:buFont typeface="Montserrat"/>
              <a:buNone/>
              <a:defRPr>
                <a:latin typeface="Montserrat"/>
                <a:ea typeface="Montserrat"/>
                <a:cs typeface="Montserrat"/>
                <a:sym typeface="Montserrat"/>
              </a:defRPr>
            </a:lvl4pPr>
            <a:lvl5pPr lvl="4" rtl="0">
              <a:spcBef>
                <a:spcPts val="1600"/>
              </a:spcBef>
              <a:spcAft>
                <a:spcPts val="0"/>
              </a:spcAft>
              <a:buSzPts val="1400"/>
              <a:buFont typeface="Montserrat"/>
              <a:buNone/>
              <a:defRPr>
                <a:latin typeface="Montserrat"/>
                <a:ea typeface="Montserrat"/>
                <a:cs typeface="Montserrat"/>
                <a:sym typeface="Montserrat"/>
              </a:defRPr>
            </a:lvl5pPr>
            <a:lvl6pPr lvl="5" rtl="0">
              <a:spcBef>
                <a:spcPts val="1600"/>
              </a:spcBef>
              <a:spcAft>
                <a:spcPts val="0"/>
              </a:spcAft>
              <a:buSzPts val="1400"/>
              <a:buFont typeface="Montserrat"/>
              <a:buNone/>
              <a:defRPr>
                <a:latin typeface="Montserrat"/>
                <a:ea typeface="Montserrat"/>
                <a:cs typeface="Montserrat"/>
                <a:sym typeface="Montserrat"/>
              </a:defRPr>
            </a:lvl6pPr>
            <a:lvl7pPr lvl="6" rtl="0">
              <a:spcBef>
                <a:spcPts val="1600"/>
              </a:spcBef>
              <a:spcAft>
                <a:spcPts val="0"/>
              </a:spcAft>
              <a:buSzPts val="1400"/>
              <a:buFont typeface="Montserrat"/>
              <a:buNone/>
              <a:defRPr>
                <a:latin typeface="Montserrat"/>
                <a:ea typeface="Montserrat"/>
                <a:cs typeface="Montserrat"/>
                <a:sym typeface="Montserrat"/>
              </a:defRPr>
            </a:lvl7pPr>
            <a:lvl8pPr lvl="7" rtl="0">
              <a:spcBef>
                <a:spcPts val="1600"/>
              </a:spcBef>
              <a:spcAft>
                <a:spcPts val="0"/>
              </a:spcAft>
              <a:buSzPts val="1400"/>
              <a:buFont typeface="Montserrat"/>
              <a:buNone/>
              <a:defRPr>
                <a:latin typeface="Montserrat"/>
                <a:ea typeface="Montserrat"/>
                <a:cs typeface="Montserrat"/>
                <a:sym typeface="Montserrat"/>
              </a:defRPr>
            </a:lvl8pPr>
            <a:lvl9pPr lvl="8" rtl="0">
              <a:spcBef>
                <a:spcPts val="1600"/>
              </a:spcBef>
              <a:spcAft>
                <a:spcPts val="1600"/>
              </a:spcAft>
              <a:buSzPts val="1400"/>
              <a:buFont typeface="Montserrat"/>
              <a:buNone/>
              <a:defRPr>
                <a:latin typeface="Montserrat"/>
                <a:ea typeface="Montserrat"/>
                <a:cs typeface="Montserrat"/>
                <a:sym typeface="Montserrat"/>
              </a:defRPr>
            </a:lvl9pPr>
          </a:lstStyle>
          <a:p>
            <a:endParaRPr/>
          </a:p>
        </p:txBody>
      </p:sp>
      <p:sp>
        <p:nvSpPr>
          <p:cNvPr id="72" name="Google Shape;72;p14"/>
          <p:cNvSpPr txBox="1">
            <a:spLocks noGrp="1"/>
          </p:cNvSpPr>
          <p:nvPr>
            <p:ph type="ctrTitle" idx="13"/>
          </p:nvPr>
        </p:nvSpPr>
        <p:spPr>
          <a:xfrm>
            <a:off x="6275650" y="2868775"/>
            <a:ext cx="2150400" cy="3840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Font typeface="Montserrat"/>
              <a:buNone/>
              <a:defRPr sz="1800">
                <a:solidFill>
                  <a:schemeClr val="accent1"/>
                </a:solidFill>
                <a:latin typeface="Montserrat"/>
                <a:ea typeface="Montserrat"/>
                <a:cs typeface="Montserrat"/>
                <a:sym typeface="Montserrat"/>
              </a:defRPr>
            </a:lvl1pPr>
            <a:lvl2pPr lvl="1" rtl="0">
              <a:spcBef>
                <a:spcPts val="0"/>
              </a:spcBef>
              <a:spcAft>
                <a:spcPts val="0"/>
              </a:spcAft>
              <a:buSzPts val="2000"/>
              <a:buFont typeface="Montserrat"/>
              <a:buNone/>
              <a:defRPr sz="2000">
                <a:latin typeface="Montserrat"/>
                <a:ea typeface="Montserrat"/>
                <a:cs typeface="Montserrat"/>
                <a:sym typeface="Montserrat"/>
              </a:defRPr>
            </a:lvl2pPr>
            <a:lvl3pPr lvl="2" rtl="0">
              <a:spcBef>
                <a:spcPts val="0"/>
              </a:spcBef>
              <a:spcAft>
                <a:spcPts val="0"/>
              </a:spcAft>
              <a:buSzPts val="2000"/>
              <a:buFont typeface="Montserrat"/>
              <a:buNone/>
              <a:defRPr sz="2000">
                <a:latin typeface="Montserrat"/>
                <a:ea typeface="Montserrat"/>
                <a:cs typeface="Montserrat"/>
                <a:sym typeface="Montserrat"/>
              </a:defRPr>
            </a:lvl3pPr>
            <a:lvl4pPr lvl="3" rtl="0">
              <a:spcBef>
                <a:spcPts val="0"/>
              </a:spcBef>
              <a:spcAft>
                <a:spcPts val="0"/>
              </a:spcAft>
              <a:buSzPts val="2000"/>
              <a:buFont typeface="Montserrat"/>
              <a:buNone/>
              <a:defRPr sz="2000">
                <a:latin typeface="Montserrat"/>
                <a:ea typeface="Montserrat"/>
                <a:cs typeface="Montserrat"/>
                <a:sym typeface="Montserrat"/>
              </a:defRPr>
            </a:lvl4pPr>
            <a:lvl5pPr lvl="4" rtl="0">
              <a:spcBef>
                <a:spcPts val="0"/>
              </a:spcBef>
              <a:spcAft>
                <a:spcPts val="0"/>
              </a:spcAft>
              <a:buSzPts val="2000"/>
              <a:buFont typeface="Montserrat"/>
              <a:buNone/>
              <a:defRPr sz="2000">
                <a:latin typeface="Montserrat"/>
                <a:ea typeface="Montserrat"/>
                <a:cs typeface="Montserrat"/>
                <a:sym typeface="Montserrat"/>
              </a:defRPr>
            </a:lvl5pPr>
            <a:lvl6pPr lvl="5" rtl="0">
              <a:spcBef>
                <a:spcPts val="0"/>
              </a:spcBef>
              <a:spcAft>
                <a:spcPts val="0"/>
              </a:spcAft>
              <a:buSzPts val="2000"/>
              <a:buFont typeface="Montserrat"/>
              <a:buNone/>
              <a:defRPr sz="2000">
                <a:latin typeface="Montserrat"/>
                <a:ea typeface="Montserrat"/>
                <a:cs typeface="Montserrat"/>
                <a:sym typeface="Montserrat"/>
              </a:defRPr>
            </a:lvl6pPr>
            <a:lvl7pPr lvl="6" rtl="0">
              <a:spcBef>
                <a:spcPts val="0"/>
              </a:spcBef>
              <a:spcAft>
                <a:spcPts val="0"/>
              </a:spcAft>
              <a:buSzPts val="2000"/>
              <a:buFont typeface="Montserrat"/>
              <a:buNone/>
              <a:defRPr sz="2000">
                <a:latin typeface="Montserrat"/>
                <a:ea typeface="Montserrat"/>
                <a:cs typeface="Montserrat"/>
                <a:sym typeface="Montserrat"/>
              </a:defRPr>
            </a:lvl7pPr>
            <a:lvl8pPr lvl="7" rtl="0">
              <a:spcBef>
                <a:spcPts val="0"/>
              </a:spcBef>
              <a:spcAft>
                <a:spcPts val="0"/>
              </a:spcAft>
              <a:buSzPts val="2000"/>
              <a:buFont typeface="Montserrat"/>
              <a:buNone/>
              <a:defRPr sz="2000">
                <a:latin typeface="Montserrat"/>
                <a:ea typeface="Montserrat"/>
                <a:cs typeface="Montserrat"/>
                <a:sym typeface="Montserrat"/>
              </a:defRPr>
            </a:lvl8pPr>
            <a:lvl9pPr lvl="8" rtl="0">
              <a:spcBef>
                <a:spcPts val="0"/>
              </a:spcBef>
              <a:spcAft>
                <a:spcPts val="0"/>
              </a:spcAft>
              <a:buSzPts val="2000"/>
              <a:buFont typeface="Montserrat"/>
              <a:buNone/>
              <a:defRPr sz="2000">
                <a:latin typeface="Montserrat"/>
                <a:ea typeface="Montserrat"/>
                <a:cs typeface="Montserrat"/>
                <a:sym typeface="Montserrat"/>
              </a:defRPr>
            </a:lvl9pPr>
          </a:lstStyle>
          <a:p>
            <a:endParaRPr/>
          </a:p>
        </p:txBody>
      </p:sp>
      <p:sp>
        <p:nvSpPr>
          <p:cNvPr id="73" name="Google Shape;73;p14"/>
          <p:cNvSpPr txBox="1">
            <a:spLocks noGrp="1"/>
          </p:cNvSpPr>
          <p:nvPr>
            <p:ph type="title" idx="14" hasCustomPrompt="1"/>
          </p:nvPr>
        </p:nvSpPr>
        <p:spPr>
          <a:xfrm>
            <a:off x="4686400" y="2960450"/>
            <a:ext cx="1493400" cy="9417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8000"/>
              <a:buNone/>
              <a:defRPr sz="7000">
                <a:solidFill>
                  <a:srgbClr val="4A8CFF"/>
                </a:solidFill>
              </a:defRPr>
            </a:lvl1pPr>
            <a:lvl2pPr lvl="1"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9pPr>
          </a:lstStyle>
          <a:p>
            <a:r>
              <a:t>xx%</a:t>
            </a:r>
          </a:p>
        </p:txBody>
      </p:sp>
      <p:sp>
        <p:nvSpPr>
          <p:cNvPr id="74" name="Google Shape;74;p14"/>
          <p:cNvSpPr txBox="1">
            <a:spLocks noGrp="1"/>
          </p:cNvSpPr>
          <p:nvPr>
            <p:ph type="subTitle" idx="15"/>
          </p:nvPr>
        </p:nvSpPr>
        <p:spPr>
          <a:xfrm>
            <a:off x="6275800" y="3298325"/>
            <a:ext cx="2150400" cy="7677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Montserrat"/>
              <a:buNone/>
              <a:defRPr sz="1400">
                <a:solidFill>
                  <a:schemeClr val="accent2"/>
                </a:solidFill>
                <a:latin typeface="Montserrat"/>
                <a:ea typeface="Montserrat"/>
                <a:cs typeface="Montserrat"/>
                <a:sym typeface="Montserrat"/>
              </a:defRPr>
            </a:lvl1pPr>
            <a:lvl2pPr lvl="1" rtl="0">
              <a:spcBef>
                <a:spcPts val="0"/>
              </a:spcBef>
              <a:spcAft>
                <a:spcPts val="0"/>
              </a:spcAft>
              <a:buSzPts val="1400"/>
              <a:buFont typeface="Montserrat"/>
              <a:buNone/>
              <a:defRPr>
                <a:latin typeface="Montserrat"/>
                <a:ea typeface="Montserrat"/>
                <a:cs typeface="Montserrat"/>
                <a:sym typeface="Montserrat"/>
              </a:defRPr>
            </a:lvl2pPr>
            <a:lvl3pPr lvl="2" rtl="0">
              <a:spcBef>
                <a:spcPts val="1600"/>
              </a:spcBef>
              <a:spcAft>
                <a:spcPts val="0"/>
              </a:spcAft>
              <a:buSzPts val="1400"/>
              <a:buFont typeface="Montserrat"/>
              <a:buNone/>
              <a:defRPr>
                <a:latin typeface="Montserrat"/>
                <a:ea typeface="Montserrat"/>
                <a:cs typeface="Montserrat"/>
                <a:sym typeface="Montserrat"/>
              </a:defRPr>
            </a:lvl3pPr>
            <a:lvl4pPr lvl="3" rtl="0">
              <a:spcBef>
                <a:spcPts val="1600"/>
              </a:spcBef>
              <a:spcAft>
                <a:spcPts val="0"/>
              </a:spcAft>
              <a:buSzPts val="1400"/>
              <a:buFont typeface="Montserrat"/>
              <a:buNone/>
              <a:defRPr>
                <a:latin typeface="Montserrat"/>
                <a:ea typeface="Montserrat"/>
                <a:cs typeface="Montserrat"/>
                <a:sym typeface="Montserrat"/>
              </a:defRPr>
            </a:lvl4pPr>
            <a:lvl5pPr lvl="4" rtl="0">
              <a:spcBef>
                <a:spcPts val="1600"/>
              </a:spcBef>
              <a:spcAft>
                <a:spcPts val="0"/>
              </a:spcAft>
              <a:buSzPts val="1400"/>
              <a:buFont typeface="Montserrat"/>
              <a:buNone/>
              <a:defRPr>
                <a:latin typeface="Montserrat"/>
                <a:ea typeface="Montserrat"/>
                <a:cs typeface="Montserrat"/>
                <a:sym typeface="Montserrat"/>
              </a:defRPr>
            </a:lvl5pPr>
            <a:lvl6pPr lvl="5" rtl="0">
              <a:spcBef>
                <a:spcPts val="1600"/>
              </a:spcBef>
              <a:spcAft>
                <a:spcPts val="0"/>
              </a:spcAft>
              <a:buSzPts val="1400"/>
              <a:buFont typeface="Montserrat"/>
              <a:buNone/>
              <a:defRPr>
                <a:latin typeface="Montserrat"/>
                <a:ea typeface="Montserrat"/>
                <a:cs typeface="Montserrat"/>
                <a:sym typeface="Montserrat"/>
              </a:defRPr>
            </a:lvl6pPr>
            <a:lvl7pPr lvl="6" rtl="0">
              <a:spcBef>
                <a:spcPts val="1600"/>
              </a:spcBef>
              <a:spcAft>
                <a:spcPts val="0"/>
              </a:spcAft>
              <a:buSzPts val="1400"/>
              <a:buFont typeface="Montserrat"/>
              <a:buNone/>
              <a:defRPr>
                <a:latin typeface="Montserrat"/>
                <a:ea typeface="Montserrat"/>
                <a:cs typeface="Montserrat"/>
                <a:sym typeface="Montserrat"/>
              </a:defRPr>
            </a:lvl7pPr>
            <a:lvl8pPr lvl="7" rtl="0">
              <a:spcBef>
                <a:spcPts val="1600"/>
              </a:spcBef>
              <a:spcAft>
                <a:spcPts val="0"/>
              </a:spcAft>
              <a:buSzPts val="1400"/>
              <a:buFont typeface="Montserrat"/>
              <a:buNone/>
              <a:defRPr>
                <a:latin typeface="Montserrat"/>
                <a:ea typeface="Montserrat"/>
                <a:cs typeface="Montserrat"/>
                <a:sym typeface="Montserrat"/>
              </a:defRPr>
            </a:lvl8pPr>
            <a:lvl9pPr lvl="8" rtl="0">
              <a:spcBef>
                <a:spcPts val="1600"/>
              </a:spcBef>
              <a:spcAft>
                <a:spcPts val="1600"/>
              </a:spcAft>
              <a:buSzPts val="1400"/>
              <a:buFont typeface="Montserrat"/>
              <a:buNone/>
              <a:defRPr>
                <a:latin typeface="Montserrat"/>
                <a:ea typeface="Montserrat"/>
                <a:cs typeface="Montserrat"/>
                <a:sym typeface="Montserrat"/>
              </a:defRPr>
            </a:lvl9pPr>
          </a:lstStyle>
          <a:p>
            <a:endParaRPr/>
          </a:p>
        </p:txBody>
      </p:sp>
      <p:sp>
        <p:nvSpPr>
          <p:cNvPr id="75" name="Google Shape;75;p14"/>
          <p:cNvSpPr/>
          <p:nvPr/>
        </p:nvSpPr>
        <p:spPr>
          <a:xfrm>
            <a:off x="50" y="4834275"/>
            <a:ext cx="4572000" cy="30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4"/>
          <p:cNvSpPr/>
          <p:nvPr/>
        </p:nvSpPr>
        <p:spPr>
          <a:xfrm>
            <a:off x="4572000" y="4834275"/>
            <a:ext cx="4572000" cy="30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hree columns">
  <p:cSld name="CUSTOM_2">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a:endParaRPr/>
          </a:p>
        </p:txBody>
      </p:sp>
      <p:sp>
        <p:nvSpPr>
          <p:cNvPr id="94" name="Google Shape;94;p17"/>
          <p:cNvSpPr txBox="1">
            <a:spLocks noGrp="1"/>
          </p:cNvSpPr>
          <p:nvPr>
            <p:ph type="subTitle" idx="1"/>
          </p:nvPr>
        </p:nvSpPr>
        <p:spPr>
          <a:xfrm>
            <a:off x="788100" y="2390400"/>
            <a:ext cx="2261700" cy="408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b="1">
                <a:solidFill>
                  <a:schemeClr val="accent1"/>
                </a:solidFill>
              </a:defRPr>
            </a:lvl1pPr>
            <a:lvl2pPr lvl="1" algn="ctr" rtl="0">
              <a:spcBef>
                <a:spcPts val="1600"/>
              </a:spcBef>
              <a:spcAft>
                <a:spcPts val="0"/>
              </a:spcAft>
              <a:buNone/>
              <a:defRPr b="1">
                <a:solidFill>
                  <a:schemeClr val="accent1"/>
                </a:solidFill>
              </a:defRPr>
            </a:lvl2pPr>
            <a:lvl3pPr lvl="2" algn="ctr" rtl="0">
              <a:spcBef>
                <a:spcPts val="1600"/>
              </a:spcBef>
              <a:spcAft>
                <a:spcPts val="0"/>
              </a:spcAft>
              <a:buNone/>
              <a:defRPr b="1">
                <a:solidFill>
                  <a:schemeClr val="accent1"/>
                </a:solidFill>
              </a:defRPr>
            </a:lvl3pPr>
            <a:lvl4pPr lvl="3" algn="ctr" rtl="0">
              <a:spcBef>
                <a:spcPts val="1600"/>
              </a:spcBef>
              <a:spcAft>
                <a:spcPts val="0"/>
              </a:spcAft>
              <a:buNone/>
              <a:defRPr b="1">
                <a:solidFill>
                  <a:schemeClr val="accent1"/>
                </a:solidFill>
              </a:defRPr>
            </a:lvl4pPr>
            <a:lvl5pPr lvl="4" algn="ctr" rtl="0">
              <a:spcBef>
                <a:spcPts val="1600"/>
              </a:spcBef>
              <a:spcAft>
                <a:spcPts val="0"/>
              </a:spcAft>
              <a:buNone/>
              <a:defRPr b="1">
                <a:solidFill>
                  <a:schemeClr val="accent1"/>
                </a:solidFill>
              </a:defRPr>
            </a:lvl5pPr>
            <a:lvl6pPr lvl="5" algn="ctr" rtl="0">
              <a:spcBef>
                <a:spcPts val="1600"/>
              </a:spcBef>
              <a:spcAft>
                <a:spcPts val="0"/>
              </a:spcAft>
              <a:buNone/>
              <a:defRPr b="1">
                <a:solidFill>
                  <a:schemeClr val="accent1"/>
                </a:solidFill>
              </a:defRPr>
            </a:lvl6pPr>
            <a:lvl7pPr lvl="6" algn="ctr" rtl="0">
              <a:spcBef>
                <a:spcPts val="1600"/>
              </a:spcBef>
              <a:spcAft>
                <a:spcPts val="0"/>
              </a:spcAft>
              <a:buNone/>
              <a:defRPr b="1">
                <a:solidFill>
                  <a:schemeClr val="accent1"/>
                </a:solidFill>
              </a:defRPr>
            </a:lvl7pPr>
            <a:lvl8pPr lvl="7" algn="ctr" rtl="0">
              <a:spcBef>
                <a:spcPts val="1600"/>
              </a:spcBef>
              <a:spcAft>
                <a:spcPts val="0"/>
              </a:spcAft>
              <a:buNone/>
              <a:defRPr b="1">
                <a:solidFill>
                  <a:schemeClr val="accent1"/>
                </a:solidFill>
              </a:defRPr>
            </a:lvl8pPr>
            <a:lvl9pPr lvl="8" algn="ctr" rtl="0">
              <a:spcBef>
                <a:spcPts val="1600"/>
              </a:spcBef>
              <a:spcAft>
                <a:spcPts val="1600"/>
              </a:spcAft>
              <a:buNone/>
              <a:defRPr b="1">
                <a:solidFill>
                  <a:schemeClr val="accent1"/>
                </a:solidFill>
              </a:defRPr>
            </a:lvl9pPr>
          </a:lstStyle>
          <a:p>
            <a:endParaRPr/>
          </a:p>
        </p:txBody>
      </p:sp>
      <p:sp>
        <p:nvSpPr>
          <p:cNvPr id="95" name="Google Shape;95;p17"/>
          <p:cNvSpPr txBox="1">
            <a:spLocks noGrp="1"/>
          </p:cNvSpPr>
          <p:nvPr>
            <p:ph type="subTitle" idx="2"/>
          </p:nvPr>
        </p:nvSpPr>
        <p:spPr>
          <a:xfrm>
            <a:off x="788100" y="2765850"/>
            <a:ext cx="2261700" cy="723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solidFill>
                  <a:schemeClr val="dk1"/>
                </a:solidFill>
              </a:defRPr>
            </a:lvl1pPr>
            <a:lvl2pPr lvl="1" algn="ctr" rtl="0">
              <a:lnSpc>
                <a:spcPct val="100000"/>
              </a:lnSpc>
              <a:spcBef>
                <a:spcPts val="1600"/>
              </a:spcBef>
              <a:spcAft>
                <a:spcPts val="0"/>
              </a:spcAft>
              <a:buNone/>
              <a:defRPr sz="1400">
                <a:solidFill>
                  <a:schemeClr val="dk1"/>
                </a:solidFill>
              </a:defRPr>
            </a:lvl2pPr>
            <a:lvl3pPr lvl="2" algn="ctr" rtl="0">
              <a:lnSpc>
                <a:spcPct val="100000"/>
              </a:lnSpc>
              <a:spcBef>
                <a:spcPts val="1600"/>
              </a:spcBef>
              <a:spcAft>
                <a:spcPts val="0"/>
              </a:spcAft>
              <a:buNone/>
              <a:defRPr sz="1400">
                <a:solidFill>
                  <a:schemeClr val="dk1"/>
                </a:solidFill>
              </a:defRPr>
            </a:lvl3pPr>
            <a:lvl4pPr lvl="3" algn="ctr" rtl="0">
              <a:lnSpc>
                <a:spcPct val="100000"/>
              </a:lnSpc>
              <a:spcBef>
                <a:spcPts val="1600"/>
              </a:spcBef>
              <a:spcAft>
                <a:spcPts val="0"/>
              </a:spcAft>
              <a:buNone/>
              <a:defRPr sz="1400">
                <a:solidFill>
                  <a:schemeClr val="dk1"/>
                </a:solidFill>
              </a:defRPr>
            </a:lvl4pPr>
            <a:lvl5pPr lvl="4" algn="ctr" rtl="0">
              <a:lnSpc>
                <a:spcPct val="100000"/>
              </a:lnSpc>
              <a:spcBef>
                <a:spcPts val="1600"/>
              </a:spcBef>
              <a:spcAft>
                <a:spcPts val="0"/>
              </a:spcAft>
              <a:buNone/>
              <a:defRPr sz="1400">
                <a:solidFill>
                  <a:schemeClr val="dk1"/>
                </a:solidFill>
              </a:defRPr>
            </a:lvl5pPr>
            <a:lvl6pPr lvl="5" algn="ctr" rtl="0">
              <a:lnSpc>
                <a:spcPct val="100000"/>
              </a:lnSpc>
              <a:spcBef>
                <a:spcPts val="1600"/>
              </a:spcBef>
              <a:spcAft>
                <a:spcPts val="0"/>
              </a:spcAft>
              <a:buNone/>
              <a:defRPr sz="1400">
                <a:solidFill>
                  <a:schemeClr val="dk1"/>
                </a:solidFill>
              </a:defRPr>
            </a:lvl6pPr>
            <a:lvl7pPr lvl="6" algn="ctr" rtl="0">
              <a:lnSpc>
                <a:spcPct val="100000"/>
              </a:lnSpc>
              <a:spcBef>
                <a:spcPts val="1600"/>
              </a:spcBef>
              <a:spcAft>
                <a:spcPts val="0"/>
              </a:spcAft>
              <a:buNone/>
              <a:defRPr sz="1400">
                <a:solidFill>
                  <a:schemeClr val="dk1"/>
                </a:solidFill>
              </a:defRPr>
            </a:lvl7pPr>
            <a:lvl8pPr lvl="7" algn="ctr" rtl="0">
              <a:lnSpc>
                <a:spcPct val="100000"/>
              </a:lnSpc>
              <a:spcBef>
                <a:spcPts val="1600"/>
              </a:spcBef>
              <a:spcAft>
                <a:spcPts val="0"/>
              </a:spcAft>
              <a:buNone/>
              <a:defRPr sz="1400">
                <a:solidFill>
                  <a:schemeClr val="dk1"/>
                </a:solidFill>
              </a:defRPr>
            </a:lvl8pPr>
            <a:lvl9pPr lvl="8" algn="ctr" rtl="0">
              <a:lnSpc>
                <a:spcPct val="100000"/>
              </a:lnSpc>
              <a:spcBef>
                <a:spcPts val="1600"/>
              </a:spcBef>
              <a:spcAft>
                <a:spcPts val="1600"/>
              </a:spcAft>
              <a:buNone/>
              <a:defRPr sz="1400">
                <a:solidFill>
                  <a:schemeClr val="dk1"/>
                </a:solidFill>
              </a:defRPr>
            </a:lvl9pPr>
          </a:lstStyle>
          <a:p>
            <a:endParaRPr/>
          </a:p>
        </p:txBody>
      </p:sp>
      <p:sp>
        <p:nvSpPr>
          <p:cNvPr id="96" name="Google Shape;96;p17"/>
          <p:cNvSpPr txBox="1">
            <a:spLocks noGrp="1"/>
          </p:cNvSpPr>
          <p:nvPr>
            <p:ph type="subTitle" idx="3"/>
          </p:nvPr>
        </p:nvSpPr>
        <p:spPr>
          <a:xfrm>
            <a:off x="3441150" y="2390400"/>
            <a:ext cx="2261700" cy="408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b="1">
                <a:solidFill>
                  <a:schemeClr val="accent1"/>
                </a:solidFill>
              </a:defRPr>
            </a:lvl1pPr>
            <a:lvl2pPr lvl="1" algn="ctr" rtl="0">
              <a:spcBef>
                <a:spcPts val="1600"/>
              </a:spcBef>
              <a:spcAft>
                <a:spcPts val="0"/>
              </a:spcAft>
              <a:buNone/>
              <a:defRPr b="1">
                <a:solidFill>
                  <a:schemeClr val="accent1"/>
                </a:solidFill>
              </a:defRPr>
            </a:lvl2pPr>
            <a:lvl3pPr lvl="2" algn="ctr" rtl="0">
              <a:spcBef>
                <a:spcPts val="1600"/>
              </a:spcBef>
              <a:spcAft>
                <a:spcPts val="0"/>
              </a:spcAft>
              <a:buNone/>
              <a:defRPr b="1">
                <a:solidFill>
                  <a:schemeClr val="accent1"/>
                </a:solidFill>
              </a:defRPr>
            </a:lvl3pPr>
            <a:lvl4pPr lvl="3" algn="ctr" rtl="0">
              <a:spcBef>
                <a:spcPts val="1600"/>
              </a:spcBef>
              <a:spcAft>
                <a:spcPts val="0"/>
              </a:spcAft>
              <a:buNone/>
              <a:defRPr b="1">
                <a:solidFill>
                  <a:schemeClr val="accent1"/>
                </a:solidFill>
              </a:defRPr>
            </a:lvl4pPr>
            <a:lvl5pPr lvl="4" algn="ctr" rtl="0">
              <a:spcBef>
                <a:spcPts val="1600"/>
              </a:spcBef>
              <a:spcAft>
                <a:spcPts val="0"/>
              </a:spcAft>
              <a:buNone/>
              <a:defRPr b="1">
                <a:solidFill>
                  <a:schemeClr val="accent1"/>
                </a:solidFill>
              </a:defRPr>
            </a:lvl5pPr>
            <a:lvl6pPr lvl="5" algn="ctr" rtl="0">
              <a:spcBef>
                <a:spcPts val="1600"/>
              </a:spcBef>
              <a:spcAft>
                <a:spcPts val="0"/>
              </a:spcAft>
              <a:buNone/>
              <a:defRPr b="1">
                <a:solidFill>
                  <a:schemeClr val="accent1"/>
                </a:solidFill>
              </a:defRPr>
            </a:lvl6pPr>
            <a:lvl7pPr lvl="6" algn="ctr" rtl="0">
              <a:spcBef>
                <a:spcPts val="1600"/>
              </a:spcBef>
              <a:spcAft>
                <a:spcPts val="0"/>
              </a:spcAft>
              <a:buNone/>
              <a:defRPr b="1">
                <a:solidFill>
                  <a:schemeClr val="accent1"/>
                </a:solidFill>
              </a:defRPr>
            </a:lvl7pPr>
            <a:lvl8pPr lvl="7" algn="ctr" rtl="0">
              <a:spcBef>
                <a:spcPts val="1600"/>
              </a:spcBef>
              <a:spcAft>
                <a:spcPts val="0"/>
              </a:spcAft>
              <a:buNone/>
              <a:defRPr b="1">
                <a:solidFill>
                  <a:schemeClr val="accent1"/>
                </a:solidFill>
              </a:defRPr>
            </a:lvl8pPr>
            <a:lvl9pPr lvl="8" algn="ctr" rtl="0">
              <a:spcBef>
                <a:spcPts val="1600"/>
              </a:spcBef>
              <a:spcAft>
                <a:spcPts val="1600"/>
              </a:spcAft>
              <a:buNone/>
              <a:defRPr b="1">
                <a:solidFill>
                  <a:schemeClr val="accent1"/>
                </a:solidFill>
              </a:defRPr>
            </a:lvl9pPr>
          </a:lstStyle>
          <a:p>
            <a:endParaRPr/>
          </a:p>
        </p:txBody>
      </p:sp>
      <p:sp>
        <p:nvSpPr>
          <p:cNvPr id="97" name="Google Shape;97;p17"/>
          <p:cNvSpPr txBox="1">
            <a:spLocks noGrp="1"/>
          </p:cNvSpPr>
          <p:nvPr>
            <p:ph type="subTitle" idx="4"/>
          </p:nvPr>
        </p:nvSpPr>
        <p:spPr>
          <a:xfrm>
            <a:off x="3441150" y="2765850"/>
            <a:ext cx="2261700" cy="723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solidFill>
                  <a:schemeClr val="dk1"/>
                </a:solidFill>
              </a:defRPr>
            </a:lvl1pPr>
            <a:lvl2pPr lvl="1" algn="ctr" rtl="0">
              <a:lnSpc>
                <a:spcPct val="100000"/>
              </a:lnSpc>
              <a:spcBef>
                <a:spcPts val="1600"/>
              </a:spcBef>
              <a:spcAft>
                <a:spcPts val="0"/>
              </a:spcAft>
              <a:buNone/>
              <a:defRPr sz="1400">
                <a:solidFill>
                  <a:schemeClr val="dk1"/>
                </a:solidFill>
              </a:defRPr>
            </a:lvl2pPr>
            <a:lvl3pPr lvl="2" algn="ctr" rtl="0">
              <a:lnSpc>
                <a:spcPct val="100000"/>
              </a:lnSpc>
              <a:spcBef>
                <a:spcPts val="1600"/>
              </a:spcBef>
              <a:spcAft>
                <a:spcPts val="0"/>
              </a:spcAft>
              <a:buNone/>
              <a:defRPr sz="1400">
                <a:solidFill>
                  <a:schemeClr val="dk1"/>
                </a:solidFill>
              </a:defRPr>
            </a:lvl3pPr>
            <a:lvl4pPr lvl="3" algn="ctr" rtl="0">
              <a:lnSpc>
                <a:spcPct val="100000"/>
              </a:lnSpc>
              <a:spcBef>
                <a:spcPts val="1600"/>
              </a:spcBef>
              <a:spcAft>
                <a:spcPts val="0"/>
              </a:spcAft>
              <a:buNone/>
              <a:defRPr sz="1400">
                <a:solidFill>
                  <a:schemeClr val="dk1"/>
                </a:solidFill>
              </a:defRPr>
            </a:lvl4pPr>
            <a:lvl5pPr lvl="4" algn="ctr" rtl="0">
              <a:lnSpc>
                <a:spcPct val="100000"/>
              </a:lnSpc>
              <a:spcBef>
                <a:spcPts val="1600"/>
              </a:spcBef>
              <a:spcAft>
                <a:spcPts val="0"/>
              </a:spcAft>
              <a:buNone/>
              <a:defRPr sz="1400">
                <a:solidFill>
                  <a:schemeClr val="dk1"/>
                </a:solidFill>
              </a:defRPr>
            </a:lvl5pPr>
            <a:lvl6pPr lvl="5" algn="ctr" rtl="0">
              <a:lnSpc>
                <a:spcPct val="100000"/>
              </a:lnSpc>
              <a:spcBef>
                <a:spcPts val="1600"/>
              </a:spcBef>
              <a:spcAft>
                <a:spcPts val="0"/>
              </a:spcAft>
              <a:buNone/>
              <a:defRPr sz="1400">
                <a:solidFill>
                  <a:schemeClr val="dk1"/>
                </a:solidFill>
              </a:defRPr>
            </a:lvl6pPr>
            <a:lvl7pPr lvl="6" algn="ctr" rtl="0">
              <a:lnSpc>
                <a:spcPct val="100000"/>
              </a:lnSpc>
              <a:spcBef>
                <a:spcPts val="1600"/>
              </a:spcBef>
              <a:spcAft>
                <a:spcPts val="0"/>
              </a:spcAft>
              <a:buNone/>
              <a:defRPr sz="1400">
                <a:solidFill>
                  <a:schemeClr val="dk1"/>
                </a:solidFill>
              </a:defRPr>
            </a:lvl7pPr>
            <a:lvl8pPr lvl="7" algn="ctr" rtl="0">
              <a:lnSpc>
                <a:spcPct val="100000"/>
              </a:lnSpc>
              <a:spcBef>
                <a:spcPts val="1600"/>
              </a:spcBef>
              <a:spcAft>
                <a:spcPts val="0"/>
              </a:spcAft>
              <a:buNone/>
              <a:defRPr sz="1400">
                <a:solidFill>
                  <a:schemeClr val="dk1"/>
                </a:solidFill>
              </a:defRPr>
            </a:lvl8pPr>
            <a:lvl9pPr lvl="8" algn="ctr" rtl="0">
              <a:lnSpc>
                <a:spcPct val="100000"/>
              </a:lnSpc>
              <a:spcBef>
                <a:spcPts val="1600"/>
              </a:spcBef>
              <a:spcAft>
                <a:spcPts val="1600"/>
              </a:spcAft>
              <a:buNone/>
              <a:defRPr sz="1400">
                <a:solidFill>
                  <a:schemeClr val="dk1"/>
                </a:solidFill>
              </a:defRPr>
            </a:lvl9pPr>
          </a:lstStyle>
          <a:p>
            <a:endParaRPr/>
          </a:p>
        </p:txBody>
      </p:sp>
      <p:sp>
        <p:nvSpPr>
          <p:cNvPr id="98" name="Google Shape;98;p17"/>
          <p:cNvSpPr txBox="1">
            <a:spLocks noGrp="1"/>
          </p:cNvSpPr>
          <p:nvPr>
            <p:ph type="subTitle" idx="5"/>
          </p:nvPr>
        </p:nvSpPr>
        <p:spPr>
          <a:xfrm>
            <a:off x="6094200" y="2390400"/>
            <a:ext cx="2261700" cy="408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b="1">
                <a:solidFill>
                  <a:schemeClr val="accent1"/>
                </a:solidFill>
              </a:defRPr>
            </a:lvl1pPr>
            <a:lvl2pPr lvl="1" algn="ctr" rtl="0">
              <a:spcBef>
                <a:spcPts val="1600"/>
              </a:spcBef>
              <a:spcAft>
                <a:spcPts val="0"/>
              </a:spcAft>
              <a:buNone/>
              <a:defRPr b="1">
                <a:solidFill>
                  <a:schemeClr val="accent1"/>
                </a:solidFill>
              </a:defRPr>
            </a:lvl2pPr>
            <a:lvl3pPr lvl="2" algn="ctr" rtl="0">
              <a:spcBef>
                <a:spcPts val="1600"/>
              </a:spcBef>
              <a:spcAft>
                <a:spcPts val="0"/>
              </a:spcAft>
              <a:buNone/>
              <a:defRPr b="1">
                <a:solidFill>
                  <a:schemeClr val="accent1"/>
                </a:solidFill>
              </a:defRPr>
            </a:lvl3pPr>
            <a:lvl4pPr lvl="3" algn="ctr" rtl="0">
              <a:spcBef>
                <a:spcPts val="1600"/>
              </a:spcBef>
              <a:spcAft>
                <a:spcPts val="0"/>
              </a:spcAft>
              <a:buNone/>
              <a:defRPr b="1">
                <a:solidFill>
                  <a:schemeClr val="accent1"/>
                </a:solidFill>
              </a:defRPr>
            </a:lvl4pPr>
            <a:lvl5pPr lvl="4" algn="ctr" rtl="0">
              <a:spcBef>
                <a:spcPts val="1600"/>
              </a:spcBef>
              <a:spcAft>
                <a:spcPts val="0"/>
              </a:spcAft>
              <a:buNone/>
              <a:defRPr b="1">
                <a:solidFill>
                  <a:schemeClr val="accent1"/>
                </a:solidFill>
              </a:defRPr>
            </a:lvl5pPr>
            <a:lvl6pPr lvl="5" algn="ctr" rtl="0">
              <a:spcBef>
                <a:spcPts val="1600"/>
              </a:spcBef>
              <a:spcAft>
                <a:spcPts val="0"/>
              </a:spcAft>
              <a:buNone/>
              <a:defRPr b="1">
                <a:solidFill>
                  <a:schemeClr val="accent1"/>
                </a:solidFill>
              </a:defRPr>
            </a:lvl6pPr>
            <a:lvl7pPr lvl="6" algn="ctr" rtl="0">
              <a:spcBef>
                <a:spcPts val="1600"/>
              </a:spcBef>
              <a:spcAft>
                <a:spcPts val="0"/>
              </a:spcAft>
              <a:buNone/>
              <a:defRPr b="1">
                <a:solidFill>
                  <a:schemeClr val="accent1"/>
                </a:solidFill>
              </a:defRPr>
            </a:lvl7pPr>
            <a:lvl8pPr lvl="7" algn="ctr" rtl="0">
              <a:spcBef>
                <a:spcPts val="1600"/>
              </a:spcBef>
              <a:spcAft>
                <a:spcPts val="0"/>
              </a:spcAft>
              <a:buNone/>
              <a:defRPr b="1">
                <a:solidFill>
                  <a:schemeClr val="accent1"/>
                </a:solidFill>
              </a:defRPr>
            </a:lvl8pPr>
            <a:lvl9pPr lvl="8" algn="ctr" rtl="0">
              <a:spcBef>
                <a:spcPts val="1600"/>
              </a:spcBef>
              <a:spcAft>
                <a:spcPts val="1600"/>
              </a:spcAft>
              <a:buNone/>
              <a:defRPr b="1">
                <a:solidFill>
                  <a:schemeClr val="accent1"/>
                </a:solidFill>
              </a:defRPr>
            </a:lvl9pPr>
          </a:lstStyle>
          <a:p>
            <a:endParaRPr/>
          </a:p>
        </p:txBody>
      </p:sp>
      <p:sp>
        <p:nvSpPr>
          <p:cNvPr id="99" name="Google Shape;99;p17"/>
          <p:cNvSpPr txBox="1">
            <a:spLocks noGrp="1"/>
          </p:cNvSpPr>
          <p:nvPr>
            <p:ph type="subTitle" idx="6"/>
          </p:nvPr>
        </p:nvSpPr>
        <p:spPr>
          <a:xfrm>
            <a:off x="6094200" y="2765850"/>
            <a:ext cx="2261700" cy="723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solidFill>
                  <a:schemeClr val="dk1"/>
                </a:solidFill>
              </a:defRPr>
            </a:lvl1pPr>
            <a:lvl2pPr lvl="1" algn="ctr" rtl="0">
              <a:lnSpc>
                <a:spcPct val="100000"/>
              </a:lnSpc>
              <a:spcBef>
                <a:spcPts val="1600"/>
              </a:spcBef>
              <a:spcAft>
                <a:spcPts val="0"/>
              </a:spcAft>
              <a:buNone/>
              <a:defRPr sz="1400">
                <a:solidFill>
                  <a:schemeClr val="dk1"/>
                </a:solidFill>
              </a:defRPr>
            </a:lvl2pPr>
            <a:lvl3pPr lvl="2" algn="ctr" rtl="0">
              <a:lnSpc>
                <a:spcPct val="100000"/>
              </a:lnSpc>
              <a:spcBef>
                <a:spcPts val="1600"/>
              </a:spcBef>
              <a:spcAft>
                <a:spcPts val="0"/>
              </a:spcAft>
              <a:buNone/>
              <a:defRPr sz="1400">
                <a:solidFill>
                  <a:schemeClr val="dk1"/>
                </a:solidFill>
              </a:defRPr>
            </a:lvl3pPr>
            <a:lvl4pPr lvl="3" algn="ctr" rtl="0">
              <a:lnSpc>
                <a:spcPct val="100000"/>
              </a:lnSpc>
              <a:spcBef>
                <a:spcPts val="1600"/>
              </a:spcBef>
              <a:spcAft>
                <a:spcPts val="0"/>
              </a:spcAft>
              <a:buNone/>
              <a:defRPr sz="1400">
                <a:solidFill>
                  <a:schemeClr val="dk1"/>
                </a:solidFill>
              </a:defRPr>
            </a:lvl4pPr>
            <a:lvl5pPr lvl="4" algn="ctr" rtl="0">
              <a:lnSpc>
                <a:spcPct val="100000"/>
              </a:lnSpc>
              <a:spcBef>
                <a:spcPts val="1600"/>
              </a:spcBef>
              <a:spcAft>
                <a:spcPts val="0"/>
              </a:spcAft>
              <a:buNone/>
              <a:defRPr sz="1400">
                <a:solidFill>
                  <a:schemeClr val="dk1"/>
                </a:solidFill>
              </a:defRPr>
            </a:lvl5pPr>
            <a:lvl6pPr lvl="5" algn="ctr" rtl="0">
              <a:lnSpc>
                <a:spcPct val="100000"/>
              </a:lnSpc>
              <a:spcBef>
                <a:spcPts val="1600"/>
              </a:spcBef>
              <a:spcAft>
                <a:spcPts val="0"/>
              </a:spcAft>
              <a:buNone/>
              <a:defRPr sz="1400">
                <a:solidFill>
                  <a:schemeClr val="dk1"/>
                </a:solidFill>
              </a:defRPr>
            </a:lvl6pPr>
            <a:lvl7pPr lvl="6" algn="ctr" rtl="0">
              <a:lnSpc>
                <a:spcPct val="100000"/>
              </a:lnSpc>
              <a:spcBef>
                <a:spcPts val="1600"/>
              </a:spcBef>
              <a:spcAft>
                <a:spcPts val="0"/>
              </a:spcAft>
              <a:buNone/>
              <a:defRPr sz="1400">
                <a:solidFill>
                  <a:schemeClr val="dk1"/>
                </a:solidFill>
              </a:defRPr>
            </a:lvl7pPr>
            <a:lvl8pPr lvl="7" algn="ctr" rtl="0">
              <a:lnSpc>
                <a:spcPct val="100000"/>
              </a:lnSpc>
              <a:spcBef>
                <a:spcPts val="1600"/>
              </a:spcBef>
              <a:spcAft>
                <a:spcPts val="0"/>
              </a:spcAft>
              <a:buNone/>
              <a:defRPr sz="1400">
                <a:solidFill>
                  <a:schemeClr val="dk1"/>
                </a:solidFill>
              </a:defRPr>
            </a:lvl8pPr>
            <a:lvl9pPr lvl="8" algn="ctr" rtl="0">
              <a:lnSpc>
                <a:spcPct val="100000"/>
              </a:lnSpc>
              <a:spcBef>
                <a:spcPts val="1600"/>
              </a:spcBef>
              <a:spcAft>
                <a:spcPts val="1600"/>
              </a:spcAft>
              <a:buNone/>
              <a:defRPr sz="1400">
                <a:solidFill>
                  <a:schemeClr val="dk1"/>
                </a:solidFill>
              </a:defRPr>
            </a:lvl9pPr>
          </a:lstStyle>
          <a:p>
            <a:endParaRPr/>
          </a:p>
        </p:txBody>
      </p:sp>
      <p:sp>
        <p:nvSpPr>
          <p:cNvPr id="100" name="Google Shape;100;p17"/>
          <p:cNvSpPr/>
          <p:nvPr/>
        </p:nvSpPr>
        <p:spPr>
          <a:xfrm flipH="1">
            <a:off x="4572000" y="4834275"/>
            <a:ext cx="4572000" cy="30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7"/>
          <p:cNvSpPr/>
          <p:nvPr/>
        </p:nvSpPr>
        <p:spPr>
          <a:xfrm flipH="1">
            <a:off x="50" y="4834275"/>
            <a:ext cx="4572000" cy="30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1">
  <p:cSld name="CUSTOM_6">
    <p:spTree>
      <p:nvGrpSpPr>
        <p:cNvPr id="1" name="Shape 126"/>
        <p:cNvGrpSpPr/>
        <p:nvPr/>
      </p:nvGrpSpPr>
      <p:grpSpPr>
        <a:xfrm>
          <a:off x="0" y="0"/>
          <a:ext cx="0" cy="0"/>
          <a:chOff x="0" y="0"/>
          <a:chExt cx="0" cy="0"/>
        </a:xfrm>
      </p:grpSpPr>
      <p:sp>
        <p:nvSpPr>
          <p:cNvPr id="127" name="Google Shape;127;p20"/>
          <p:cNvSpPr txBox="1">
            <a:spLocks noGrp="1"/>
          </p:cNvSpPr>
          <p:nvPr>
            <p:ph type="title"/>
          </p:nvPr>
        </p:nvSpPr>
        <p:spPr>
          <a:xfrm>
            <a:off x="3984975" y="1495800"/>
            <a:ext cx="4055400" cy="723000"/>
          </a:xfrm>
          <a:prstGeom prst="rect">
            <a:avLst/>
          </a:prstGeom>
        </p:spPr>
        <p:txBody>
          <a:bodyPr spcFirstLastPara="1" wrap="square" lIns="91425" tIns="91425" rIns="91425" bIns="91425" anchor="t" anchorCtr="0">
            <a:noAutofit/>
          </a:bodyPr>
          <a:lstStyle>
            <a:lvl1pPr lvl="0" algn="r">
              <a:spcBef>
                <a:spcPts val="0"/>
              </a:spcBef>
              <a:spcAft>
                <a:spcPts val="0"/>
              </a:spcAft>
              <a:buClr>
                <a:schemeClr val="accent1"/>
              </a:buClr>
              <a:buSzPts val="2800"/>
              <a:buNone/>
              <a:defRPr>
                <a:solidFill>
                  <a:schemeClr val="accent1"/>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28" name="Google Shape;128;p20"/>
          <p:cNvSpPr txBox="1">
            <a:spLocks noGrp="1"/>
          </p:cNvSpPr>
          <p:nvPr>
            <p:ph type="subTitle" idx="1"/>
          </p:nvPr>
        </p:nvSpPr>
        <p:spPr>
          <a:xfrm>
            <a:off x="3994375" y="2142600"/>
            <a:ext cx="4055400" cy="1505100"/>
          </a:xfrm>
          <a:prstGeom prst="rect">
            <a:avLst/>
          </a:prstGeom>
        </p:spPr>
        <p:txBody>
          <a:bodyPr spcFirstLastPara="1" wrap="square" lIns="91425" tIns="91425" rIns="91425" bIns="91425" anchor="t" anchorCtr="0">
            <a:noAutofit/>
          </a:bodyPr>
          <a:lstStyle>
            <a:lvl1pPr lvl="0" algn="r">
              <a:spcBef>
                <a:spcPts val="0"/>
              </a:spcBef>
              <a:spcAft>
                <a:spcPts val="0"/>
              </a:spcAft>
              <a:buClr>
                <a:schemeClr val="dk1"/>
              </a:buClr>
              <a:buSzPts val="1400"/>
              <a:buNone/>
              <a:defRPr sz="1400">
                <a:solidFill>
                  <a:schemeClr val="dk1"/>
                </a:solidFill>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129" name="Google Shape;129;p20"/>
          <p:cNvSpPr/>
          <p:nvPr/>
        </p:nvSpPr>
        <p:spPr>
          <a:xfrm rot="10800000" flipH="1">
            <a:off x="0" y="2571825"/>
            <a:ext cx="1216200" cy="2571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0"/>
          <p:cNvSpPr/>
          <p:nvPr/>
        </p:nvSpPr>
        <p:spPr>
          <a:xfrm rot="10800000" flipH="1">
            <a:off x="1219200" y="1247175"/>
            <a:ext cx="1216200" cy="1324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80"/>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1pPr>
            <a:lvl2pPr lvl="1">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2pPr>
            <a:lvl3pPr lvl="2">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3pPr>
            <a:lvl4pPr lvl="3">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4pPr>
            <a:lvl5pPr lvl="4">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5pPr>
            <a:lvl6pPr lvl="5">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6pPr>
            <a:lvl7pPr lvl="6">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7pPr>
            <a:lvl8pPr lvl="7">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8pPr>
            <a:lvl9pPr lvl="8">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marL="914400" lvl="1"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marL="1371600" lvl="2"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marL="1828800" lvl="3"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marL="2286000" lvl="4"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marL="2743200" lvl="5"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marL="3200400" lvl="6"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marL="3657600" lvl="7"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marL="4114800" lvl="8" indent="-317500">
              <a:lnSpc>
                <a:spcPct val="100000"/>
              </a:lnSpc>
              <a:spcBef>
                <a:spcPts val="1600"/>
              </a:spcBef>
              <a:spcAft>
                <a:spcPts val="1600"/>
              </a:spcAft>
              <a:buClr>
                <a:schemeClr val="dk2"/>
              </a:buClr>
              <a:buSzPts val="1400"/>
              <a:buFont typeface="Montserrat"/>
              <a:buChar char="■"/>
              <a:defRPr>
                <a:solidFill>
                  <a:schemeClr val="dk2"/>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5" r:id="rId3"/>
    <p:sldLayoutId id="2147483658" r:id="rId4"/>
    <p:sldLayoutId id="2147483660" r:id="rId5"/>
    <p:sldLayoutId id="2147483663" r:id="rId6"/>
    <p:sldLayoutId id="2147483666"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177"/>
        <p:cNvGrpSpPr/>
        <p:nvPr/>
      </p:nvGrpSpPr>
      <p:grpSpPr>
        <a:xfrm>
          <a:off x="0" y="0"/>
          <a:ext cx="0" cy="0"/>
          <a:chOff x="0" y="0"/>
          <a:chExt cx="0" cy="0"/>
        </a:xfrm>
      </p:grpSpPr>
      <p:sp>
        <p:nvSpPr>
          <p:cNvPr id="178" name="Google Shape;178;p28"/>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179" name="Google Shape;179;p28"/>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74"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6.xml"/><Relationship Id="rId5" Type="http://schemas.openxmlformats.org/officeDocument/2006/relationships/image" Target="../media/image4.jpeg"/><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7"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image" Target="../media/image10.jpe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84"/>
        <p:cNvGrpSpPr/>
        <p:nvPr/>
      </p:nvGrpSpPr>
      <p:grpSpPr>
        <a:xfrm>
          <a:off x="0" y="0"/>
          <a:ext cx="0" cy="0"/>
          <a:chOff x="0" y="0"/>
          <a:chExt cx="0" cy="0"/>
        </a:xfrm>
      </p:grpSpPr>
      <p:sp>
        <p:nvSpPr>
          <p:cNvPr id="185" name="Google Shape;185;p30"/>
          <p:cNvSpPr txBox="1">
            <a:spLocks noGrp="1"/>
          </p:cNvSpPr>
          <p:nvPr>
            <p:ph type="ctrTitle"/>
          </p:nvPr>
        </p:nvSpPr>
        <p:spPr>
          <a:xfrm>
            <a:off x="1794170" y="897826"/>
            <a:ext cx="6770700" cy="2052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sz="4800" dirty="0" err="1" smtClean="0">
                <a:solidFill>
                  <a:schemeClr val="accent1"/>
                </a:solidFill>
              </a:rPr>
              <a:t>Xây</a:t>
            </a:r>
            <a:r>
              <a:rPr lang="en-US" sz="4800" dirty="0" smtClean="0">
                <a:solidFill>
                  <a:schemeClr val="accent1"/>
                </a:solidFill>
              </a:rPr>
              <a:t> </a:t>
            </a:r>
            <a:r>
              <a:rPr lang="en-US" sz="4800" dirty="0" err="1" smtClean="0">
                <a:solidFill>
                  <a:schemeClr val="accent1"/>
                </a:solidFill>
              </a:rPr>
              <a:t>dựng</a:t>
            </a:r>
            <a:r>
              <a:rPr lang="en-US" sz="4800" dirty="0" smtClean="0">
                <a:solidFill>
                  <a:schemeClr val="accent1"/>
                </a:solidFill>
              </a:rPr>
              <a:t> </a:t>
            </a:r>
            <a:r>
              <a:rPr lang="en-US" sz="4800" dirty="0" err="1" smtClean="0">
                <a:solidFill>
                  <a:schemeClr val="accent1"/>
                </a:solidFill>
              </a:rPr>
              <a:t>hệ</a:t>
            </a:r>
            <a:r>
              <a:rPr lang="en-US" sz="4800" dirty="0" smtClean="0">
                <a:solidFill>
                  <a:schemeClr val="accent1"/>
                </a:solidFill>
              </a:rPr>
              <a:t> </a:t>
            </a:r>
            <a:r>
              <a:rPr lang="en-US" sz="4800" dirty="0" err="1" smtClean="0">
                <a:solidFill>
                  <a:schemeClr val="accent1"/>
                </a:solidFill>
              </a:rPr>
              <a:t>thống</a:t>
            </a:r>
            <a:r>
              <a:rPr lang="en-US" sz="4800" dirty="0" smtClean="0">
                <a:solidFill>
                  <a:schemeClr val="accent1"/>
                </a:solidFill>
              </a:rPr>
              <a:t> </a:t>
            </a:r>
            <a:r>
              <a:rPr lang="en-US" sz="4800" dirty="0" err="1" smtClean="0">
                <a:solidFill>
                  <a:schemeClr val="accent1"/>
                </a:solidFill>
              </a:rPr>
              <a:t>trợ</a:t>
            </a:r>
            <a:r>
              <a:rPr lang="en-US" sz="4800" dirty="0" smtClean="0">
                <a:solidFill>
                  <a:schemeClr val="accent1"/>
                </a:solidFill>
              </a:rPr>
              <a:t> </a:t>
            </a:r>
            <a:r>
              <a:rPr lang="en-US" sz="4800" dirty="0" err="1" smtClean="0">
                <a:solidFill>
                  <a:schemeClr val="accent1"/>
                </a:solidFill>
              </a:rPr>
              <a:t>lý</a:t>
            </a:r>
            <a:r>
              <a:rPr lang="en-US" sz="4800" dirty="0" smtClean="0">
                <a:solidFill>
                  <a:schemeClr val="accent1"/>
                </a:solidFill>
              </a:rPr>
              <a:t> </a:t>
            </a:r>
            <a:r>
              <a:rPr lang="en-US" sz="4800" dirty="0" err="1" smtClean="0">
                <a:solidFill>
                  <a:schemeClr val="accent1"/>
                </a:solidFill>
              </a:rPr>
              <a:t>ảo</a:t>
            </a:r>
            <a:endParaRPr sz="4800" dirty="0">
              <a:solidFill>
                <a:srgbClr val="4A8CFF"/>
              </a:solidFill>
            </a:endParaRPr>
          </a:p>
        </p:txBody>
      </p:sp>
      <p:sp>
        <p:nvSpPr>
          <p:cNvPr id="186" name="Google Shape;186;p30"/>
          <p:cNvSpPr txBox="1">
            <a:spLocks noGrp="1"/>
          </p:cNvSpPr>
          <p:nvPr>
            <p:ph type="subTitle" idx="1"/>
          </p:nvPr>
        </p:nvSpPr>
        <p:spPr>
          <a:xfrm>
            <a:off x="1794164" y="2987376"/>
            <a:ext cx="6770700" cy="557100"/>
          </a:xfrm>
          <a:prstGeom prst="rect">
            <a:avLst/>
          </a:prstGeom>
        </p:spPr>
        <p:txBody>
          <a:bodyPr spcFirstLastPara="1" wrap="square" lIns="91425" tIns="91425" rIns="91425" bIns="91425" anchor="t" anchorCtr="0">
            <a:noAutofit/>
          </a:bodyPr>
          <a:lstStyle/>
          <a:p>
            <a:pPr marL="0" lvl="0" indent="0">
              <a:lnSpc>
                <a:spcPct val="150000"/>
              </a:lnSpc>
            </a:pPr>
            <a:r>
              <a:rPr lang="en-US" dirty="0" err="1">
                <a:latin typeface="+mj-lt"/>
              </a:rPr>
              <a:t>Đồ</a:t>
            </a:r>
            <a:r>
              <a:rPr lang="en-US" dirty="0">
                <a:latin typeface="+mj-lt"/>
              </a:rPr>
              <a:t> </a:t>
            </a:r>
            <a:r>
              <a:rPr lang="en-US" dirty="0" err="1">
                <a:latin typeface="+mj-lt"/>
              </a:rPr>
              <a:t>Án</a:t>
            </a:r>
            <a:r>
              <a:rPr lang="en-US" dirty="0">
                <a:latin typeface="+mj-lt"/>
              </a:rPr>
              <a:t> </a:t>
            </a:r>
            <a:r>
              <a:rPr lang="en-US" dirty="0" err="1">
                <a:latin typeface="+mj-lt"/>
              </a:rPr>
              <a:t>Môn</a:t>
            </a:r>
            <a:r>
              <a:rPr lang="en-US" dirty="0">
                <a:latin typeface="+mj-lt"/>
              </a:rPr>
              <a:t> </a:t>
            </a:r>
            <a:r>
              <a:rPr lang="en-US" dirty="0" err="1">
                <a:latin typeface="+mj-lt"/>
              </a:rPr>
              <a:t>Học</a:t>
            </a:r>
            <a:r>
              <a:rPr lang="en-US" dirty="0">
                <a:latin typeface="+mj-lt"/>
              </a:rPr>
              <a:t> </a:t>
            </a:r>
            <a:r>
              <a:rPr lang="en-US" dirty="0" err="1">
                <a:latin typeface="+mj-lt"/>
              </a:rPr>
              <a:t>Xử</a:t>
            </a:r>
            <a:r>
              <a:rPr lang="en-US" dirty="0">
                <a:latin typeface="+mj-lt"/>
              </a:rPr>
              <a:t> </a:t>
            </a:r>
            <a:r>
              <a:rPr lang="en-US" dirty="0" err="1">
                <a:latin typeface="+mj-lt"/>
              </a:rPr>
              <a:t>Lý</a:t>
            </a:r>
            <a:r>
              <a:rPr lang="en-US" dirty="0">
                <a:latin typeface="+mj-lt"/>
              </a:rPr>
              <a:t> </a:t>
            </a:r>
            <a:r>
              <a:rPr lang="en-US" dirty="0" err="1">
                <a:latin typeface="+mj-lt"/>
              </a:rPr>
              <a:t>Ngôn</a:t>
            </a:r>
            <a:r>
              <a:rPr lang="en-US" dirty="0">
                <a:latin typeface="+mj-lt"/>
              </a:rPr>
              <a:t> </a:t>
            </a:r>
            <a:r>
              <a:rPr lang="en-US" dirty="0" err="1">
                <a:latin typeface="+mj-lt"/>
              </a:rPr>
              <a:t>Ngữ</a:t>
            </a:r>
            <a:r>
              <a:rPr lang="en-US" dirty="0">
                <a:latin typeface="+mj-lt"/>
              </a:rPr>
              <a:t> </a:t>
            </a:r>
            <a:r>
              <a:rPr lang="en-US" dirty="0" err="1">
                <a:latin typeface="+mj-lt"/>
              </a:rPr>
              <a:t>Tự</a:t>
            </a:r>
            <a:r>
              <a:rPr lang="en-US" dirty="0">
                <a:latin typeface="+mj-lt"/>
              </a:rPr>
              <a:t> </a:t>
            </a:r>
            <a:r>
              <a:rPr lang="en-US" dirty="0" err="1" smtClean="0">
                <a:latin typeface="+mj-lt"/>
                <a:cs typeface="Times New Roman" panose="02020603050405020304" pitchFamily="18" charset="0"/>
              </a:rPr>
              <a:t>Nhiên</a:t>
            </a:r>
            <a:endParaRPr lang="en-US" dirty="0" smtClean="0">
              <a:latin typeface="+mj-lt"/>
              <a:cs typeface="Times New Roman" panose="02020603050405020304" pitchFamily="18" charset="0"/>
            </a:endParaRPr>
          </a:p>
          <a:p>
            <a:pPr marL="0" indent="0"/>
            <a:r>
              <a:rPr lang="en-US" dirty="0" err="1" smtClean="0">
                <a:latin typeface="+mj-lt"/>
              </a:rPr>
              <a:t>Ths.Nguyễn</a:t>
            </a:r>
            <a:r>
              <a:rPr lang="en-US" dirty="0" smtClean="0">
                <a:latin typeface="+mj-lt"/>
              </a:rPr>
              <a:t> </a:t>
            </a:r>
            <a:r>
              <a:rPr lang="en-US" dirty="0" err="1">
                <a:latin typeface="+mj-lt"/>
              </a:rPr>
              <a:t>Văn</a:t>
            </a:r>
            <a:r>
              <a:rPr lang="en-US" dirty="0">
                <a:latin typeface="+mj-lt"/>
              </a:rPr>
              <a:t> </a:t>
            </a:r>
            <a:r>
              <a:rPr lang="en-US" dirty="0" err="1">
                <a:latin typeface="+mj-lt"/>
              </a:rPr>
              <a:t>Bình</a:t>
            </a:r>
            <a:endParaRPr lang="en-US" dirty="0">
              <a:latin typeface="+mj-lt"/>
            </a:endParaRPr>
          </a:p>
          <a:p>
            <a:pPr marL="0" lvl="0" indent="0"/>
            <a:endParaRPr lang="en-US" dirty="0">
              <a:latin typeface="+mj-lt"/>
            </a:endParaRPr>
          </a:p>
        </p:txBody>
      </p:sp>
      <p:pic>
        <p:nvPicPr>
          <p:cNvPr id="2" name="Picture 1"/>
          <p:cNvPicPr>
            <a:picLocks noChangeAspect="1"/>
          </p:cNvPicPr>
          <p:nvPr/>
        </p:nvPicPr>
        <p:blipFill>
          <a:blip r:embed="rId3"/>
          <a:stretch>
            <a:fillRect/>
          </a:stretch>
        </p:blipFill>
        <p:spPr>
          <a:xfrm>
            <a:off x="7613896" y="136488"/>
            <a:ext cx="1318015" cy="761338"/>
          </a:xfrm>
          <a:prstGeom prst="rect">
            <a:avLst/>
          </a:prstGeom>
        </p:spPr>
      </p:pic>
      <p:sp>
        <p:nvSpPr>
          <p:cNvPr id="7" name="Subtitle 1"/>
          <p:cNvSpPr txBox="1">
            <a:spLocks/>
          </p:cNvSpPr>
          <p:nvPr/>
        </p:nvSpPr>
        <p:spPr>
          <a:xfrm>
            <a:off x="527823" y="3572529"/>
            <a:ext cx="5086210" cy="1139464"/>
          </a:xfrm>
          <a:prstGeom prst="rect">
            <a:avLst/>
          </a:prstGeom>
        </p:spPr>
        <p:txBody>
          <a:bodyPr vert="horz" lIns="91440" tIns="45720" rIns="91440" bIns="45720" rtlCol="0">
            <a:normAutofit/>
          </a:bodyPr>
          <a:lstStyle>
            <a:lvl1pPr marL="0" indent="0" algn="ctr" defTabSz="914400" rtl="0" eaLnBrk="1" latinLnBrk="0" hangingPunct="1">
              <a:lnSpc>
                <a:spcPct val="100000"/>
              </a:lnSpc>
              <a:spcBef>
                <a:spcPts val="600"/>
              </a:spcBef>
              <a:spcAft>
                <a:spcPts val="600"/>
              </a:spcAft>
              <a:buClr>
                <a:srgbClr val="0070C0"/>
              </a:buClr>
              <a:buFont typeface="Arial" panose="020B0604020202020204" pitchFamily="34" charset="0"/>
              <a:buNone/>
              <a:defRPr sz="2800" kern="1200">
                <a:solidFill>
                  <a:schemeClr val="tx1"/>
                </a:solidFill>
                <a:latin typeface="Arial" pitchFamily="34" charset="0"/>
                <a:ea typeface="+mn-ea"/>
                <a:cs typeface="Arial" pitchFamily="34" charset="0"/>
              </a:defRPr>
            </a:lvl1pPr>
            <a:lvl2pPr marL="457200" indent="0" algn="ctr" defTabSz="914400" rtl="0" eaLnBrk="1" latinLnBrk="0" hangingPunct="1">
              <a:lnSpc>
                <a:spcPct val="100000"/>
              </a:lnSpc>
              <a:spcBef>
                <a:spcPts val="0"/>
              </a:spcBef>
              <a:spcAft>
                <a:spcPts val="600"/>
              </a:spcAft>
              <a:buClr>
                <a:srgbClr val="C00000"/>
              </a:buClr>
              <a:buSzPct val="100000"/>
              <a:buFont typeface="Arial" panose="020B0604020202020204" pitchFamily="34" charset="0"/>
              <a:buNone/>
              <a:defRPr sz="2000" kern="1200">
                <a:solidFill>
                  <a:schemeClr val="tx1"/>
                </a:solidFill>
                <a:latin typeface="Arial" pitchFamily="34" charset="0"/>
                <a:ea typeface="+mn-ea"/>
                <a:cs typeface="Arial" pitchFamily="34" charset="0"/>
              </a:defRPr>
            </a:lvl2pPr>
            <a:lvl3pPr marL="914400" indent="0" algn="ctr" defTabSz="914400" rtl="0" eaLnBrk="1" latinLnBrk="0" hangingPunct="1">
              <a:lnSpc>
                <a:spcPct val="100000"/>
              </a:lnSpc>
              <a:spcBef>
                <a:spcPts val="0"/>
              </a:spcBef>
              <a:spcAft>
                <a:spcPts val="600"/>
              </a:spcAft>
              <a:buFont typeface="Arial" panose="020B0604020202020204" pitchFamily="34" charset="0"/>
              <a:buNone/>
              <a:defRPr sz="1800" kern="1200">
                <a:solidFill>
                  <a:schemeClr val="tx1"/>
                </a:solidFill>
                <a:latin typeface="Arial" pitchFamily="34" charset="0"/>
                <a:ea typeface="+mn-ea"/>
                <a:cs typeface="Arial" pitchFamily="34"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Arial" pitchFamily="34" charset="0"/>
                <a:ea typeface="+mn-ea"/>
                <a:cs typeface="Arial" pitchFamily="34"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Arial" pitchFamily="34" charset="0"/>
                <a:ea typeface="+mn-ea"/>
                <a:cs typeface="Arial" pitchFamily="34"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600" dirty="0"/>
              <a:t>Sinh viên thực hiện: </a:t>
            </a:r>
            <a:endParaRPr lang="en-US" sz="1600" dirty="0" smtClean="0"/>
          </a:p>
          <a:p>
            <a:pPr algn="l"/>
            <a:r>
              <a:rPr lang="en-US" sz="1600" dirty="0" smtClean="0"/>
              <a:t>1. Huỳnh Thị Hoàng Hảo   Mã SV: 19IT073</a:t>
            </a:r>
          </a:p>
          <a:p>
            <a:pPr algn="l"/>
            <a:r>
              <a:rPr lang="en-US" sz="1600" dirty="0" smtClean="0"/>
              <a:t>2. Nguyễn Minh Hà </a:t>
            </a:r>
            <a:r>
              <a:rPr lang="en-US" sz="1600" dirty="0"/>
              <a:t>	  </a:t>
            </a:r>
            <a:r>
              <a:rPr lang="en-US" sz="1600" dirty="0" smtClean="0"/>
              <a:t>        Mã SV: 19IT309  </a:t>
            </a:r>
            <a:endParaRPr lang="en-US" sz="1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4"/>
          <p:cNvSpPr txBox="1">
            <a:spLocks noGrp="1"/>
          </p:cNvSpPr>
          <p:nvPr>
            <p:ph type="title"/>
          </p:nvPr>
        </p:nvSpPr>
        <p:spPr>
          <a:xfrm>
            <a:off x="3181611" y="2740617"/>
            <a:ext cx="5774498" cy="841800"/>
          </a:xfrm>
          <a:prstGeom prst="rect">
            <a:avLst/>
          </a:prstGeom>
        </p:spPr>
        <p:txBody>
          <a:bodyPr spcFirstLastPara="1" wrap="square" lIns="91425" tIns="91425" rIns="91425" bIns="91425" anchor="ctr" anchorCtr="0">
            <a:noAutofit/>
          </a:bodyPr>
          <a:lstStyle/>
          <a:p>
            <a:pPr lvl="0"/>
            <a:r>
              <a:rPr lang="en-US" dirty="0" err="1" smtClean="0"/>
              <a:t>Chức</a:t>
            </a:r>
            <a:r>
              <a:rPr lang="en-US" dirty="0" smtClean="0"/>
              <a:t> </a:t>
            </a:r>
            <a:r>
              <a:rPr lang="en-US" dirty="0" err="1" smtClean="0"/>
              <a:t>năng</a:t>
            </a:r>
            <a:endParaRPr lang="en-US" dirty="0"/>
          </a:p>
        </p:txBody>
      </p:sp>
      <p:sp>
        <p:nvSpPr>
          <p:cNvPr id="224" name="Google Shape;224;p34"/>
          <p:cNvSpPr txBox="1">
            <a:spLocks noGrp="1"/>
          </p:cNvSpPr>
          <p:nvPr>
            <p:ph type="title" idx="2"/>
          </p:nvPr>
        </p:nvSpPr>
        <p:spPr>
          <a:xfrm>
            <a:off x="4068558" y="1775892"/>
            <a:ext cx="4462500" cy="1141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smtClean="0"/>
              <a:t>03</a:t>
            </a:r>
            <a:endParaRPr dirty="0"/>
          </a:p>
        </p:txBody>
      </p:sp>
    </p:spTree>
    <p:extLst>
      <p:ext uri="{BB962C8B-B14F-4D97-AF65-F5344CB8AC3E}">
        <p14:creationId xmlns:p14="http://schemas.microsoft.com/office/powerpoint/2010/main" val="20186896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6"/>
          <p:cNvSpPr txBox="1">
            <a:spLocks noGrp="1"/>
          </p:cNvSpPr>
          <p:nvPr>
            <p:ph type="title"/>
          </p:nvPr>
        </p:nvSpPr>
        <p:spPr>
          <a:xfrm>
            <a:off x="717900" y="129175"/>
            <a:ext cx="7708200" cy="572700"/>
          </a:xfrm>
          <a:prstGeom prst="rect">
            <a:avLst/>
          </a:prstGeom>
        </p:spPr>
        <p:txBody>
          <a:bodyPr spcFirstLastPara="1" wrap="square" lIns="91425" tIns="91425" rIns="91425" bIns="91425" anchor="t" anchorCtr="0">
            <a:noAutofit/>
          </a:bodyPr>
          <a:lstStyle/>
          <a:p>
            <a:r>
              <a:rPr lang="en-US" dirty="0" err="1" smtClean="0"/>
              <a:t>Chức</a:t>
            </a:r>
            <a:r>
              <a:rPr lang="en-US" dirty="0" smtClean="0"/>
              <a:t> </a:t>
            </a:r>
            <a:r>
              <a:rPr lang="en-US" dirty="0" err="1" smtClean="0"/>
              <a:t>năng</a:t>
            </a:r>
            <a:r>
              <a:rPr lang="en-US" dirty="0" smtClean="0"/>
              <a:t> </a:t>
            </a:r>
            <a:r>
              <a:rPr lang="en-US" dirty="0" err="1"/>
              <a:t>hoàn</a:t>
            </a:r>
            <a:r>
              <a:rPr lang="en-US" dirty="0"/>
              <a:t> </a:t>
            </a:r>
            <a:r>
              <a:rPr lang="en-US" dirty="0" err="1" smtClean="0"/>
              <a:t>thành</a:t>
            </a:r>
            <a:endParaRPr dirty="0"/>
          </a:p>
        </p:txBody>
      </p:sp>
      <p:sp>
        <p:nvSpPr>
          <p:cNvPr id="2" name="Rectangle 1"/>
          <p:cNvSpPr/>
          <p:nvPr/>
        </p:nvSpPr>
        <p:spPr>
          <a:xfrm>
            <a:off x="1536700" y="996150"/>
            <a:ext cx="6629400" cy="3000821"/>
          </a:xfrm>
          <a:prstGeom prst="rect">
            <a:avLst/>
          </a:prstGeom>
        </p:spPr>
        <p:txBody>
          <a:bodyPr wrap="square">
            <a:spAutoFit/>
          </a:bodyPr>
          <a:lstStyle/>
          <a:p>
            <a:pPr>
              <a:lnSpc>
                <a:spcPct val="150000"/>
              </a:lnSpc>
            </a:pPr>
            <a:r>
              <a:rPr lang="en-US" sz="1800" dirty="0" smtClean="0">
                <a:latin typeface="+mj-lt"/>
                <a:cs typeface="Times New Roman" panose="02020603050405020304" pitchFamily="18" charset="0"/>
              </a:rPr>
              <a:t>- </a:t>
            </a:r>
            <a:r>
              <a:rPr lang="en-US" sz="1800" dirty="0" err="1" smtClean="0">
                <a:latin typeface="+mj-lt"/>
                <a:cs typeface="Times New Roman" panose="02020603050405020304" pitchFamily="18" charset="0"/>
              </a:rPr>
              <a:t>Chuyền</a:t>
            </a:r>
            <a:r>
              <a:rPr lang="en-US" sz="1800" dirty="0" smtClean="0">
                <a:latin typeface="+mj-lt"/>
                <a:cs typeface="Times New Roman" panose="02020603050405020304" pitchFamily="18" charset="0"/>
              </a:rPr>
              <a:t> </a:t>
            </a:r>
            <a:r>
              <a:rPr lang="en-US" sz="1800" dirty="0" err="1">
                <a:latin typeface="+mj-lt"/>
                <a:cs typeface="Times New Roman" panose="02020603050405020304" pitchFamily="18" charset="0"/>
              </a:rPr>
              <a:t>văn</a:t>
            </a:r>
            <a:r>
              <a:rPr lang="en-US" sz="1800" dirty="0">
                <a:latin typeface="+mj-lt"/>
                <a:cs typeface="Times New Roman" panose="02020603050405020304" pitchFamily="18" charset="0"/>
              </a:rPr>
              <a:t> </a:t>
            </a:r>
            <a:r>
              <a:rPr lang="en-US" sz="1800" dirty="0" err="1">
                <a:latin typeface="+mj-lt"/>
                <a:cs typeface="Times New Roman" panose="02020603050405020304" pitchFamily="18" charset="0"/>
              </a:rPr>
              <a:t>bản</a:t>
            </a:r>
            <a:r>
              <a:rPr lang="en-US" sz="1800" dirty="0">
                <a:latin typeface="+mj-lt"/>
                <a:cs typeface="Times New Roman" panose="02020603050405020304" pitchFamily="18" charset="0"/>
              </a:rPr>
              <a:t> </a:t>
            </a:r>
            <a:r>
              <a:rPr lang="en-US" sz="1800" dirty="0" err="1">
                <a:latin typeface="+mj-lt"/>
                <a:cs typeface="Times New Roman" panose="02020603050405020304" pitchFamily="18" charset="0"/>
              </a:rPr>
              <a:t>thành</a:t>
            </a:r>
            <a:r>
              <a:rPr lang="en-US" sz="1800" dirty="0">
                <a:latin typeface="+mj-lt"/>
                <a:cs typeface="Times New Roman" panose="02020603050405020304" pitchFamily="18" charset="0"/>
              </a:rPr>
              <a:t> </a:t>
            </a:r>
            <a:r>
              <a:rPr lang="en-US" sz="1800" dirty="0" err="1">
                <a:latin typeface="+mj-lt"/>
                <a:cs typeface="Times New Roman" panose="02020603050405020304" pitchFamily="18" charset="0"/>
              </a:rPr>
              <a:t>âm</a:t>
            </a:r>
            <a:r>
              <a:rPr lang="en-US" sz="1800" dirty="0">
                <a:latin typeface="+mj-lt"/>
                <a:cs typeface="Times New Roman" panose="02020603050405020304" pitchFamily="18" charset="0"/>
              </a:rPr>
              <a:t> </a:t>
            </a:r>
            <a:r>
              <a:rPr lang="en-US" sz="1800" dirty="0" err="1" smtClean="0">
                <a:latin typeface="+mj-lt"/>
                <a:cs typeface="Times New Roman" panose="02020603050405020304" pitchFamily="18" charset="0"/>
              </a:rPr>
              <a:t>thanh</a:t>
            </a:r>
            <a:r>
              <a:rPr lang="en-US" sz="1800" dirty="0" smtClean="0">
                <a:latin typeface="+mj-lt"/>
                <a:cs typeface="Times New Roman" panose="02020603050405020304" pitchFamily="18" charset="0"/>
              </a:rPr>
              <a:t>.</a:t>
            </a:r>
            <a:endParaRPr lang="en-US" sz="1800" dirty="0">
              <a:latin typeface="+mj-lt"/>
              <a:cs typeface="Times New Roman" panose="02020603050405020304" pitchFamily="18" charset="0"/>
            </a:endParaRPr>
          </a:p>
          <a:p>
            <a:pPr lvl="1">
              <a:lnSpc>
                <a:spcPct val="150000"/>
              </a:lnSpc>
              <a:buFontTx/>
              <a:buChar char="-"/>
            </a:pPr>
            <a:r>
              <a:rPr lang="en-US" sz="1800" dirty="0" smtClean="0">
                <a:latin typeface="+mj-lt"/>
                <a:cs typeface="Times New Roman" panose="02020603050405020304" pitchFamily="18" charset="0"/>
              </a:rPr>
              <a:t> </a:t>
            </a:r>
            <a:r>
              <a:rPr lang="en-US" sz="1800" dirty="0" err="1" smtClean="0">
                <a:latin typeface="+mj-lt"/>
                <a:cs typeface="Times New Roman" panose="02020603050405020304" pitchFamily="18" charset="0"/>
              </a:rPr>
              <a:t>Chuyển</a:t>
            </a:r>
            <a:r>
              <a:rPr lang="en-US" sz="1800" dirty="0" smtClean="0">
                <a:latin typeface="+mj-lt"/>
                <a:cs typeface="Times New Roman" panose="02020603050405020304" pitchFamily="18" charset="0"/>
              </a:rPr>
              <a:t> </a:t>
            </a:r>
            <a:r>
              <a:rPr lang="en-US" sz="1800" dirty="0" err="1">
                <a:latin typeface="+mj-lt"/>
                <a:cs typeface="Times New Roman" panose="02020603050405020304" pitchFamily="18" charset="0"/>
              </a:rPr>
              <a:t>âm</a:t>
            </a:r>
            <a:r>
              <a:rPr lang="en-US" sz="1800" dirty="0">
                <a:latin typeface="+mj-lt"/>
                <a:cs typeface="Times New Roman" panose="02020603050405020304" pitchFamily="18" charset="0"/>
              </a:rPr>
              <a:t> </a:t>
            </a:r>
            <a:r>
              <a:rPr lang="en-US" sz="1800" dirty="0" err="1">
                <a:latin typeface="+mj-lt"/>
                <a:cs typeface="Times New Roman" panose="02020603050405020304" pitchFamily="18" charset="0"/>
              </a:rPr>
              <a:t>thanh</a:t>
            </a:r>
            <a:r>
              <a:rPr lang="en-US" sz="1800" dirty="0">
                <a:latin typeface="+mj-lt"/>
                <a:cs typeface="Times New Roman" panose="02020603050405020304" pitchFamily="18" charset="0"/>
              </a:rPr>
              <a:t> </a:t>
            </a:r>
            <a:r>
              <a:rPr lang="en-US" sz="1800" dirty="0" err="1">
                <a:latin typeface="+mj-lt"/>
                <a:cs typeface="Times New Roman" panose="02020603050405020304" pitchFamily="18" charset="0"/>
              </a:rPr>
              <a:t>thành</a:t>
            </a:r>
            <a:r>
              <a:rPr lang="en-US" sz="1800" dirty="0">
                <a:latin typeface="+mj-lt"/>
                <a:cs typeface="Times New Roman" panose="02020603050405020304" pitchFamily="18" charset="0"/>
              </a:rPr>
              <a:t> </a:t>
            </a:r>
            <a:r>
              <a:rPr lang="en-US" sz="1800" dirty="0" err="1">
                <a:latin typeface="+mj-lt"/>
                <a:cs typeface="Times New Roman" panose="02020603050405020304" pitchFamily="18" charset="0"/>
              </a:rPr>
              <a:t>văn</a:t>
            </a:r>
            <a:r>
              <a:rPr lang="en-US" sz="1800" dirty="0">
                <a:latin typeface="+mj-lt"/>
                <a:cs typeface="Times New Roman" panose="02020603050405020304" pitchFamily="18" charset="0"/>
              </a:rPr>
              <a:t> </a:t>
            </a:r>
            <a:r>
              <a:rPr lang="en-US" sz="1800" dirty="0" err="1" smtClean="0">
                <a:latin typeface="+mj-lt"/>
                <a:cs typeface="Times New Roman" panose="02020603050405020304" pitchFamily="18" charset="0"/>
              </a:rPr>
              <a:t>bản</a:t>
            </a:r>
            <a:r>
              <a:rPr lang="en-US" sz="1800" dirty="0" smtClean="0">
                <a:latin typeface="+mj-lt"/>
                <a:cs typeface="Times New Roman" panose="02020603050405020304" pitchFamily="18" charset="0"/>
              </a:rPr>
              <a:t>.</a:t>
            </a:r>
            <a:endParaRPr lang="en-US" sz="1800" dirty="0">
              <a:latin typeface="+mj-lt"/>
              <a:cs typeface="Times New Roman" panose="02020603050405020304" pitchFamily="18" charset="0"/>
            </a:endParaRPr>
          </a:p>
          <a:p>
            <a:pPr lvl="1">
              <a:lnSpc>
                <a:spcPct val="150000"/>
              </a:lnSpc>
              <a:buFontTx/>
              <a:buChar char="-"/>
            </a:pPr>
            <a:r>
              <a:rPr lang="en-US" sz="1800" dirty="0" smtClean="0">
                <a:latin typeface="+mj-lt"/>
                <a:cs typeface="Times New Roman" panose="02020603050405020304" pitchFamily="18" charset="0"/>
              </a:rPr>
              <a:t> </a:t>
            </a:r>
            <a:r>
              <a:rPr lang="en-US" sz="1800" dirty="0" err="1" smtClean="0">
                <a:latin typeface="+mj-lt"/>
                <a:cs typeface="Times New Roman" panose="02020603050405020304" pitchFamily="18" charset="0"/>
              </a:rPr>
              <a:t>Chức</a:t>
            </a:r>
            <a:r>
              <a:rPr lang="en-US" sz="1800" dirty="0" smtClean="0">
                <a:latin typeface="+mj-lt"/>
                <a:cs typeface="Times New Roman" panose="02020603050405020304" pitchFamily="18" charset="0"/>
              </a:rPr>
              <a:t> </a:t>
            </a:r>
            <a:r>
              <a:rPr lang="en-US" sz="1800" dirty="0" err="1">
                <a:latin typeface="+mj-lt"/>
                <a:cs typeface="Times New Roman" panose="02020603050405020304" pitchFamily="18" charset="0"/>
              </a:rPr>
              <a:t>năng</a:t>
            </a:r>
            <a:r>
              <a:rPr lang="en-US" sz="1800" dirty="0">
                <a:latin typeface="+mj-lt"/>
                <a:cs typeface="Times New Roman" panose="02020603050405020304" pitchFamily="18" charset="0"/>
              </a:rPr>
              <a:t> </a:t>
            </a:r>
            <a:r>
              <a:rPr lang="en-US" sz="1800" dirty="0" err="1">
                <a:latin typeface="+mj-lt"/>
                <a:cs typeface="Times New Roman" panose="02020603050405020304" pitchFamily="18" charset="0"/>
              </a:rPr>
              <a:t>giao</a:t>
            </a:r>
            <a:r>
              <a:rPr lang="en-US" sz="1800" dirty="0">
                <a:latin typeface="+mj-lt"/>
                <a:cs typeface="Times New Roman" panose="02020603050405020304" pitchFamily="18" charset="0"/>
              </a:rPr>
              <a:t> </a:t>
            </a:r>
            <a:r>
              <a:rPr lang="en-US" sz="1800" dirty="0" err="1">
                <a:latin typeface="+mj-lt"/>
                <a:cs typeface="Times New Roman" panose="02020603050405020304" pitchFamily="18" charset="0"/>
              </a:rPr>
              <a:t>tiếp</a:t>
            </a:r>
            <a:r>
              <a:rPr lang="en-US" sz="1800" dirty="0">
                <a:latin typeface="+mj-lt"/>
                <a:cs typeface="Times New Roman" panose="02020603050405020304" pitchFamily="18" charset="0"/>
              </a:rPr>
              <a:t>, </a:t>
            </a:r>
            <a:r>
              <a:rPr lang="en-US" sz="1800" dirty="0" err="1">
                <a:latin typeface="+mj-lt"/>
                <a:cs typeface="Times New Roman" panose="02020603050405020304" pitchFamily="18" charset="0"/>
              </a:rPr>
              <a:t>chào</a:t>
            </a:r>
            <a:r>
              <a:rPr lang="en-US" sz="1800" dirty="0">
                <a:latin typeface="+mj-lt"/>
                <a:cs typeface="Times New Roman" panose="02020603050405020304" pitchFamily="18" charset="0"/>
              </a:rPr>
              <a:t> </a:t>
            </a:r>
            <a:r>
              <a:rPr lang="en-US" sz="1800" dirty="0" err="1" smtClean="0">
                <a:latin typeface="+mj-lt"/>
                <a:cs typeface="Times New Roman" panose="02020603050405020304" pitchFamily="18" charset="0"/>
              </a:rPr>
              <a:t>hỏi</a:t>
            </a:r>
            <a:r>
              <a:rPr lang="en-US" sz="1800" dirty="0" smtClean="0">
                <a:latin typeface="+mj-lt"/>
                <a:cs typeface="Times New Roman" panose="02020603050405020304" pitchFamily="18" charset="0"/>
              </a:rPr>
              <a:t>.</a:t>
            </a:r>
            <a:endParaRPr lang="en-US" sz="1800" dirty="0">
              <a:latin typeface="+mj-lt"/>
              <a:cs typeface="Times New Roman" panose="02020603050405020304" pitchFamily="18" charset="0"/>
            </a:endParaRPr>
          </a:p>
          <a:p>
            <a:pPr lvl="1">
              <a:lnSpc>
                <a:spcPct val="150000"/>
              </a:lnSpc>
              <a:buFontTx/>
              <a:buChar char="-"/>
            </a:pPr>
            <a:r>
              <a:rPr lang="en-US" sz="1800" dirty="0" smtClean="0">
                <a:latin typeface="+mj-lt"/>
                <a:cs typeface="Times New Roman" panose="02020603050405020304" pitchFamily="18" charset="0"/>
              </a:rPr>
              <a:t> </a:t>
            </a:r>
            <a:r>
              <a:rPr lang="en-US" sz="1800" dirty="0" err="1" smtClean="0">
                <a:latin typeface="+mj-lt"/>
                <a:cs typeface="Times New Roman" panose="02020603050405020304" pitchFamily="18" charset="0"/>
              </a:rPr>
              <a:t>Chức</a:t>
            </a:r>
            <a:r>
              <a:rPr lang="en-US" sz="1800" dirty="0" smtClean="0">
                <a:latin typeface="+mj-lt"/>
                <a:cs typeface="Times New Roman" panose="02020603050405020304" pitchFamily="18" charset="0"/>
              </a:rPr>
              <a:t> </a:t>
            </a:r>
            <a:r>
              <a:rPr lang="en-US" sz="1800" dirty="0" err="1">
                <a:latin typeface="+mj-lt"/>
                <a:cs typeface="Times New Roman" panose="02020603050405020304" pitchFamily="18" charset="0"/>
              </a:rPr>
              <a:t>năng</a:t>
            </a:r>
            <a:r>
              <a:rPr lang="en-US" sz="1800" dirty="0">
                <a:latin typeface="+mj-lt"/>
                <a:cs typeface="Times New Roman" panose="02020603050405020304" pitchFamily="18" charset="0"/>
              </a:rPr>
              <a:t> </a:t>
            </a:r>
            <a:r>
              <a:rPr lang="en-US" sz="1800" dirty="0" err="1">
                <a:latin typeface="+mj-lt"/>
                <a:cs typeface="Times New Roman" panose="02020603050405020304" pitchFamily="18" charset="0"/>
              </a:rPr>
              <a:t>hiển</a:t>
            </a:r>
            <a:r>
              <a:rPr lang="en-US" sz="1800" dirty="0">
                <a:latin typeface="+mj-lt"/>
                <a:cs typeface="Times New Roman" panose="02020603050405020304" pitchFamily="18" charset="0"/>
              </a:rPr>
              <a:t> </a:t>
            </a:r>
            <a:r>
              <a:rPr lang="en-US" sz="1800" dirty="0" err="1">
                <a:latin typeface="+mj-lt"/>
                <a:cs typeface="Times New Roman" panose="02020603050405020304" pitchFamily="18" charset="0"/>
              </a:rPr>
              <a:t>thị</a:t>
            </a:r>
            <a:r>
              <a:rPr lang="en-US" sz="1800" dirty="0">
                <a:latin typeface="+mj-lt"/>
                <a:cs typeface="Times New Roman" panose="02020603050405020304" pitchFamily="18" charset="0"/>
              </a:rPr>
              <a:t> </a:t>
            </a:r>
            <a:r>
              <a:rPr lang="en-US" sz="1800" dirty="0" err="1">
                <a:latin typeface="+mj-lt"/>
                <a:cs typeface="Times New Roman" panose="02020603050405020304" pitchFamily="18" charset="0"/>
              </a:rPr>
              <a:t>thời</a:t>
            </a:r>
            <a:r>
              <a:rPr lang="en-US" sz="1800" dirty="0">
                <a:latin typeface="+mj-lt"/>
                <a:cs typeface="Times New Roman" panose="02020603050405020304" pitchFamily="18" charset="0"/>
              </a:rPr>
              <a:t> </a:t>
            </a:r>
            <a:r>
              <a:rPr lang="en-US" sz="1800" dirty="0" err="1" smtClean="0">
                <a:latin typeface="+mj-lt"/>
                <a:cs typeface="Times New Roman" panose="02020603050405020304" pitchFamily="18" charset="0"/>
              </a:rPr>
              <a:t>gian</a:t>
            </a:r>
            <a:r>
              <a:rPr lang="en-US" sz="1800" dirty="0" smtClean="0">
                <a:latin typeface="+mj-lt"/>
                <a:cs typeface="Times New Roman" panose="02020603050405020304" pitchFamily="18" charset="0"/>
              </a:rPr>
              <a:t>.</a:t>
            </a:r>
            <a:endParaRPr lang="en-US" sz="1800" dirty="0">
              <a:latin typeface="+mj-lt"/>
              <a:cs typeface="Times New Roman" panose="02020603050405020304" pitchFamily="18" charset="0"/>
            </a:endParaRPr>
          </a:p>
          <a:p>
            <a:pPr lvl="1">
              <a:lnSpc>
                <a:spcPct val="150000"/>
              </a:lnSpc>
              <a:buFontTx/>
              <a:buChar char="-"/>
            </a:pPr>
            <a:r>
              <a:rPr lang="en-US" sz="1800" dirty="0" smtClean="0">
                <a:latin typeface="+mj-lt"/>
                <a:cs typeface="Times New Roman" panose="02020603050405020304" pitchFamily="18" charset="0"/>
              </a:rPr>
              <a:t> </a:t>
            </a:r>
            <a:r>
              <a:rPr lang="en-US" sz="1800" dirty="0" err="1" smtClean="0">
                <a:latin typeface="+mj-lt"/>
                <a:cs typeface="Times New Roman" panose="02020603050405020304" pitchFamily="18" charset="0"/>
              </a:rPr>
              <a:t>Chức</a:t>
            </a:r>
            <a:r>
              <a:rPr lang="en-US" sz="1800" dirty="0" smtClean="0">
                <a:latin typeface="+mj-lt"/>
                <a:cs typeface="Times New Roman" panose="02020603050405020304" pitchFamily="18" charset="0"/>
              </a:rPr>
              <a:t> </a:t>
            </a:r>
            <a:r>
              <a:rPr lang="en-US" sz="1800" dirty="0" err="1">
                <a:latin typeface="+mj-lt"/>
                <a:cs typeface="Times New Roman" panose="02020603050405020304" pitchFamily="18" charset="0"/>
              </a:rPr>
              <a:t>năng</a:t>
            </a:r>
            <a:r>
              <a:rPr lang="en-US" sz="1800" dirty="0">
                <a:latin typeface="+mj-lt"/>
                <a:cs typeface="Times New Roman" panose="02020603050405020304" pitchFamily="18" charset="0"/>
              </a:rPr>
              <a:t> </a:t>
            </a:r>
            <a:r>
              <a:rPr lang="en-US" sz="1800" dirty="0" err="1">
                <a:latin typeface="+mj-lt"/>
                <a:cs typeface="Times New Roman" panose="02020603050405020304" pitchFamily="18" charset="0"/>
              </a:rPr>
              <a:t>mở</a:t>
            </a:r>
            <a:r>
              <a:rPr lang="en-US" sz="1800" dirty="0">
                <a:latin typeface="+mj-lt"/>
                <a:cs typeface="Times New Roman" panose="02020603050405020304" pitchFamily="18" charset="0"/>
              </a:rPr>
              <a:t> </a:t>
            </a:r>
            <a:r>
              <a:rPr lang="en-US" sz="1800" dirty="0" err="1">
                <a:latin typeface="+mj-lt"/>
                <a:cs typeface="Times New Roman" panose="02020603050405020304" pitchFamily="18" charset="0"/>
              </a:rPr>
              <a:t>ứng</a:t>
            </a:r>
            <a:r>
              <a:rPr lang="en-US" sz="1800" dirty="0">
                <a:latin typeface="+mj-lt"/>
                <a:cs typeface="Times New Roman" panose="02020603050405020304" pitchFamily="18" charset="0"/>
              </a:rPr>
              <a:t> </a:t>
            </a:r>
            <a:r>
              <a:rPr lang="en-US" sz="1800" dirty="0" err="1">
                <a:latin typeface="+mj-lt"/>
                <a:cs typeface="Times New Roman" panose="02020603050405020304" pitchFamily="18" charset="0"/>
              </a:rPr>
              <a:t>dụng</a:t>
            </a:r>
            <a:r>
              <a:rPr lang="en-US" sz="1800" dirty="0">
                <a:latin typeface="+mj-lt"/>
                <a:cs typeface="Times New Roman" panose="02020603050405020304" pitchFamily="18" charset="0"/>
              </a:rPr>
              <a:t> </a:t>
            </a:r>
            <a:r>
              <a:rPr lang="en-US" sz="1800" dirty="0" err="1">
                <a:latin typeface="+mj-lt"/>
                <a:cs typeface="Times New Roman" panose="02020603050405020304" pitchFamily="18" charset="0"/>
              </a:rPr>
              <a:t>hệ</a:t>
            </a:r>
            <a:r>
              <a:rPr lang="en-US" sz="1800" dirty="0">
                <a:latin typeface="+mj-lt"/>
                <a:cs typeface="Times New Roman" panose="02020603050405020304" pitchFamily="18" charset="0"/>
              </a:rPr>
              <a:t> </a:t>
            </a:r>
            <a:r>
              <a:rPr lang="en-US" sz="1800" dirty="0" err="1">
                <a:latin typeface="+mj-lt"/>
                <a:cs typeface="Times New Roman" panose="02020603050405020304" pitchFamily="18" charset="0"/>
              </a:rPr>
              <a:t>thống</a:t>
            </a:r>
            <a:r>
              <a:rPr lang="en-US" sz="1800" dirty="0">
                <a:latin typeface="+mj-lt"/>
                <a:cs typeface="Times New Roman" panose="02020603050405020304" pitchFamily="18" charset="0"/>
              </a:rPr>
              <a:t>, website </a:t>
            </a:r>
            <a:r>
              <a:rPr lang="en-US" sz="1800" dirty="0" err="1">
                <a:latin typeface="+mj-lt"/>
                <a:cs typeface="Times New Roman" panose="02020603050405020304" pitchFamily="18" charset="0"/>
              </a:rPr>
              <a:t>và</a:t>
            </a:r>
            <a:r>
              <a:rPr lang="en-US" sz="1800" dirty="0">
                <a:latin typeface="+mj-lt"/>
                <a:cs typeface="Times New Roman" panose="02020603050405020304" pitchFamily="18" charset="0"/>
              </a:rPr>
              <a:t> </a:t>
            </a:r>
            <a:r>
              <a:rPr lang="en-US" sz="1800" dirty="0" err="1">
                <a:latin typeface="+mj-lt"/>
                <a:cs typeface="Times New Roman" panose="02020603050405020304" pitchFamily="18" charset="0"/>
              </a:rPr>
              <a:t>chức</a:t>
            </a:r>
            <a:r>
              <a:rPr lang="en-US" sz="1800" dirty="0">
                <a:latin typeface="+mj-lt"/>
                <a:cs typeface="Times New Roman" panose="02020603050405020304" pitchFamily="18" charset="0"/>
              </a:rPr>
              <a:t> </a:t>
            </a:r>
            <a:r>
              <a:rPr lang="en-US" sz="1800" dirty="0" err="1">
                <a:latin typeface="+mj-lt"/>
                <a:cs typeface="Times New Roman" panose="02020603050405020304" pitchFamily="18" charset="0"/>
              </a:rPr>
              <a:t>năng</a:t>
            </a:r>
            <a:r>
              <a:rPr lang="en-US" sz="1800" dirty="0">
                <a:latin typeface="+mj-lt"/>
                <a:cs typeface="Times New Roman" panose="02020603050405020304" pitchFamily="18" charset="0"/>
              </a:rPr>
              <a:t> </a:t>
            </a:r>
            <a:r>
              <a:rPr lang="en-US" sz="1800" dirty="0" err="1">
                <a:latin typeface="+mj-lt"/>
                <a:cs typeface="Times New Roman" panose="02020603050405020304" pitchFamily="18" charset="0"/>
              </a:rPr>
              <a:t>tìm</a:t>
            </a:r>
            <a:r>
              <a:rPr lang="en-US" sz="1800" dirty="0">
                <a:latin typeface="+mj-lt"/>
                <a:cs typeface="Times New Roman" panose="02020603050405020304" pitchFamily="18" charset="0"/>
              </a:rPr>
              <a:t> </a:t>
            </a:r>
            <a:r>
              <a:rPr lang="en-US" sz="1800" dirty="0" err="1">
                <a:latin typeface="+mj-lt"/>
                <a:cs typeface="Times New Roman" panose="02020603050405020304" pitchFamily="18" charset="0"/>
              </a:rPr>
              <a:t>kiếm</a:t>
            </a:r>
            <a:r>
              <a:rPr lang="en-US" sz="1800" dirty="0">
                <a:latin typeface="+mj-lt"/>
                <a:cs typeface="Times New Roman" panose="02020603050405020304" pitchFamily="18" charset="0"/>
              </a:rPr>
              <a:t> </a:t>
            </a:r>
            <a:r>
              <a:rPr lang="en-US" sz="1800" dirty="0" err="1">
                <a:latin typeface="+mj-lt"/>
                <a:cs typeface="Times New Roman" panose="02020603050405020304" pitchFamily="18" charset="0"/>
              </a:rPr>
              <a:t>từ</a:t>
            </a:r>
            <a:r>
              <a:rPr lang="en-US" sz="1800" dirty="0">
                <a:latin typeface="+mj-lt"/>
                <a:cs typeface="Times New Roman" panose="02020603050405020304" pitchFamily="18" charset="0"/>
              </a:rPr>
              <a:t> </a:t>
            </a:r>
            <a:r>
              <a:rPr lang="en-US" sz="1800" dirty="0" err="1">
                <a:latin typeface="+mj-lt"/>
                <a:cs typeface="Times New Roman" panose="02020603050405020304" pitchFamily="18" charset="0"/>
              </a:rPr>
              <a:t>khóa</a:t>
            </a:r>
            <a:r>
              <a:rPr lang="en-US" sz="1800" dirty="0">
                <a:latin typeface="+mj-lt"/>
                <a:cs typeface="Times New Roman" panose="02020603050405020304" pitchFamily="18" charset="0"/>
              </a:rPr>
              <a:t> </a:t>
            </a:r>
            <a:r>
              <a:rPr lang="en-US" sz="1800" dirty="0" err="1">
                <a:latin typeface="+mj-lt"/>
                <a:cs typeface="Times New Roman" panose="02020603050405020304" pitchFamily="18" charset="0"/>
              </a:rPr>
              <a:t>trên</a:t>
            </a:r>
            <a:r>
              <a:rPr lang="en-US" sz="1800" dirty="0">
                <a:latin typeface="+mj-lt"/>
                <a:cs typeface="Times New Roman" panose="02020603050405020304" pitchFamily="18" charset="0"/>
              </a:rPr>
              <a:t> </a:t>
            </a:r>
            <a:r>
              <a:rPr lang="en-US" sz="1800" dirty="0" smtClean="0">
                <a:latin typeface="+mj-lt"/>
                <a:cs typeface="Times New Roman" panose="02020603050405020304" pitchFamily="18" charset="0"/>
              </a:rPr>
              <a:t>Google.</a:t>
            </a:r>
            <a:endParaRPr lang="en-US" sz="1800" dirty="0">
              <a:latin typeface="+mj-lt"/>
              <a:cs typeface="Times New Roman" panose="02020603050405020304" pitchFamily="18" charset="0"/>
            </a:endParaRPr>
          </a:p>
          <a:p>
            <a:pPr lvl="1">
              <a:lnSpc>
                <a:spcPct val="150000"/>
              </a:lnSpc>
              <a:buFontTx/>
              <a:buChar char="-"/>
            </a:pPr>
            <a:r>
              <a:rPr lang="en-US" sz="1800" dirty="0" smtClean="0">
                <a:latin typeface="+mj-lt"/>
                <a:cs typeface="Times New Roman" panose="02020603050405020304" pitchFamily="18" charset="0"/>
              </a:rPr>
              <a:t> </a:t>
            </a:r>
            <a:r>
              <a:rPr lang="en-US" sz="1800" dirty="0" err="1" smtClean="0">
                <a:latin typeface="+mj-lt"/>
                <a:cs typeface="Times New Roman" panose="02020603050405020304" pitchFamily="18" charset="0"/>
              </a:rPr>
              <a:t>Chức</a:t>
            </a:r>
            <a:r>
              <a:rPr lang="en-US" sz="1800" dirty="0" smtClean="0">
                <a:latin typeface="+mj-lt"/>
                <a:cs typeface="Times New Roman" panose="02020603050405020304" pitchFamily="18" charset="0"/>
              </a:rPr>
              <a:t> </a:t>
            </a:r>
            <a:r>
              <a:rPr lang="en-US" sz="1800" dirty="0" err="1">
                <a:latin typeface="+mj-lt"/>
                <a:cs typeface="Times New Roman" panose="02020603050405020304" pitchFamily="18" charset="0"/>
              </a:rPr>
              <a:t>năng</a:t>
            </a:r>
            <a:r>
              <a:rPr lang="en-US" sz="1800" dirty="0">
                <a:latin typeface="+mj-lt"/>
                <a:cs typeface="Times New Roman" panose="02020603050405020304" pitchFamily="18" charset="0"/>
              </a:rPr>
              <a:t> </a:t>
            </a:r>
            <a:r>
              <a:rPr lang="en-US" sz="1800" dirty="0" err="1">
                <a:latin typeface="+mj-lt"/>
                <a:cs typeface="Times New Roman" panose="02020603050405020304" pitchFamily="18" charset="0"/>
              </a:rPr>
              <a:t>phát</a:t>
            </a:r>
            <a:r>
              <a:rPr lang="en-US" sz="1800" dirty="0">
                <a:latin typeface="+mj-lt"/>
                <a:cs typeface="Times New Roman" panose="02020603050405020304" pitchFamily="18" charset="0"/>
              </a:rPr>
              <a:t> </a:t>
            </a:r>
            <a:r>
              <a:rPr lang="en-US" sz="1800" dirty="0" err="1">
                <a:latin typeface="+mj-lt"/>
                <a:cs typeface="Times New Roman" panose="02020603050405020304" pitchFamily="18" charset="0"/>
              </a:rPr>
              <a:t>nhạc</a:t>
            </a:r>
            <a:r>
              <a:rPr lang="en-US" sz="1800" dirty="0">
                <a:latin typeface="+mj-lt"/>
                <a:cs typeface="Times New Roman" panose="02020603050405020304" pitchFamily="18" charset="0"/>
              </a:rPr>
              <a:t> </a:t>
            </a:r>
            <a:r>
              <a:rPr lang="en-US" sz="1800" dirty="0" err="1">
                <a:latin typeface="+mj-lt"/>
                <a:cs typeface="Times New Roman" panose="02020603050405020304" pitchFamily="18" charset="0"/>
              </a:rPr>
              <a:t>trên</a:t>
            </a:r>
            <a:r>
              <a:rPr lang="en-US" sz="1800" dirty="0">
                <a:latin typeface="+mj-lt"/>
                <a:cs typeface="Times New Roman" panose="02020603050405020304" pitchFamily="18" charset="0"/>
              </a:rPr>
              <a:t> </a:t>
            </a:r>
            <a:r>
              <a:rPr lang="en-US" sz="1800" dirty="0" err="1" smtClean="0">
                <a:latin typeface="+mj-lt"/>
                <a:cs typeface="Times New Roman" panose="02020603050405020304" pitchFamily="18" charset="0"/>
              </a:rPr>
              <a:t>Youtube</a:t>
            </a:r>
            <a:r>
              <a:rPr lang="en-US" sz="1800" dirty="0" smtClean="0">
                <a:latin typeface="+mj-lt"/>
                <a:cs typeface="Times New Roman" panose="02020603050405020304" pitchFamily="18" charset="0"/>
              </a:rPr>
              <a:t>.</a:t>
            </a:r>
            <a:endParaRPr lang="en-US" sz="1800" dirty="0">
              <a:latin typeface="+mj-lt"/>
              <a:cs typeface="Times New Roman" panose="02020603050405020304" pitchFamily="18" charset="0"/>
            </a:endParaRPr>
          </a:p>
        </p:txBody>
      </p:sp>
    </p:spTree>
    <p:extLst>
      <p:ext uri="{BB962C8B-B14F-4D97-AF65-F5344CB8AC3E}">
        <p14:creationId xmlns:p14="http://schemas.microsoft.com/office/powerpoint/2010/main" val="32446720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6"/>
          <p:cNvSpPr txBox="1">
            <a:spLocks noGrp="1"/>
          </p:cNvSpPr>
          <p:nvPr>
            <p:ph type="title"/>
          </p:nvPr>
        </p:nvSpPr>
        <p:spPr>
          <a:xfrm>
            <a:off x="717900" y="129175"/>
            <a:ext cx="7708200" cy="572700"/>
          </a:xfrm>
          <a:prstGeom prst="rect">
            <a:avLst/>
          </a:prstGeom>
        </p:spPr>
        <p:txBody>
          <a:bodyPr spcFirstLastPara="1" wrap="square" lIns="91425" tIns="91425" rIns="91425" bIns="91425" anchor="t" anchorCtr="0">
            <a:noAutofit/>
          </a:bodyPr>
          <a:lstStyle/>
          <a:p>
            <a:r>
              <a:rPr lang="en-US" dirty="0" err="1" smtClean="0"/>
              <a:t>Chức</a:t>
            </a:r>
            <a:r>
              <a:rPr lang="en-US" dirty="0" smtClean="0"/>
              <a:t> </a:t>
            </a:r>
            <a:r>
              <a:rPr lang="en-US" dirty="0" err="1" smtClean="0"/>
              <a:t>năng</a:t>
            </a:r>
            <a:r>
              <a:rPr lang="en-US" dirty="0" smtClean="0"/>
              <a:t> </a:t>
            </a:r>
            <a:r>
              <a:rPr lang="en-US" dirty="0" err="1" smtClean="0"/>
              <a:t>chưa</a:t>
            </a:r>
            <a:r>
              <a:rPr lang="en-US" dirty="0" smtClean="0"/>
              <a:t> </a:t>
            </a:r>
            <a:r>
              <a:rPr lang="en-US" dirty="0" err="1" smtClean="0"/>
              <a:t>hoàn</a:t>
            </a:r>
            <a:r>
              <a:rPr lang="en-US" dirty="0" smtClean="0"/>
              <a:t> </a:t>
            </a:r>
            <a:r>
              <a:rPr lang="en-US" dirty="0" err="1" smtClean="0"/>
              <a:t>thành</a:t>
            </a:r>
            <a:endParaRPr dirty="0"/>
          </a:p>
        </p:txBody>
      </p:sp>
      <p:sp>
        <p:nvSpPr>
          <p:cNvPr id="2" name="Rectangle 1"/>
          <p:cNvSpPr/>
          <p:nvPr/>
        </p:nvSpPr>
        <p:spPr>
          <a:xfrm>
            <a:off x="1536700" y="996150"/>
            <a:ext cx="6629400" cy="872034"/>
          </a:xfrm>
          <a:prstGeom prst="rect">
            <a:avLst/>
          </a:prstGeom>
        </p:spPr>
        <p:txBody>
          <a:bodyPr wrap="square">
            <a:spAutoFit/>
          </a:bodyPr>
          <a:lstStyle/>
          <a:p>
            <a:pPr marL="285750" indent="-285750">
              <a:lnSpc>
                <a:spcPct val="150000"/>
              </a:lnSpc>
              <a:buFontTx/>
              <a:buChar char="-"/>
            </a:pPr>
            <a:r>
              <a:rPr lang="en-US" sz="1800" dirty="0" err="1" smtClean="0">
                <a:latin typeface="+mj-lt"/>
                <a:cs typeface="Times New Roman" panose="02020603050405020304" pitchFamily="18" charset="0"/>
              </a:rPr>
              <a:t>Chưa</a:t>
            </a:r>
            <a:r>
              <a:rPr lang="en-US" sz="1800" dirty="0" smtClean="0">
                <a:latin typeface="+mj-lt"/>
                <a:cs typeface="Times New Roman" panose="02020603050405020304" pitchFamily="18" charset="0"/>
              </a:rPr>
              <a:t> </a:t>
            </a:r>
            <a:r>
              <a:rPr lang="en-US" sz="1800" dirty="0" err="1" smtClean="0">
                <a:latin typeface="+mj-lt"/>
                <a:cs typeface="Times New Roman" panose="02020603050405020304" pitchFamily="18" charset="0"/>
              </a:rPr>
              <a:t>xây</a:t>
            </a:r>
            <a:r>
              <a:rPr lang="en-US" sz="1800" dirty="0" smtClean="0">
                <a:latin typeface="+mj-lt"/>
                <a:cs typeface="Times New Roman" panose="02020603050405020304" pitchFamily="18" charset="0"/>
              </a:rPr>
              <a:t> </a:t>
            </a:r>
            <a:r>
              <a:rPr lang="en-US" sz="1800" dirty="0" err="1" smtClean="0">
                <a:latin typeface="+mj-lt"/>
                <a:cs typeface="Times New Roman" panose="02020603050405020304" pitchFamily="18" charset="0"/>
              </a:rPr>
              <a:t>dựng</a:t>
            </a:r>
            <a:r>
              <a:rPr lang="en-US" sz="1800" dirty="0" smtClean="0">
                <a:latin typeface="+mj-lt"/>
                <a:cs typeface="Times New Roman" panose="02020603050405020304" pitchFamily="18" charset="0"/>
              </a:rPr>
              <a:t> </a:t>
            </a:r>
            <a:r>
              <a:rPr lang="en-US" sz="1800" dirty="0" err="1" smtClean="0">
                <a:latin typeface="+mj-lt"/>
                <a:cs typeface="Times New Roman" panose="02020603050405020304" pitchFamily="18" charset="0"/>
              </a:rPr>
              <a:t>giao</a:t>
            </a:r>
            <a:r>
              <a:rPr lang="en-US" sz="1800" dirty="0" smtClean="0">
                <a:latin typeface="+mj-lt"/>
                <a:cs typeface="Times New Roman" panose="02020603050405020304" pitchFamily="18" charset="0"/>
              </a:rPr>
              <a:t> </a:t>
            </a:r>
            <a:r>
              <a:rPr lang="en-US" sz="1800" dirty="0" err="1" smtClean="0">
                <a:latin typeface="+mj-lt"/>
                <a:cs typeface="Times New Roman" panose="02020603050405020304" pitchFamily="18" charset="0"/>
              </a:rPr>
              <a:t>diện</a:t>
            </a:r>
            <a:r>
              <a:rPr lang="en-US" sz="1800" dirty="0" smtClean="0">
                <a:latin typeface="+mj-lt"/>
                <a:cs typeface="Times New Roman" panose="02020603050405020304" pitchFamily="18" charset="0"/>
              </a:rPr>
              <a:t>.</a:t>
            </a:r>
          </a:p>
          <a:p>
            <a:pPr marL="285750" indent="-285750">
              <a:lnSpc>
                <a:spcPct val="150000"/>
              </a:lnSpc>
              <a:buFontTx/>
              <a:buChar char="-"/>
            </a:pPr>
            <a:r>
              <a:rPr lang="en-US" sz="1800" dirty="0" err="1" smtClean="0">
                <a:latin typeface="+mj-lt"/>
                <a:cs typeface="Times New Roman" panose="02020603050405020304" pitchFamily="18" charset="0"/>
              </a:rPr>
              <a:t>Chưa</a:t>
            </a:r>
            <a:r>
              <a:rPr lang="en-US" sz="1800" dirty="0" smtClean="0">
                <a:latin typeface="+mj-lt"/>
                <a:cs typeface="Times New Roman" panose="02020603050405020304" pitchFamily="18" charset="0"/>
              </a:rPr>
              <a:t> </a:t>
            </a:r>
            <a:r>
              <a:rPr lang="en-US" sz="1800" dirty="0" err="1" smtClean="0">
                <a:latin typeface="+mj-lt"/>
                <a:cs typeface="Times New Roman" panose="02020603050405020304" pitchFamily="18" charset="0"/>
              </a:rPr>
              <a:t>hoàn</a:t>
            </a:r>
            <a:r>
              <a:rPr lang="en-US" sz="1800" dirty="0" smtClean="0">
                <a:latin typeface="+mj-lt"/>
                <a:cs typeface="Times New Roman" panose="02020603050405020304" pitchFamily="18" charset="0"/>
              </a:rPr>
              <a:t> </a:t>
            </a:r>
            <a:r>
              <a:rPr lang="en-US" sz="1800" dirty="0" err="1" smtClean="0">
                <a:latin typeface="+mj-lt"/>
                <a:cs typeface="Times New Roman" panose="02020603050405020304" pitchFamily="18" charset="0"/>
              </a:rPr>
              <a:t>thiện</a:t>
            </a:r>
            <a:r>
              <a:rPr lang="en-US" sz="1800" dirty="0" smtClean="0">
                <a:latin typeface="+mj-lt"/>
                <a:cs typeface="Times New Roman" panose="02020603050405020304" pitchFamily="18" charset="0"/>
              </a:rPr>
              <a:t> </a:t>
            </a:r>
            <a:r>
              <a:rPr lang="en-US" sz="1800" dirty="0" err="1" smtClean="0">
                <a:latin typeface="+mj-lt"/>
                <a:cs typeface="Times New Roman" panose="02020603050405020304" pitchFamily="18" charset="0"/>
              </a:rPr>
              <a:t>chức</a:t>
            </a:r>
            <a:r>
              <a:rPr lang="en-US" sz="1800" dirty="0" smtClean="0">
                <a:latin typeface="+mj-lt"/>
                <a:cs typeface="Times New Roman" panose="02020603050405020304" pitchFamily="18" charset="0"/>
              </a:rPr>
              <a:t> </a:t>
            </a:r>
            <a:r>
              <a:rPr lang="en-US" sz="1800" dirty="0" err="1" smtClean="0">
                <a:latin typeface="+mj-lt"/>
                <a:cs typeface="Times New Roman" panose="02020603050405020304" pitchFamily="18" charset="0"/>
              </a:rPr>
              <a:t>năng</a:t>
            </a:r>
            <a:r>
              <a:rPr lang="en-US" sz="1800" dirty="0" smtClean="0">
                <a:latin typeface="+mj-lt"/>
                <a:cs typeface="Times New Roman" panose="02020603050405020304" pitchFamily="18" charset="0"/>
              </a:rPr>
              <a:t> </a:t>
            </a:r>
            <a:r>
              <a:rPr lang="en-US" sz="1800" dirty="0" err="1" smtClean="0">
                <a:latin typeface="+mj-lt"/>
                <a:cs typeface="Times New Roman" panose="02020603050405020304" pitchFamily="18" charset="0"/>
              </a:rPr>
              <a:t>xem</a:t>
            </a:r>
            <a:r>
              <a:rPr lang="en-US" sz="1800" dirty="0" smtClean="0">
                <a:latin typeface="+mj-lt"/>
                <a:cs typeface="Times New Roman" panose="02020603050405020304" pitchFamily="18" charset="0"/>
              </a:rPr>
              <a:t> </a:t>
            </a:r>
            <a:r>
              <a:rPr lang="en-US" sz="1800" dirty="0" err="1" smtClean="0">
                <a:latin typeface="+mj-lt"/>
                <a:cs typeface="Times New Roman" panose="02020603050405020304" pitchFamily="18" charset="0"/>
              </a:rPr>
              <a:t>thời</a:t>
            </a:r>
            <a:r>
              <a:rPr lang="en-US" sz="1800" dirty="0" smtClean="0">
                <a:latin typeface="+mj-lt"/>
                <a:cs typeface="Times New Roman" panose="02020603050405020304" pitchFamily="18" charset="0"/>
              </a:rPr>
              <a:t> </a:t>
            </a:r>
            <a:r>
              <a:rPr lang="en-US" sz="1800" dirty="0" err="1" smtClean="0">
                <a:latin typeface="+mj-lt"/>
                <a:cs typeface="Times New Roman" panose="02020603050405020304" pitchFamily="18" charset="0"/>
              </a:rPr>
              <a:t>tiết</a:t>
            </a:r>
            <a:r>
              <a:rPr lang="en-US" sz="1800" dirty="0" smtClean="0">
                <a:latin typeface="+mj-lt"/>
                <a:cs typeface="Times New Roman" panose="02020603050405020304" pitchFamily="18" charset="0"/>
              </a:rPr>
              <a:t>.</a:t>
            </a:r>
            <a:endParaRPr lang="en-US" sz="1800" dirty="0">
              <a:latin typeface="+mj-lt"/>
              <a:cs typeface="Times New Roman" panose="02020603050405020304" pitchFamily="18" charset="0"/>
            </a:endParaRPr>
          </a:p>
        </p:txBody>
      </p:sp>
    </p:spTree>
    <p:extLst>
      <p:ext uri="{BB962C8B-B14F-4D97-AF65-F5344CB8AC3E}">
        <p14:creationId xmlns:p14="http://schemas.microsoft.com/office/powerpoint/2010/main" val="1962867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497" name="Google Shape;497;p53"/>
          <p:cNvSpPr txBox="1">
            <a:spLocks noGrp="1"/>
          </p:cNvSpPr>
          <p:nvPr>
            <p:ph type="title"/>
          </p:nvPr>
        </p:nvSpPr>
        <p:spPr>
          <a:xfrm>
            <a:off x="713375" y="2227050"/>
            <a:ext cx="44625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DEMO</a:t>
            </a:r>
            <a:endParaRPr dirty="0"/>
          </a:p>
        </p:txBody>
      </p:sp>
      <p:sp>
        <p:nvSpPr>
          <p:cNvPr id="499" name="Google Shape;499;p53"/>
          <p:cNvSpPr txBox="1">
            <a:spLocks noGrp="1"/>
          </p:cNvSpPr>
          <p:nvPr>
            <p:ph type="title" idx="2"/>
          </p:nvPr>
        </p:nvSpPr>
        <p:spPr>
          <a:xfrm>
            <a:off x="713300" y="1262325"/>
            <a:ext cx="4462500" cy="114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04</a:t>
            </a:r>
            <a:endParaRPr dirty="0"/>
          </a:p>
        </p:txBody>
      </p:sp>
    </p:spTree>
    <p:extLst>
      <p:ext uri="{BB962C8B-B14F-4D97-AF65-F5344CB8AC3E}">
        <p14:creationId xmlns:p14="http://schemas.microsoft.com/office/powerpoint/2010/main" val="1924920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11066"/>
        <p:cNvGrpSpPr/>
        <p:nvPr/>
      </p:nvGrpSpPr>
      <p:grpSpPr>
        <a:xfrm>
          <a:off x="0" y="0"/>
          <a:ext cx="0" cy="0"/>
          <a:chOff x="0" y="0"/>
          <a:chExt cx="0" cy="0"/>
        </a:xfrm>
      </p:grpSpPr>
      <p:sp>
        <p:nvSpPr>
          <p:cNvPr id="3" name="Rectangle 2"/>
          <p:cNvSpPr/>
          <p:nvPr/>
        </p:nvSpPr>
        <p:spPr>
          <a:xfrm>
            <a:off x="1295400" y="1847050"/>
            <a:ext cx="6629400" cy="1103892"/>
          </a:xfrm>
          <a:prstGeom prst="rect">
            <a:avLst/>
          </a:prstGeom>
        </p:spPr>
        <p:txBody>
          <a:bodyPr wrap="square">
            <a:spAutoFit/>
          </a:bodyPr>
          <a:lstStyle/>
          <a:p>
            <a:pPr algn="ctr">
              <a:lnSpc>
                <a:spcPct val="150000"/>
              </a:lnSpc>
            </a:pPr>
            <a:r>
              <a:rPr lang="en-US" sz="5000" b="1" dirty="0" smtClean="0">
                <a:solidFill>
                  <a:schemeClr val="bg1"/>
                </a:solidFill>
                <a:effectLst>
                  <a:outerShdw blurRad="38100" dist="38100" dir="2700000" algn="tl">
                    <a:srgbClr val="000000">
                      <a:alpha val="43137"/>
                    </a:srgbClr>
                  </a:outerShdw>
                </a:effectLst>
                <a:latin typeface="+mj-lt"/>
                <a:cs typeface="Times New Roman" panose="02020603050405020304" pitchFamily="18" charset="0"/>
              </a:rPr>
              <a:t>Thanks!</a:t>
            </a:r>
            <a:endParaRPr lang="en-US" sz="5000" b="1" dirty="0">
              <a:solidFill>
                <a:schemeClr val="bg1"/>
              </a:solidFill>
              <a:effectLst>
                <a:outerShdw blurRad="38100" dist="38100" dir="2700000" algn="tl">
                  <a:srgbClr val="000000">
                    <a:alpha val="43137"/>
                  </a:srgbClr>
                </a:outerShdw>
              </a:effectLst>
              <a:latin typeface="+mj-lt"/>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2"/>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Table of Contents</a:t>
            </a:r>
            <a:endParaRPr dirty="0"/>
          </a:p>
        </p:txBody>
      </p:sp>
      <p:sp>
        <p:nvSpPr>
          <p:cNvPr id="198" name="Google Shape;198;p32"/>
          <p:cNvSpPr txBox="1">
            <a:spLocks noGrp="1"/>
          </p:cNvSpPr>
          <p:nvPr>
            <p:ph type="ctrTitle" idx="2"/>
          </p:nvPr>
        </p:nvSpPr>
        <p:spPr>
          <a:xfrm>
            <a:off x="2307200" y="1799875"/>
            <a:ext cx="2150400" cy="38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smtClean="0"/>
              <a:t>Giới</a:t>
            </a:r>
            <a:r>
              <a:rPr lang="en-US" dirty="0" smtClean="0"/>
              <a:t> </a:t>
            </a:r>
            <a:r>
              <a:rPr lang="en-US" dirty="0" err="1" smtClean="0"/>
              <a:t>thiệu</a:t>
            </a:r>
            <a:r>
              <a:rPr lang="en-US" dirty="0" smtClean="0"/>
              <a:t> </a:t>
            </a:r>
            <a:r>
              <a:rPr lang="en-US" dirty="0" err="1" smtClean="0"/>
              <a:t>đề</a:t>
            </a:r>
            <a:r>
              <a:rPr lang="en-US" dirty="0" smtClean="0"/>
              <a:t> </a:t>
            </a:r>
            <a:r>
              <a:rPr lang="en-US" dirty="0" err="1" smtClean="0"/>
              <a:t>tài</a:t>
            </a:r>
            <a:endParaRPr dirty="0"/>
          </a:p>
        </p:txBody>
      </p:sp>
      <p:sp>
        <p:nvSpPr>
          <p:cNvPr id="199" name="Google Shape;199;p32"/>
          <p:cNvSpPr txBox="1">
            <a:spLocks noGrp="1"/>
          </p:cNvSpPr>
          <p:nvPr>
            <p:ph type="title" idx="3"/>
          </p:nvPr>
        </p:nvSpPr>
        <p:spPr>
          <a:xfrm>
            <a:off x="717800" y="1521025"/>
            <a:ext cx="1493400" cy="941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01</a:t>
            </a:r>
            <a:endParaRPr/>
          </a:p>
        </p:txBody>
      </p:sp>
      <p:sp>
        <p:nvSpPr>
          <p:cNvPr id="201" name="Google Shape;201;p32"/>
          <p:cNvSpPr txBox="1">
            <a:spLocks noGrp="1"/>
          </p:cNvSpPr>
          <p:nvPr>
            <p:ph type="ctrTitle" idx="4"/>
          </p:nvPr>
        </p:nvSpPr>
        <p:spPr>
          <a:xfrm>
            <a:off x="6275650" y="1799875"/>
            <a:ext cx="2150400" cy="38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Trợ lý ảo</a:t>
            </a:r>
            <a:endParaRPr dirty="0"/>
          </a:p>
        </p:txBody>
      </p:sp>
      <p:sp>
        <p:nvSpPr>
          <p:cNvPr id="202" name="Google Shape;202;p32"/>
          <p:cNvSpPr txBox="1">
            <a:spLocks noGrp="1"/>
          </p:cNvSpPr>
          <p:nvPr>
            <p:ph type="title" idx="5"/>
          </p:nvPr>
        </p:nvSpPr>
        <p:spPr>
          <a:xfrm>
            <a:off x="4686400" y="1521025"/>
            <a:ext cx="1493400" cy="941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02</a:t>
            </a:r>
            <a:endParaRPr/>
          </a:p>
        </p:txBody>
      </p:sp>
      <p:sp>
        <p:nvSpPr>
          <p:cNvPr id="204" name="Google Shape;204;p32"/>
          <p:cNvSpPr txBox="1">
            <a:spLocks noGrp="1"/>
          </p:cNvSpPr>
          <p:nvPr>
            <p:ph type="ctrTitle" idx="7"/>
          </p:nvPr>
        </p:nvSpPr>
        <p:spPr>
          <a:xfrm>
            <a:off x="2307050" y="3239300"/>
            <a:ext cx="2150400" cy="38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Chức năng</a:t>
            </a:r>
            <a:endParaRPr dirty="0"/>
          </a:p>
        </p:txBody>
      </p:sp>
      <p:sp>
        <p:nvSpPr>
          <p:cNvPr id="205" name="Google Shape;205;p32"/>
          <p:cNvSpPr txBox="1">
            <a:spLocks noGrp="1"/>
          </p:cNvSpPr>
          <p:nvPr>
            <p:ph type="title" idx="8"/>
          </p:nvPr>
        </p:nvSpPr>
        <p:spPr>
          <a:xfrm>
            <a:off x="717800" y="2960450"/>
            <a:ext cx="1493400" cy="941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03</a:t>
            </a:r>
            <a:endParaRPr/>
          </a:p>
        </p:txBody>
      </p:sp>
      <p:sp>
        <p:nvSpPr>
          <p:cNvPr id="207" name="Google Shape;207;p32"/>
          <p:cNvSpPr txBox="1">
            <a:spLocks noGrp="1"/>
          </p:cNvSpPr>
          <p:nvPr>
            <p:ph type="ctrTitle" idx="13"/>
          </p:nvPr>
        </p:nvSpPr>
        <p:spPr>
          <a:xfrm>
            <a:off x="6275600" y="3239300"/>
            <a:ext cx="2150400" cy="38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Demo</a:t>
            </a:r>
            <a:endParaRPr dirty="0"/>
          </a:p>
        </p:txBody>
      </p:sp>
      <p:sp>
        <p:nvSpPr>
          <p:cNvPr id="208" name="Google Shape;208;p32"/>
          <p:cNvSpPr txBox="1">
            <a:spLocks noGrp="1"/>
          </p:cNvSpPr>
          <p:nvPr>
            <p:ph type="title" idx="14"/>
          </p:nvPr>
        </p:nvSpPr>
        <p:spPr>
          <a:xfrm>
            <a:off x="4686400" y="2960450"/>
            <a:ext cx="1493400" cy="941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04</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4"/>
          <p:cNvSpPr txBox="1">
            <a:spLocks noGrp="1"/>
          </p:cNvSpPr>
          <p:nvPr>
            <p:ph type="title"/>
          </p:nvPr>
        </p:nvSpPr>
        <p:spPr>
          <a:xfrm>
            <a:off x="3181611" y="2740617"/>
            <a:ext cx="5774498" cy="841800"/>
          </a:xfrm>
          <a:prstGeom prst="rect">
            <a:avLst/>
          </a:prstGeom>
        </p:spPr>
        <p:txBody>
          <a:bodyPr spcFirstLastPara="1" wrap="square" lIns="91425" tIns="91425" rIns="91425" bIns="91425" anchor="ctr" anchorCtr="0">
            <a:noAutofit/>
          </a:bodyPr>
          <a:lstStyle/>
          <a:p>
            <a:pPr lvl="0" algn="l"/>
            <a:r>
              <a:rPr lang="en-US" dirty="0" err="1"/>
              <a:t>Giới</a:t>
            </a:r>
            <a:r>
              <a:rPr lang="en-US" dirty="0"/>
              <a:t> </a:t>
            </a:r>
            <a:r>
              <a:rPr lang="en-US" dirty="0" err="1"/>
              <a:t>thiệu</a:t>
            </a:r>
            <a:r>
              <a:rPr lang="en-US" dirty="0"/>
              <a:t> </a:t>
            </a:r>
            <a:r>
              <a:rPr lang="en-US" dirty="0" err="1"/>
              <a:t>đề</a:t>
            </a:r>
            <a:r>
              <a:rPr lang="en-US" dirty="0"/>
              <a:t> </a:t>
            </a:r>
            <a:r>
              <a:rPr lang="en-US" dirty="0" err="1"/>
              <a:t>tài</a:t>
            </a:r>
            <a:endParaRPr lang="en-US" dirty="0"/>
          </a:p>
        </p:txBody>
      </p:sp>
      <p:sp>
        <p:nvSpPr>
          <p:cNvPr id="224" name="Google Shape;224;p34"/>
          <p:cNvSpPr txBox="1">
            <a:spLocks noGrp="1"/>
          </p:cNvSpPr>
          <p:nvPr>
            <p:ph type="title" idx="2"/>
          </p:nvPr>
        </p:nvSpPr>
        <p:spPr>
          <a:xfrm>
            <a:off x="4068558" y="1775892"/>
            <a:ext cx="4462500" cy="1141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01</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5"/>
          <p:cNvSpPr txBox="1">
            <a:spLocks noGrp="1"/>
          </p:cNvSpPr>
          <p:nvPr>
            <p:ph type="title"/>
          </p:nvPr>
        </p:nvSpPr>
        <p:spPr>
          <a:xfrm>
            <a:off x="3945924" y="882189"/>
            <a:ext cx="4055400" cy="723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smtClean="0"/>
              <a:t>Lý do chọn đề tài</a:t>
            </a:r>
            <a:endParaRPr dirty="0"/>
          </a:p>
        </p:txBody>
      </p:sp>
      <p:sp>
        <p:nvSpPr>
          <p:cNvPr id="230" name="Google Shape;230;p35"/>
          <p:cNvSpPr txBox="1">
            <a:spLocks noGrp="1"/>
          </p:cNvSpPr>
          <p:nvPr>
            <p:ph type="subTitle" idx="1"/>
          </p:nvPr>
        </p:nvSpPr>
        <p:spPr>
          <a:xfrm>
            <a:off x="2803248" y="1826747"/>
            <a:ext cx="6340752" cy="2312116"/>
          </a:xfrm>
          <a:prstGeom prst="rect">
            <a:avLst/>
          </a:prstGeom>
        </p:spPr>
        <p:txBody>
          <a:bodyPr spcFirstLastPara="1" wrap="square" lIns="91425" tIns="91425" rIns="91425" bIns="91425" anchor="t" anchorCtr="0">
            <a:noAutofit/>
          </a:bodyPr>
          <a:lstStyle/>
          <a:p>
            <a:pPr marL="0" lvl="0" indent="0" algn="l">
              <a:lnSpc>
                <a:spcPct val="150000"/>
              </a:lnSpc>
              <a:buSzPts val="1100"/>
            </a:pPr>
            <a:r>
              <a:rPr lang="en-US" sz="1600" dirty="0" smtClean="0"/>
              <a:t>- </a:t>
            </a:r>
            <a:r>
              <a:rPr lang="vi-VN" sz="1600" dirty="0" smtClean="0"/>
              <a:t>Sự </a:t>
            </a:r>
            <a:r>
              <a:rPr lang="vi-VN" sz="1600" dirty="0"/>
              <a:t>phát triển nhanh chóng của AI và học máy đã giúp phát triển công nghệ nhận dạng giọng </a:t>
            </a:r>
            <a:r>
              <a:rPr lang="vi-VN" sz="1600" dirty="0" smtClean="0"/>
              <a:t>nói</a:t>
            </a:r>
            <a:r>
              <a:rPr lang="en-US" sz="1600" dirty="0" smtClean="0"/>
              <a:t>.</a:t>
            </a:r>
          </a:p>
          <a:p>
            <a:pPr marL="0" lvl="0" indent="0" algn="l">
              <a:lnSpc>
                <a:spcPct val="150000"/>
              </a:lnSpc>
              <a:buSzPts val="1100"/>
            </a:pPr>
            <a:endParaRPr lang="en-US" sz="1600" dirty="0" smtClean="0"/>
          </a:p>
          <a:p>
            <a:pPr marL="0" lvl="0" indent="0" algn="l">
              <a:lnSpc>
                <a:spcPct val="150000"/>
              </a:lnSpc>
              <a:buSzPts val="1100"/>
            </a:pPr>
            <a:r>
              <a:rPr lang="en-US" sz="1600" dirty="0" smtClean="0"/>
              <a:t>-  </a:t>
            </a:r>
            <a:r>
              <a:rPr lang="vi-VN" sz="1600" dirty="0"/>
              <a:t>Các “ông lớn” làng công nghệ thế giới đã cho ra đời các trợ lý </a:t>
            </a:r>
            <a:r>
              <a:rPr lang="vi-VN" sz="1600" dirty="0" smtClean="0"/>
              <a:t>ảo</a:t>
            </a:r>
            <a:r>
              <a:rPr lang="en-US" sz="1600" dirty="0" smtClean="0"/>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6"/>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Những kiến thức cần có</a:t>
            </a:r>
            <a:endParaRPr dirty="0"/>
          </a:p>
        </p:txBody>
      </p:sp>
      <p:sp>
        <p:nvSpPr>
          <p:cNvPr id="236" name="Google Shape;236;p36"/>
          <p:cNvSpPr txBox="1">
            <a:spLocks noGrp="1"/>
          </p:cNvSpPr>
          <p:nvPr>
            <p:ph type="subTitle" idx="1"/>
          </p:nvPr>
        </p:nvSpPr>
        <p:spPr>
          <a:xfrm>
            <a:off x="254700" y="2752518"/>
            <a:ext cx="2261700" cy="4086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smtClean="0"/>
              <a:t>AI</a:t>
            </a:r>
            <a:endParaRPr dirty="0"/>
          </a:p>
        </p:txBody>
      </p:sp>
      <p:sp>
        <p:nvSpPr>
          <p:cNvPr id="238" name="Google Shape;238;p36"/>
          <p:cNvSpPr txBox="1">
            <a:spLocks noGrp="1"/>
          </p:cNvSpPr>
          <p:nvPr>
            <p:ph type="subTitle" idx="3"/>
          </p:nvPr>
        </p:nvSpPr>
        <p:spPr>
          <a:xfrm>
            <a:off x="3368154" y="4395093"/>
            <a:ext cx="2261700" cy="4086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smtClean="0"/>
              <a:t>NLP</a:t>
            </a:r>
            <a:endParaRPr dirty="0"/>
          </a:p>
        </p:txBody>
      </p:sp>
      <p:sp>
        <p:nvSpPr>
          <p:cNvPr id="240" name="Google Shape;240;p36"/>
          <p:cNvSpPr txBox="1">
            <a:spLocks noGrp="1"/>
          </p:cNvSpPr>
          <p:nvPr>
            <p:ph type="subTitle" idx="5"/>
          </p:nvPr>
        </p:nvSpPr>
        <p:spPr>
          <a:xfrm>
            <a:off x="6481609" y="2878124"/>
            <a:ext cx="2261700" cy="4086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smtClean="0"/>
              <a:t>Virtual Assistant</a:t>
            </a:r>
            <a:endParaRPr dirty="0"/>
          </a:p>
        </p:txBody>
      </p:sp>
      <p:pic>
        <p:nvPicPr>
          <p:cNvPr id="14" name="Picture 4" descr="Công nghệ AI của hiện tại và tương lai">
            <a:extLst>
              <a:ext uri="{FF2B5EF4-FFF2-40B4-BE49-F238E27FC236}">
                <a16:creationId xmlns:a16="http://schemas.microsoft.com/office/drawing/2014/main" id="{3431C4BA-A549-147E-7D7A-AA6AE2C819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7329" y="1343812"/>
            <a:ext cx="2076441" cy="1408706"/>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Why NLP is the Next Frontier in AI for Enterprises | Spiceworks It Securit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78429" y="2956818"/>
            <a:ext cx="2841150" cy="142057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Why Virtual Assistants Are a Must for Businesses | Giga Mundo - Money"/>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89650" y="1343812"/>
            <a:ext cx="2645619" cy="140870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6"/>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smtClean="0"/>
              <a:t>C</a:t>
            </a:r>
            <a:r>
              <a:rPr lang="en" dirty="0" smtClean="0"/>
              <a:t>ông cụ - Ngôn ngữ</a:t>
            </a:r>
            <a:endParaRPr dirty="0"/>
          </a:p>
        </p:txBody>
      </p:sp>
      <p:pic>
        <p:nvPicPr>
          <p:cNvPr id="2056" name="Picture 8" descr="What is Python Coding?"/>
          <p:cNvPicPr>
            <a:picLocks noChangeAspect="1" noChangeArrowheads="1"/>
          </p:cNvPicPr>
          <p:nvPr/>
        </p:nvPicPr>
        <p:blipFill rotWithShape="1">
          <a:blip r:embed="rId3">
            <a:extLst>
              <a:ext uri="{28A0092B-C50C-407E-A947-70E740481C1C}">
                <a14:useLocalDpi xmlns:a14="http://schemas.microsoft.com/office/drawing/2010/main" val="0"/>
              </a:ext>
            </a:extLst>
          </a:blip>
          <a:srcRect l="13994" t="16745" r="11056" b="18111"/>
          <a:stretch/>
        </p:blipFill>
        <p:spPr bwMode="auto">
          <a:xfrm>
            <a:off x="6245805" y="1674061"/>
            <a:ext cx="1578078" cy="137160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Visual Studio Code là gì? Tính năng của Visual Studio Code - Fptshop.com.vn">
            <a:extLst>
              <a:ext uri="{FF2B5EF4-FFF2-40B4-BE49-F238E27FC236}">
                <a16:creationId xmlns:a16="http://schemas.microsoft.com/office/drawing/2014/main" id="{48D74456-687A-0B28-043C-AA063BB56BC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5271" y="1674061"/>
            <a:ext cx="2439655" cy="1626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56281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497" name="Google Shape;497;p53"/>
          <p:cNvSpPr txBox="1">
            <a:spLocks noGrp="1"/>
          </p:cNvSpPr>
          <p:nvPr>
            <p:ph type="title"/>
          </p:nvPr>
        </p:nvSpPr>
        <p:spPr>
          <a:xfrm>
            <a:off x="713375" y="2227050"/>
            <a:ext cx="44625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Trợ lý ảo</a:t>
            </a:r>
            <a:endParaRPr dirty="0"/>
          </a:p>
        </p:txBody>
      </p:sp>
      <p:sp>
        <p:nvSpPr>
          <p:cNvPr id="499" name="Google Shape;499;p53"/>
          <p:cNvSpPr txBox="1">
            <a:spLocks noGrp="1"/>
          </p:cNvSpPr>
          <p:nvPr>
            <p:ph type="title" idx="2"/>
          </p:nvPr>
        </p:nvSpPr>
        <p:spPr>
          <a:xfrm>
            <a:off x="713300" y="1262325"/>
            <a:ext cx="4462500" cy="114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02</a:t>
            </a:r>
            <a:endParaRPr dirty="0"/>
          </a:p>
        </p:txBody>
      </p:sp>
    </p:spTree>
    <p:extLst>
      <p:ext uri="{BB962C8B-B14F-4D97-AF65-F5344CB8AC3E}">
        <p14:creationId xmlns:p14="http://schemas.microsoft.com/office/powerpoint/2010/main" val="42147152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5"/>
          <p:cNvSpPr txBox="1">
            <a:spLocks noGrp="1"/>
          </p:cNvSpPr>
          <p:nvPr>
            <p:ph type="title"/>
          </p:nvPr>
        </p:nvSpPr>
        <p:spPr>
          <a:xfrm>
            <a:off x="3857024" y="590089"/>
            <a:ext cx="4055400" cy="723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smtClean="0"/>
              <a:t>Trợ lý ảo là gì?</a:t>
            </a:r>
            <a:endParaRPr dirty="0"/>
          </a:p>
        </p:txBody>
      </p:sp>
      <p:sp>
        <p:nvSpPr>
          <p:cNvPr id="230" name="Google Shape;230;p35"/>
          <p:cNvSpPr txBox="1">
            <a:spLocks noGrp="1"/>
          </p:cNvSpPr>
          <p:nvPr>
            <p:ph type="subTitle" idx="1"/>
          </p:nvPr>
        </p:nvSpPr>
        <p:spPr>
          <a:xfrm>
            <a:off x="2714348" y="1534646"/>
            <a:ext cx="6340752" cy="2732553"/>
          </a:xfrm>
          <a:prstGeom prst="rect">
            <a:avLst/>
          </a:prstGeom>
        </p:spPr>
        <p:txBody>
          <a:bodyPr spcFirstLastPara="1" wrap="square" lIns="91425" tIns="91425" rIns="91425" bIns="91425" anchor="t" anchorCtr="0">
            <a:noAutofit/>
          </a:bodyPr>
          <a:lstStyle/>
          <a:p>
            <a:pPr marL="0" lvl="0" indent="0" algn="l">
              <a:lnSpc>
                <a:spcPct val="150000"/>
              </a:lnSpc>
              <a:buSzPts val="1100"/>
            </a:pPr>
            <a:r>
              <a:rPr lang="en-US" sz="1600" dirty="0" smtClean="0"/>
              <a:t>- </a:t>
            </a:r>
            <a:r>
              <a:rPr lang="vi-VN" sz="1600" dirty="0" smtClean="0"/>
              <a:t>Trợ </a:t>
            </a:r>
            <a:r>
              <a:rPr lang="vi-VN" sz="1600" dirty="0"/>
              <a:t>lý ảo (Virtual Assistant) hay còn gọi là trợ lý AI hay trợ lý kỹ thuật số, là chương trình ứng dụng được thiết kế để "hiểu" các lệnh thoại bằng ngôn ngữ tự </a:t>
            </a:r>
            <a:r>
              <a:rPr lang="vi-VN" sz="1600" dirty="0" smtClean="0"/>
              <a:t>nhiên</a:t>
            </a:r>
            <a:r>
              <a:rPr lang="en-US" sz="1600" dirty="0" smtClean="0"/>
              <a:t>.</a:t>
            </a:r>
          </a:p>
          <a:p>
            <a:pPr marL="0" lvl="0" indent="0" algn="l">
              <a:lnSpc>
                <a:spcPct val="150000"/>
              </a:lnSpc>
              <a:buSzPts val="1100"/>
            </a:pPr>
            <a:endParaRPr lang="en-US" sz="1600" dirty="0" smtClean="0"/>
          </a:p>
          <a:p>
            <a:pPr marL="0" lvl="0" indent="0" algn="l">
              <a:lnSpc>
                <a:spcPct val="150000"/>
              </a:lnSpc>
              <a:buSzPts val="1100"/>
            </a:pPr>
            <a:r>
              <a:rPr lang="en-US" sz="1600" dirty="0" smtClean="0"/>
              <a:t>-  </a:t>
            </a:r>
            <a:r>
              <a:rPr lang="vi-VN" sz="1600" dirty="0"/>
              <a:t>Trợ lý ảo là một ứng dụng lập trình hướng nhiệm vụ, nhận dạng giọng nói của con người và thực hiện các lệnh được phát âm bởi người dùng.</a:t>
            </a:r>
            <a:endParaRPr lang="en-US" sz="1600" dirty="0" smtClean="0"/>
          </a:p>
        </p:txBody>
      </p:sp>
    </p:spTree>
    <p:extLst>
      <p:ext uri="{BB962C8B-B14F-4D97-AF65-F5344CB8AC3E}">
        <p14:creationId xmlns:p14="http://schemas.microsoft.com/office/powerpoint/2010/main" val="111922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6"/>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Một số ứng dụng trợ lý ảo</a:t>
            </a:r>
            <a:endParaRPr dirty="0"/>
          </a:p>
        </p:txBody>
      </p:sp>
      <p:pic>
        <p:nvPicPr>
          <p:cNvPr id="3078" name="Picture 6" descr="Bạn Đã Biết Trợ Lý Google Assistant Trên Tivi Là Gì Chưa? | Nguyễn Kim"/>
          <p:cNvPicPr>
            <a:picLocks noChangeAspect="1" noChangeArrowheads="1"/>
          </p:cNvPicPr>
          <p:nvPr/>
        </p:nvPicPr>
        <p:blipFill rotWithShape="1">
          <a:blip r:embed="rId3">
            <a:extLst>
              <a:ext uri="{28A0092B-C50C-407E-A947-70E740481C1C}">
                <a14:useLocalDpi xmlns:a14="http://schemas.microsoft.com/office/drawing/2010/main" val="0"/>
              </a:ext>
            </a:extLst>
          </a:blip>
          <a:srcRect l="15005" t="3254" r="14967" b="8934"/>
          <a:stretch/>
        </p:blipFill>
        <p:spPr bwMode="auto">
          <a:xfrm>
            <a:off x="692300" y="1276570"/>
            <a:ext cx="1604295" cy="1131602"/>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The Alexa Personality"/>
          <p:cNvPicPr>
            <a:picLocks noChangeAspect="1" noChangeArrowheads="1"/>
          </p:cNvPicPr>
          <p:nvPr/>
        </p:nvPicPr>
        <p:blipFill rotWithShape="1">
          <a:blip r:embed="rId4">
            <a:extLst>
              <a:ext uri="{28A0092B-C50C-407E-A947-70E740481C1C}">
                <a14:useLocalDpi xmlns:a14="http://schemas.microsoft.com/office/drawing/2010/main" val="0"/>
              </a:ext>
            </a:extLst>
          </a:blip>
          <a:srcRect l="19437" t="20984" r="13567" b="21798"/>
          <a:stretch/>
        </p:blipFill>
        <p:spPr bwMode="auto">
          <a:xfrm>
            <a:off x="6720685" y="1276570"/>
            <a:ext cx="1949116" cy="1130969"/>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Siri - Apple"/>
          <p:cNvPicPr>
            <a:picLocks noChangeAspect="1" noChangeArrowheads="1"/>
          </p:cNvPicPr>
          <p:nvPr/>
        </p:nvPicPr>
        <p:blipFill rotWithShape="1">
          <a:blip r:embed="rId5">
            <a:extLst>
              <a:ext uri="{28A0092B-C50C-407E-A947-70E740481C1C}">
                <a14:useLocalDpi xmlns:a14="http://schemas.microsoft.com/office/drawing/2010/main" val="0"/>
              </a:ext>
            </a:extLst>
          </a:blip>
          <a:srcRect l="33533" t="18810" r="33276" b="18616"/>
          <a:stretch/>
        </p:blipFill>
        <p:spPr bwMode="auto">
          <a:xfrm>
            <a:off x="4100770" y="1311075"/>
            <a:ext cx="1107827" cy="1096464"/>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descr="Unboxing Cortana - Does it Work for your Business Needs? - UC Today"/>
          <p:cNvPicPr>
            <a:picLocks noChangeAspect="1" noChangeArrowheads="1"/>
          </p:cNvPicPr>
          <p:nvPr/>
        </p:nvPicPr>
        <p:blipFill rotWithShape="1">
          <a:blip r:embed="rId6">
            <a:extLst>
              <a:ext uri="{28A0092B-C50C-407E-A947-70E740481C1C}">
                <a14:useLocalDpi xmlns:a14="http://schemas.microsoft.com/office/drawing/2010/main" val="0"/>
              </a:ext>
            </a:extLst>
          </a:blip>
          <a:srcRect l="25473" r="26708"/>
          <a:stretch/>
        </p:blipFill>
        <p:spPr bwMode="auto">
          <a:xfrm>
            <a:off x="1641052" y="2975596"/>
            <a:ext cx="1767551" cy="1848138"/>
          </a:xfrm>
          <a:prstGeom prst="rect">
            <a:avLst/>
          </a:prstGeom>
          <a:noFill/>
          <a:extLst>
            <a:ext uri="{909E8E84-426E-40DD-AFC4-6F175D3DCCD1}">
              <a14:hiddenFill xmlns:a14="http://schemas.microsoft.com/office/drawing/2010/main">
                <a:solidFill>
                  <a:srgbClr val="FFFFFF"/>
                </a:solidFill>
              </a14:hiddenFill>
            </a:ext>
          </a:extLst>
        </p:spPr>
      </p:pic>
      <p:pic>
        <p:nvPicPr>
          <p:cNvPr id="3086" name="Picture 14" descr="Bixby just got a big update with improvements you'll want to check out -  SamMobile"/>
          <p:cNvPicPr>
            <a:picLocks noChangeAspect="1" noChangeArrowheads="1"/>
          </p:cNvPicPr>
          <p:nvPr/>
        </p:nvPicPr>
        <p:blipFill rotWithShape="1">
          <a:blip r:embed="rId7">
            <a:extLst>
              <a:ext uri="{28A0092B-C50C-407E-A947-70E740481C1C}">
                <a14:useLocalDpi xmlns:a14="http://schemas.microsoft.com/office/drawing/2010/main" val="0"/>
              </a:ext>
            </a:extLst>
          </a:blip>
          <a:srcRect l="21618" t="32170" r="26638" b="32851"/>
          <a:stretch/>
        </p:blipFill>
        <p:spPr bwMode="auto">
          <a:xfrm>
            <a:off x="5342474" y="3278563"/>
            <a:ext cx="2756422" cy="12422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7409272"/>
      </p:ext>
    </p:extLst>
  </p:cSld>
  <p:clrMapOvr>
    <a:masterClrMapping/>
  </p:clrMapOvr>
</p:sld>
</file>

<file path=ppt/theme/theme1.xml><?xml version="1.0" encoding="utf-8"?>
<a:theme xmlns:a="http://schemas.openxmlformats.org/drawingml/2006/main" name="Management Consulting Toolkit by Slidesgo">
  <a:themeElements>
    <a:clrScheme name="Simple Light">
      <a:dk1>
        <a:srgbClr val="000000"/>
      </a:dk1>
      <a:lt1>
        <a:srgbClr val="FFFFFF"/>
      </a:lt1>
      <a:dk2>
        <a:srgbClr val="4A8CFF"/>
      </a:dk2>
      <a:lt2>
        <a:srgbClr val="EFEFEF"/>
      </a:lt2>
      <a:accent1>
        <a:srgbClr val="003BA3"/>
      </a:accent1>
      <a:accent2>
        <a:srgbClr val="000000"/>
      </a:accent2>
      <a:accent3>
        <a:srgbClr val="4A8CFF"/>
      </a:accent3>
      <a:accent4>
        <a:srgbClr val="EFEFEF"/>
      </a:accent4>
      <a:accent5>
        <a:srgbClr val="003BA3"/>
      </a:accent5>
      <a:accent6>
        <a:srgbClr val="000000"/>
      </a:accent6>
      <a:hlink>
        <a:srgbClr val="003BA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164</TotalTime>
  <Words>309</Words>
  <Application>Microsoft Office PowerPoint</Application>
  <PresentationFormat>On-screen Show (16:9)</PresentationFormat>
  <Paragraphs>48</Paragraphs>
  <Slides>14</Slides>
  <Notes>14</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14</vt:i4>
      </vt:variant>
    </vt:vector>
  </HeadingPairs>
  <TitlesOfParts>
    <vt:vector size="22" baseType="lpstr">
      <vt:lpstr>Proxima Nova</vt:lpstr>
      <vt:lpstr>Montserrat</vt:lpstr>
      <vt:lpstr>Fira Sans Extra Condensed Medium</vt:lpstr>
      <vt:lpstr>Proxima Nova Semibold</vt:lpstr>
      <vt:lpstr>Arial</vt:lpstr>
      <vt:lpstr>Times New Roman</vt:lpstr>
      <vt:lpstr>Management Consulting Toolkit by Slidesgo</vt:lpstr>
      <vt:lpstr>Slidesgo Final Pages</vt:lpstr>
      <vt:lpstr>Xây dựng hệ thống trợ lý ảo</vt:lpstr>
      <vt:lpstr>Table of Contents</vt:lpstr>
      <vt:lpstr>Giới thiệu đề tài</vt:lpstr>
      <vt:lpstr>Lý do chọn đề tài</vt:lpstr>
      <vt:lpstr>Những kiến thức cần có</vt:lpstr>
      <vt:lpstr>Công cụ - Ngôn ngữ</vt:lpstr>
      <vt:lpstr>Trợ lý ảo</vt:lpstr>
      <vt:lpstr>Trợ lý ảo là gì?</vt:lpstr>
      <vt:lpstr>Một số ứng dụng trợ lý ảo</vt:lpstr>
      <vt:lpstr>Chức năng</vt:lpstr>
      <vt:lpstr>Chức năng hoàn thành</vt:lpstr>
      <vt:lpstr>Chức năng chưa hoàn thành</vt:lpstr>
      <vt:lpstr>DEMO</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Xây dựng hệ thống trợ lý ảo</dc:title>
  <cp:lastModifiedBy>Administrator</cp:lastModifiedBy>
  <cp:revision>11</cp:revision>
  <dcterms:modified xsi:type="dcterms:W3CDTF">2022-11-24T08:09:32Z</dcterms:modified>
</cp:coreProperties>
</file>