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5D4-6282-4F3C-A7F8-0AF828F8C498}" type="datetimeFigureOut">
              <a:rPr lang="en-US" smtClean="0"/>
              <a:t>12/11/2011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678-BF83-4F94-881A-031C0C729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5D4-6282-4F3C-A7F8-0AF828F8C498}" type="datetimeFigureOut">
              <a:rPr lang="en-US" smtClean="0"/>
              <a:t>12/11/2011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678-BF83-4F94-881A-031C0C729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5D4-6282-4F3C-A7F8-0AF828F8C498}" type="datetimeFigureOut">
              <a:rPr lang="en-US" smtClean="0"/>
              <a:t>12/11/2011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678-BF83-4F94-881A-031C0C729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5D4-6282-4F3C-A7F8-0AF828F8C498}" type="datetimeFigureOut">
              <a:rPr lang="en-US" smtClean="0"/>
              <a:t>12/11/2011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678-BF83-4F94-881A-031C0C729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5D4-6282-4F3C-A7F8-0AF828F8C498}" type="datetimeFigureOut">
              <a:rPr lang="en-US" smtClean="0"/>
              <a:t>12/11/2011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678-BF83-4F94-881A-031C0C729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5D4-6282-4F3C-A7F8-0AF828F8C498}" type="datetimeFigureOut">
              <a:rPr lang="en-US" smtClean="0"/>
              <a:t>12/11/2011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678-BF83-4F94-881A-031C0C729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5D4-6282-4F3C-A7F8-0AF828F8C498}" type="datetimeFigureOut">
              <a:rPr lang="en-US" smtClean="0"/>
              <a:t>12/11/2011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678-BF83-4F94-881A-031C0C729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5D4-6282-4F3C-A7F8-0AF828F8C498}" type="datetimeFigureOut">
              <a:rPr lang="en-US" smtClean="0"/>
              <a:t>12/11/2011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678-BF83-4F94-881A-031C0C729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5D4-6282-4F3C-A7F8-0AF828F8C498}" type="datetimeFigureOut">
              <a:rPr lang="en-US" smtClean="0"/>
              <a:t>12/11/2011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678-BF83-4F94-881A-031C0C729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5D4-6282-4F3C-A7F8-0AF828F8C498}" type="datetimeFigureOut">
              <a:rPr lang="en-US" smtClean="0"/>
              <a:t>12/11/2011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678-BF83-4F94-881A-031C0C729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A5D4-6282-4F3C-A7F8-0AF828F8C498}" type="datetimeFigureOut">
              <a:rPr lang="en-US" smtClean="0"/>
              <a:t>12/11/2011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D678-BF83-4F94-881A-031C0C729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BA5D4-6282-4F3C-A7F8-0AF828F8C498}" type="datetimeFigureOut">
              <a:rPr lang="en-US" smtClean="0"/>
              <a:t>12/11/2011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4D678-BF83-4F94-881A-031C0C729F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sdsadas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sdsadas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sdsadas</dc:title>
  <dc:creator>Manan Shah</dc:creator>
  <cp:lastModifiedBy>Manan Shah</cp:lastModifiedBy>
  <cp:revision>1</cp:revision>
  <dcterms:created xsi:type="dcterms:W3CDTF">2011-12-12T02:37:59Z</dcterms:created>
  <dcterms:modified xsi:type="dcterms:W3CDTF">2011-12-12T02:38:09Z</dcterms:modified>
</cp:coreProperties>
</file>