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err="1"/>
              <a:t>Prof.</a:t>
            </a:r>
            <a:r>
              <a:rPr lang="en-AU" b="1" dirty="0"/>
              <a:t> </a:t>
            </a:r>
            <a:r>
              <a:rPr lang="en-AU" b="1" dirty="0" err="1"/>
              <a:t>Premchand</a:t>
            </a:r>
            <a:r>
              <a:rPr lang="en-AU" b="1" dirty="0"/>
              <a:t> </a:t>
            </a:r>
            <a:r>
              <a:rPr lang="en-AU" b="1" dirty="0" smtClean="0"/>
              <a:t>Nair</a:t>
            </a:r>
          </a:p>
          <a:p>
            <a:r>
              <a:rPr lang="en-AU" b="1" dirty="0" smtClean="0"/>
              <a:t>Student: Minh Hieu Nguyen</a:t>
            </a:r>
          </a:p>
          <a:p>
            <a:r>
              <a:rPr lang="en-AU" b="1" dirty="0" smtClean="0"/>
              <a:t>ID: 985949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STRIPE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24297" y="2299067"/>
            <a:ext cx="4898571" cy="2939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Class mapper</a:t>
            </a:r>
          </a:p>
          <a:p>
            <a:pPr marL="0" indent="0">
              <a:buNone/>
            </a:pPr>
            <a:r>
              <a:rPr lang="en-US" b="1" dirty="0" smtClean="0"/>
              <a:t>Method</a:t>
            </a:r>
            <a:r>
              <a:rPr lang="en-US" dirty="0" smtClean="0"/>
              <a:t> map(</a:t>
            </a:r>
            <a:r>
              <a:rPr lang="en-US" dirty="0" err="1" smtClean="0"/>
              <a:t>docid</a:t>
            </a:r>
            <a:r>
              <a:rPr lang="en-US" dirty="0" smtClean="0"/>
              <a:t> a, doc 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all term w in doc 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 &lt;- new </a:t>
            </a:r>
            <a:r>
              <a:rPr lang="en-US" dirty="0" err="1" smtClean="0"/>
              <a:t>associateArray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term u in neighborhood(w)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if(H{u}.</a:t>
            </a:r>
            <a:r>
              <a:rPr lang="en-US" dirty="0" err="1" smtClean="0"/>
              <a:t>isNull</a:t>
            </a:r>
            <a:r>
              <a:rPr lang="en-US" dirty="0" smtClean="0"/>
              <a:t>) H{u} &lt;- 1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else H{u} &lt;- H{u}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Emit(term w, stripe H)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45087" y="2272939"/>
            <a:ext cx="6801394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Class Reducer</a:t>
            </a:r>
          </a:p>
          <a:p>
            <a:pPr marL="0" indent="0">
              <a:buFont typeface="Wingdings 3" charset="2"/>
              <a:buNone/>
            </a:pPr>
            <a:r>
              <a:rPr lang="en-US" b="1" dirty="0" smtClean="0"/>
              <a:t>Method</a:t>
            </a:r>
            <a:r>
              <a:rPr lang="en-US" dirty="0" smtClean="0"/>
              <a:t> reduce(term w, stripes[H1,…])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Hf</a:t>
            </a:r>
            <a:r>
              <a:rPr lang="en-US" dirty="0" smtClean="0"/>
              <a:t> </a:t>
            </a:r>
            <a:r>
              <a:rPr lang="en-US" dirty="0"/>
              <a:t>&lt;- new </a:t>
            </a:r>
            <a:r>
              <a:rPr lang="en-US" dirty="0" err="1" smtClean="0"/>
              <a:t>associateArray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all stripe H in stripes[H1,…]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sum(</a:t>
            </a:r>
            <a:r>
              <a:rPr lang="en-US" dirty="0" err="1" smtClean="0"/>
              <a:t>Hf,H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emit(term w, stripe </a:t>
            </a:r>
            <a:r>
              <a:rPr lang="en-US" dirty="0" err="1" smtClean="0"/>
              <a:t>Hf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68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for STRIPE approach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71" y="1264555"/>
            <a:ext cx="7974435" cy="518849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04" y="2821577"/>
            <a:ext cx="821169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STRIPE approach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80" y="1714724"/>
            <a:ext cx="9267000" cy="2491515"/>
          </a:xfrm>
        </p:spPr>
      </p:pic>
    </p:spTree>
    <p:extLst>
      <p:ext uri="{BB962C8B-B14F-4D97-AF65-F5344CB8AC3E}">
        <p14:creationId xmlns:p14="http://schemas.microsoft.com/office/powerpoint/2010/main" val="33947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HYBRID approach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9976" y="1476102"/>
            <a:ext cx="4898571" cy="29391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Class mapper</a:t>
            </a:r>
          </a:p>
          <a:p>
            <a:pPr marL="0" indent="0">
              <a:buNone/>
            </a:pPr>
            <a:r>
              <a:rPr lang="en-US" b="1" dirty="0" smtClean="0"/>
              <a:t>Method</a:t>
            </a:r>
            <a:r>
              <a:rPr lang="en-US" dirty="0" smtClean="0"/>
              <a:t> map(</a:t>
            </a:r>
            <a:r>
              <a:rPr lang="en-US" dirty="0" err="1" smtClean="0"/>
              <a:t>docid</a:t>
            </a:r>
            <a:r>
              <a:rPr lang="en-US" dirty="0" smtClean="0"/>
              <a:t> a, doc 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all term w in doc 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term u in neighborhood(w)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emit(pair(</a:t>
            </a:r>
            <a:r>
              <a:rPr lang="en-US" dirty="0" err="1" smtClean="0"/>
              <a:t>w,u</a:t>
            </a:r>
            <a:r>
              <a:rPr lang="en-US" dirty="0" smtClean="0"/>
              <a:t>), </a:t>
            </a:r>
            <a:r>
              <a:rPr lang="en-US" dirty="0"/>
              <a:t>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3498" y="1476102"/>
            <a:ext cx="6008914" cy="5003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Class Reducer</a:t>
            </a:r>
          </a:p>
          <a:p>
            <a:pPr marL="0" indent="0">
              <a:buNone/>
            </a:pPr>
            <a:r>
              <a:rPr lang="en-US" dirty="0" err="1"/>
              <a:t>Hf</a:t>
            </a:r>
            <a:r>
              <a:rPr lang="en-US" dirty="0"/>
              <a:t> &lt;- new </a:t>
            </a:r>
            <a:r>
              <a:rPr lang="en-US" dirty="0" err="1" smtClean="0"/>
              <a:t>associateArray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Sum &lt;- 0</a:t>
            </a:r>
          </a:p>
          <a:p>
            <a:pPr marL="0" indent="0">
              <a:buNone/>
            </a:pPr>
            <a:r>
              <a:rPr lang="en-US" dirty="0" smtClean="0"/>
              <a:t>Key &lt;- “”</a:t>
            </a:r>
          </a:p>
          <a:p>
            <a:pPr marL="0" indent="0">
              <a:buFont typeface="Wingdings 3" charset="2"/>
              <a:buNone/>
            </a:pPr>
            <a:r>
              <a:rPr lang="en-US" b="1" dirty="0" smtClean="0"/>
              <a:t>Method</a:t>
            </a:r>
            <a:r>
              <a:rPr lang="en-US" dirty="0" smtClean="0"/>
              <a:t> reduce(pair p, counts[c1,…])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&lt;- pair[0]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tmp</a:t>
            </a:r>
            <a:r>
              <a:rPr lang="en-US" dirty="0" smtClean="0"/>
              <a:t> != key) emit(term key, stripe </a:t>
            </a:r>
            <a:r>
              <a:rPr lang="en-US" dirty="0" err="1" smtClean="0"/>
              <a:t>Hf</a:t>
            </a:r>
            <a:r>
              <a:rPr lang="en-US" dirty="0" smtClean="0"/>
              <a:t>/sum)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count &lt;- 0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for all count c in counts[c1,,…]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count &lt;- count + 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Hf.put</a:t>
            </a:r>
            <a:r>
              <a:rPr lang="en-US" dirty="0" smtClean="0"/>
              <a:t>(pair[1],count)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&lt;- sum + count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key &lt;- </a:t>
            </a:r>
            <a:r>
              <a:rPr lang="en-US" dirty="0" err="1" smtClean="0"/>
              <a:t>tmp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</a:t>
            </a:r>
            <a:r>
              <a:rPr lang="en-US" dirty="0" smtClean="0"/>
              <a:t> close</a:t>
            </a:r>
          </a:p>
          <a:p>
            <a:pPr marL="0" indent="0">
              <a:buNone/>
            </a:pPr>
            <a:r>
              <a:rPr lang="en-US" dirty="0"/>
              <a:t>	emit(term key, stripe </a:t>
            </a:r>
            <a:r>
              <a:rPr lang="en-US" dirty="0" err="1"/>
              <a:t>Hf</a:t>
            </a:r>
            <a:r>
              <a:rPr lang="en-US" dirty="0"/>
              <a:t>/sum)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for HYBRID approach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6" y="1381606"/>
            <a:ext cx="9048758" cy="3699937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95" y="1381607"/>
            <a:ext cx="5995151" cy="54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2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HYBRID approach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84" y="1734860"/>
            <a:ext cx="9966531" cy="2615071"/>
          </a:xfrm>
        </p:spPr>
      </p:pic>
    </p:spTree>
    <p:extLst>
      <p:ext uri="{BB962C8B-B14F-4D97-AF65-F5344CB8AC3E}">
        <p14:creationId xmlns:p14="http://schemas.microsoft.com/office/powerpoint/2010/main" val="19415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resource comparison : Pair-Stripe-Hybrid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54970"/>
              </p:ext>
            </p:extLst>
          </p:nvPr>
        </p:nvGraphicFramePr>
        <p:xfrm>
          <a:off x="2416629" y="1722120"/>
          <a:ext cx="804672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321628086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524891179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385980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Pair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Stripe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Hybrid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Execution Time : 71.813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Execution Time : 47.124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Execution Time : 44.582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9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Map-Reduce Framework                Map input records=2                Map output records=128                Map output bytes=1408                Map output materialized Reduce input groups=32                Reduce shuffle bytes=1670                Reduce input records=128                Reduce output records=32                Spilled Records=256                Shuffled Maps =1                Failed Shuffles=0                Merged Map outputs=1                GC time elapsed (</a:t>
                      </a:r>
                      <a:r>
                        <a:rPr lang="en-US" sz="1300" dirty="0" err="1" smtClean="0"/>
                        <a:t>ms</a:t>
                      </a:r>
                      <a:r>
                        <a:rPr lang="en-US" sz="1300" dirty="0" smtClean="0"/>
                        <a:t>)=214                CPU time spent (</a:t>
                      </a:r>
                      <a:r>
                        <a:rPr lang="en-US" sz="1300" dirty="0" err="1" smtClean="0"/>
                        <a:t>ms</a:t>
                      </a:r>
                      <a:r>
                        <a:rPr lang="en-US" sz="1300" dirty="0" smtClean="0"/>
                        <a:t>)=2240                Physical memory (bytes) snapshot=344412160                Virtual memory (bytes) snapshot=3016187904                Total committed heap usage (bytes)=226627584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Map-Reduce Framework                Map input records=2                Map output records=20                Map output bytes=720                Map output materialized Reduce input groups=6                Reduce shuffle bytes=766                Reduce input records=20                Reduce output records=6                Spilled Records=40                Shuffled Maps =1                Failed Shuffles=0                Merged Map outputs=1                GC time elapsed (</a:t>
                      </a:r>
                      <a:r>
                        <a:rPr lang="en-US" sz="1300" dirty="0" err="1" smtClean="0"/>
                        <a:t>ms</a:t>
                      </a:r>
                      <a:r>
                        <a:rPr lang="en-US" sz="1300" dirty="0" smtClean="0"/>
                        <a:t>)=209                CPU time spent (</a:t>
                      </a:r>
                      <a:r>
                        <a:rPr lang="en-US" sz="1300" dirty="0" err="1" smtClean="0"/>
                        <a:t>ms</a:t>
                      </a:r>
                      <a:r>
                        <a:rPr lang="en-US" sz="1300" dirty="0" smtClean="0"/>
                        <a:t>)=1830                Physical memory (bytes) snapshot=361844736                Virtual memory (bytes) snapshot=3015716864                Total committed heap usage (bytes)=226627584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Map-Reduce Framework                Map input records=2                Map output records=64                Map output bytes=768                Map output materialized Reduce input groups=26                Reduce shuffle bytes=902                Reduce input records=64                Reduce output records=6                Spilled Records=128                Shuffled Maps =1                Failed Shuffles=0                Merged Map outputs=1                GC time elapsed (</a:t>
                      </a:r>
                      <a:r>
                        <a:rPr lang="en-US" sz="1300" dirty="0" err="1" smtClean="0"/>
                        <a:t>ms</a:t>
                      </a:r>
                      <a:r>
                        <a:rPr lang="en-US" sz="1300" dirty="0" smtClean="0"/>
                        <a:t>)=203                CPU time spent (</a:t>
                      </a:r>
                      <a:r>
                        <a:rPr lang="en-US" sz="1300" dirty="0" err="1" smtClean="0"/>
                        <a:t>ms</a:t>
                      </a:r>
                      <a:r>
                        <a:rPr lang="en-US" sz="1300" dirty="0" smtClean="0"/>
                        <a:t>)=1750                Physical memory (bytes) snapshot=356331520                Virtual memory (bytes) snapshot=3015274496                Total committed heap usage (bytes)=226627584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8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access long to compute some problem</a:t>
            </a:r>
          </a:p>
          <a:p>
            <a:pPr>
              <a:buAutoNum type="arabicPeriod"/>
            </a:pPr>
            <a:r>
              <a:rPr lang="en-US" dirty="0" smtClean="0"/>
              <a:t>Compute response frequencies </a:t>
            </a:r>
          </a:p>
          <a:p>
            <a:pPr>
              <a:buAutoNum type="arabicPeriod"/>
            </a:pPr>
            <a:r>
              <a:rPr lang="en-US" dirty="0" smtClean="0"/>
              <a:t>Determine IP address access more than a specific number</a:t>
            </a:r>
          </a:p>
          <a:p>
            <a:pPr>
              <a:buAutoNum type="arabicPeriod"/>
            </a:pPr>
            <a:r>
              <a:rPr lang="en-US" dirty="0" smtClean="0"/>
              <a:t>Determine content request</a:t>
            </a:r>
          </a:p>
          <a:p>
            <a:pPr>
              <a:buFont typeface="Wingdings 3" charset="2"/>
              <a:buAutoNum type="arabicPeriod"/>
            </a:pPr>
            <a:r>
              <a:rPr lang="en-US" dirty="0"/>
              <a:t>Determine content </a:t>
            </a:r>
            <a:r>
              <a:rPr lang="en-US" dirty="0" smtClean="0"/>
              <a:t>request (sorted)</a:t>
            </a:r>
          </a:p>
          <a:p>
            <a:pPr>
              <a:buFont typeface="Wingdings 3" charset="2"/>
              <a:buAutoNum type="arabicPeriod"/>
            </a:pPr>
            <a:r>
              <a:rPr lang="en-US" dirty="0" smtClean="0"/>
              <a:t>Compute average content size</a:t>
            </a:r>
            <a:endParaRPr lang="en-US" dirty="0"/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code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92" y="1264555"/>
            <a:ext cx="5836550" cy="377825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16" y="2545445"/>
            <a:ext cx="9145276" cy="387721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52" y="1356673"/>
            <a:ext cx="630643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InMapperWordCount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1" y="1480457"/>
            <a:ext cx="8004706" cy="443117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09" y="4689566"/>
            <a:ext cx="6644803" cy="18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 </a:t>
            </a:r>
            <a:r>
              <a:rPr lang="en-US" dirty="0"/>
              <a:t>output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98" y="1467394"/>
            <a:ext cx="6284288" cy="514788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76" y="3340535"/>
            <a:ext cx="5681630" cy="32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computation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56" y="1389017"/>
            <a:ext cx="9381527" cy="5126632"/>
          </a:xfrm>
        </p:spPr>
      </p:pic>
    </p:spTree>
    <p:extLst>
      <p:ext uri="{BB962C8B-B14F-4D97-AF65-F5344CB8AC3E}">
        <p14:creationId xmlns:p14="http://schemas.microsoft.com/office/powerpoint/2010/main" val="36784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en-US" dirty="0" smtClean="0"/>
              <a:t>computation - Output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82" y="1415142"/>
            <a:ext cx="3895291" cy="538258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17" y="1415142"/>
            <a:ext cx="4225203" cy="53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InMapper</a:t>
            </a:r>
            <a:r>
              <a:rPr lang="en-US" dirty="0"/>
              <a:t> </a:t>
            </a:r>
            <a:r>
              <a:rPr lang="en-US" dirty="0" smtClean="0"/>
              <a:t>Average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03" y="1571897"/>
            <a:ext cx="7466661" cy="477665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50" y="4676471"/>
            <a:ext cx="635406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9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InMapper</a:t>
            </a:r>
            <a:r>
              <a:rPr lang="en-US" dirty="0"/>
              <a:t> </a:t>
            </a:r>
            <a:r>
              <a:rPr lang="en-US" dirty="0" smtClean="0"/>
              <a:t>Average - Output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04" y="1264554"/>
            <a:ext cx="3853145" cy="5345251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30" y="1264554"/>
            <a:ext cx="4612960" cy="54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PAIR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436915"/>
            <a:ext cx="4898571" cy="29391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Class mapper</a:t>
            </a:r>
          </a:p>
          <a:p>
            <a:pPr marL="0" indent="0">
              <a:buNone/>
            </a:pPr>
            <a:r>
              <a:rPr lang="en-US" b="1" dirty="0" smtClean="0"/>
              <a:t>Method</a:t>
            </a:r>
            <a:r>
              <a:rPr lang="en-US" dirty="0" smtClean="0"/>
              <a:t> map(</a:t>
            </a:r>
            <a:r>
              <a:rPr lang="en-US" dirty="0" err="1" smtClean="0"/>
              <a:t>docid</a:t>
            </a:r>
            <a:r>
              <a:rPr lang="en-US" dirty="0" smtClean="0"/>
              <a:t> a, doc 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all term w in doc 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all term u in neighborhood(w)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emit(pair(w,*),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emit(pair(</a:t>
            </a:r>
            <a:r>
              <a:rPr lang="en-US" dirty="0" err="1" smtClean="0"/>
              <a:t>w,u</a:t>
            </a:r>
            <a:r>
              <a:rPr lang="en-US" dirty="0" smtClean="0"/>
              <a:t>), </a:t>
            </a:r>
            <a:r>
              <a:rPr lang="en-US" dirty="0"/>
              <a:t>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8618" y="1436915"/>
            <a:ext cx="6801394" cy="509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Class Reducer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Sum &lt;- 0</a:t>
            </a:r>
          </a:p>
          <a:p>
            <a:pPr marL="0" indent="0">
              <a:buFont typeface="Wingdings 3" charset="2"/>
              <a:buNone/>
            </a:pPr>
            <a:r>
              <a:rPr lang="en-US" b="1" dirty="0" smtClean="0"/>
              <a:t>Method</a:t>
            </a:r>
            <a:r>
              <a:rPr lang="en-US" dirty="0" smtClean="0"/>
              <a:t> reduce(pair </a:t>
            </a:r>
            <a:r>
              <a:rPr lang="en-US" dirty="0"/>
              <a:t>p</a:t>
            </a:r>
            <a:r>
              <a:rPr lang="en-US" dirty="0" smtClean="0"/>
              <a:t>, counts[c1,…])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count &lt;- 0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&lt;- pair[1]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if(</a:t>
            </a:r>
            <a:r>
              <a:rPr lang="en-US" dirty="0" err="1" smtClean="0"/>
              <a:t>tmp</a:t>
            </a:r>
            <a:r>
              <a:rPr lang="en-US" dirty="0" smtClean="0"/>
              <a:t> == “*”) 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sum&lt;- 0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for all count c in counts[c1,…] 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		sum &lt;- sum + c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for all count c in counts[c1,…]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count </a:t>
            </a:r>
            <a:r>
              <a:rPr lang="en-US" dirty="0"/>
              <a:t>&lt;- </a:t>
            </a:r>
            <a:r>
              <a:rPr lang="en-US" dirty="0" smtClean="0"/>
              <a:t>count </a:t>
            </a:r>
            <a:r>
              <a:rPr lang="en-US" dirty="0"/>
              <a:t>+ c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if(</a:t>
            </a:r>
            <a:r>
              <a:rPr lang="en-US" dirty="0" err="1" smtClean="0"/>
              <a:t>tmp</a:t>
            </a:r>
            <a:r>
              <a:rPr lang="en-US" dirty="0" smtClean="0"/>
              <a:t>== “*”) emit(pair p, sum)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else emit(pair p, count/sum)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for PAIR approach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10" y="1437393"/>
            <a:ext cx="9759944" cy="406206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13" y="2466362"/>
            <a:ext cx="667795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PAIR approach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81" y="1264554"/>
            <a:ext cx="6455308" cy="5255475"/>
          </a:xfrm>
        </p:spPr>
      </p:pic>
    </p:spTree>
    <p:extLst>
      <p:ext uri="{BB962C8B-B14F-4D97-AF65-F5344CB8AC3E}">
        <p14:creationId xmlns:p14="http://schemas.microsoft.com/office/powerpoint/2010/main" val="18259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410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Bigdata Project</vt:lpstr>
      <vt:lpstr>InMapperWordCount</vt:lpstr>
      <vt:lpstr>Average computation</vt:lpstr>
      <vt:lpstr>Average computation - Output</vt:lpstr>
      <vt:lpstr>InMapper Average</vt:lpstr>
      <vt:lpstr>InMapper Average - Output</vt:lpstr>
      <vt:lpstr>Pseudo code for PAIR approach</vt:lpstr>
      <vt:lpstr>Java code for PAIR approach</vt:lpstr>
      <vt:lpstr>Result of PAIR approach</vt:lpstr>
      <vt:lpstr>Pseudo code for STRIPE approach</vt:lpstr>
      <vt:lpstr>Java code for STRIPE approach</vt:lpstr>
      <vt:lpstr>Result of STRIPE approach</vt:lpstr>
      <vt:lpstr>Pseudo code for HYBRID approach</vt:lpstr>
      <vt:lpstr>Java code for HYBRID approach</vt:lpstr>
      <vt:lpstr>Result of HYBRID approach</vt:lpstr>
      <vt:lpstr>Time and resource comparison : Pair-Stripe-Hybrid</vt:lpstr>
      <vt:lpstr>MAP REDUCE</vt:lpstr>
      <vt:lpstr>Problem statement</vt:lpstr>
      <vt:lpstr>Scala code</vt:lpstr>
      <vt:lpstr>Spark- output</vt:lpstr>
      <vt:lpstr>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Project</dc:title>
  <dc:creator>Nguyen Minh Hieu</dc:creator>
  <cp:lastModifiedBy>Nguyen Minh Hieu</cp:lastModifiedBy>
  <cp:revision>20</cp:revision>
  <dcterms:created xsi:type="dcterms:W3CDTF">2017-09-23T15:11:07Z</dcterms:created>
  <dcterms:modified xsi:type="dcterms:W3CDTF">2017-09-23T16:46:16Z</dcterms:modified>
</cp:coreProperties>
</file>