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2"/>
  </p:notesMasterIdLst>
  <p:sldIdLst>
    <p:sldId id="256" r:id="rId2"/>
    <p:sldId id="257" r:id="rId3"/>
    <p:sldId id="258"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61" r:id="rId19"/>
    <p:sldId id="298" r:id="rId20"/>
    <p:sldId id="299" r:id="rId21"/>
  </p:sldIdLst>
  <p:sldSz cx="9144000" cy="5143500" type="screen16x9"/>
  <p:notesSz cx="6858000" cy="9144000"/>
  <p:embeddedFontLst>
    <p:embeddedFont>
      <p:font typeface="Lora" panose="020B0604020202020204" charset="0"/>
      <p:regular r:id="rId23"/>
      <p:bold r:id="rId24"/>
      <p:italic r:id="rId25"/>
      <p:boldItalic r:id="rId26"/>
    </p:embeddedFont>
    <p:embeddedFont>
      <p:font typeface="Quattrocento Sans" panose="020B0604020202020204" charset="0"/>
      <p:regular r:id="rId27"/>
      <p:bold r:id="rId28"/>
      <p:italic r:id="rId29"/>
      <p:boldItalic r:id="rId30"/>
    </p:embeddedFont>
    <p:embeddedFont>
      <p:font typeface="Wingdings 2" panose="05020102010507070707" pitchFamily="18" charset="2"/>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BDBBA-C7B4-48FB-A3F2-A901652E9E0D}">
  <a:tblStyle styleId="{DF8BDBBA-C7B4-48FB-A3F2-A901652E9E0D}"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i Ngoc Bao" userId="ad7d636bd10a5fdb" providerId="LiveId" clId="{64E484E7-E4B6-4CE9-8942-010529EB77F8}"/>
    <pc:docChg chg="undo custSel addSld delSld modSld sldOrd">
      <pc:chgData name="Bui Ngoc Bao" userId="ad7d636bd10a5fdb" providerId="LiveId" clId="{64E484E7-E4B6-4CE9-8942-010529EB77F8}" dt="2019-12-09T15:55:33.061" v="3044" actId="47"/>
      <pc:docMkLst>
        <pc:docMk/>
      </pc:docMkLst>
      <pc:sldChg chg="modSp">
        <pc:chgData name="Bui Ngoc Bao" userId="ad7d636bd10a5fdb" providerId="LiveId" clId="{64E484E7-E4B6-4CE9-8942-010529EB77F8}" dt="2019-12-09T15:05:06.152" v="216" actId="14100"/>
        <pc:sldMkLst>
          <pc:docMk/>
          <pc:sldMk cId="0" sldId="256"/>
        </pc:sldMkLst>
        <pc:spChg chg="mod">
          <ac:chgData name="Bui Ngoc Bao" userId="ad7d636bd10a5fdb" providerId="LiveId" clId="{64E484E7-E4B6-4CE9-8942-010529EB77F8}" dt="2019-12-09T15:05:06.152" v="216" actId="14100"/>
          <ac:spMkLst>
            <pc:docMk/>
            <pc:sldMk cId="0" sldId="256"/>
            <ac:spMk id="61" creationId="{00000000-0000-0000-0000-000000000000}"/>
          </ac:spMkLst>
        </pc:spChg>
      </pc:sldChg>
      <pc:sldChg chg="del">
        <pc:chgData name="Bui Ngoc Bao" userId="ad7d636bd10a5fdb" providerId="LiveId" clId="{64E484E7-E4B6-4CE9-8942-010529EB77F8}" dt="2019-12-09T15:04:20.645" v="180" actId="2696"/>
        <pc:sldMkLst>
          <pc:docMk/>
          <pc:sldMk cId="0" sldId="259"/>
        </pc:sldMkLst>
      </pc:sldChg>
      <pc:sldChg chg="del">
        <pc:chgData name="Bui Ngoc Bao" userId="ad7d636bd10a5fdb" providerId="LiveId" clId="{64E484E7-E4B6-4CE9-8942-010529EB77F8}" dt="2019-12-09T15:55:15.895" v="3022" actId="47"/>
        <pc:sldMkLst>
          <pc:docMk/>
          <pc:sldMk cId="0" sldId="260"/>
        </pc:sldMkLst>
      </pc:sldChg>
      <pc:sldChg chg="addSp delSp modSp ord">
        <pc:chgData name="Bui Ngoc Bao" userId="ad7d636bd10a5fdb" providerId="LiveId" clId="{64E484E7-E4B6-4CE9-8942-010529EB77F8}" dt="2019-12-09T15:50:09.186" v="2368" actId="255"/>
        <pc:sldMkLst>
          <pc:docMk/>
          <pc:sldMk cId="0" sldId="261"/>
        </pc:sldMkLst>
        <pc:spChg chg="add del mod">
          <ac:chgData name="Bui Ngoc Bao" userId="ad7d636bd10a5fdb" providerId="LiveId" clId="{64E484E7-E4B6-4CE9-8942-010529EB77F8}" dt="2019-12-09T15:44:43.916" v="2148" actId="478"/>
          <ac:spMkLst>
            <pc:docMk/>
            <pc:sldMk cId="0" sldId="261"/>
            <ac:spMk id="3" creationId="{9C96623C-C7C4-4275-B961-64B409E06FAF}"/>
          </ac:spMkLst>
        </pc:spChg>
        <pc:spChg chg="add mod">
          <ac:chgData name="Bui Ngoc Bao" userId="ad7d636bd10a5fdb" providerId="LiveId" clId="{64E484E7-E4B6-4CE9-8942-010529EB77F8}" dt="2019-12-09T15:43:22.346" v="2117" actId="1076"/>
          <ac:spMkLst>
            <pc:docMk/>
            <pc:sldMk cId="0" sldId="261"/>
            <ac:spMk id="9" creationId="{8CE4BF42-5E05-4468-B138-2A21B9E6EC4E}"/>
          </ac:spMkLst>
        </pc:spChg>
        <pc:spChg chg="add mod">
          <ac:chgData name="Bui Ngoc Bao" userId="ad7d636bd10a5fdb" providerId="LiveId" clId="{64E484E7-E4B6-4CE9-8942-010529EB77F8}" dt="2019-12-09T15:45:14.464" v="2186" actId="255"/>
          <ac:spMkLst>
            <pc:docMk/>
            <pc:sldMk cId="0" sldId="261"/>
            <ac:spMk id="15" creationId="{E0007C27-11A7-4011-8913-258D98A8AD50}"/>
          </ac:spMkLst>
        </pc:spChg>
        <pc:spChg chg="add mod">
          <ac:chgData name="Bui Ngoc Bao" userId="ad7d636bd10a5fdb" providerId="LiveId" clId="{64E484E7-E4B6-4CE9-8942-010529EB77F8}" dt="2019-12-09T15:50:09.186" v="2368" actId="255"/>
          <ac:spMkLst>
            <pc:docMk/>
            <pc:sldMk cId="0" sldId="261"/>
            <ac:spMk id="16" creationId="{DA341CAF-CC73-4C67-97F8-C93FCE8D91EC}"/>
          </ac:spMkLst>
        </pc:spChg>
        <pc:spChg chg="mod">
          <ac:chgData name="Bui Ngoc Bao" userId="ad7d636bd10a5fdb" providerId="LiveId" clId="{64E484E7-E4B6-4CE9-8942-010529EB77F8}" dt="2019-12-09T15:43:49.004" v="2142" actId="255"/>
          <ac:spMkLst>
            <pc:docMk/>
            <pc:sldMk cId="0" sldId="261"/>
            <ac:spMk id="111" creationId="{00000000-0000-0000-0000-000000000000}"/>
          </ac:spMkLst>
        </pc:spChg>
        <pc:spChg chg="del">
          <ac:chgData name="Bui Ngoc Bao" userId="ad7d636bd10a5fdb" providerId="LiveId" clId="{64E484E7-E4B6-4CE9-8942-010529EB77F8}" dt="2019-12-09T15:43:53.165" v="2143" actId="478"/>
          <ac:spMkLst>
            <pc:docMk/>
            <pc:sldMk cId="0" sldId="261"/>
            <ac:spMk id="112" creationId="{00000000-0000-0000-0000-000000000000}"/>
          </ac:spMkLst>
        </pc:spChg>
        <pc:grpChg chg="add mod">
          <ac:chgData name="Bui Ngoc Bao" userId="ad7d636bd10a5fdb" providerId="LiveId" clId="{64E484E7-E4B6-4CE9-8942-010529EB77F8}" dt="2019-12-09T15:45:17.657" v="2187" actId="14100"/>
          <ac:grpSpMkLst>
            <pc:docMk/>
            <pc:sldMk cId="0" sldId="261"/>
            <ac:grpSpMk id="12" creationId="{150FE52A-FFE7-4794-B21C-50161B7665C8}"/>
          </ac:grpSpMkLst>
        </pc:grpChg>
        <pc:grpChg chg="del">
          <ac:chgData name="Bui Ngoc Bao" userId="ad7d636bd10a5fdb" providerId="LiveId" clId="{64E484E7-E4B6-4CE9-8942-010529EB77F8}" dt="2019-12-09T15:43:15.035" v="2113" actId="478"/>
          <ac:grpSpMkLst>
            <pc:docMk/>
            <pc:sldMk cId="0" sldId="261"/>
            <ac:grpSpMk id="113" creationId="{00000000-0000-0000-0000-000000000000}"/>
          </ac:grpSpMkLst>
        </pc:grpChg>
      </pc:sldChg>
      <pc:sldChg chg="del">
        <pc:chgData name="Bui Ngoc Bao" userId="ad7d636bd10a5fdb" providerId="LiveId" clId="{64E484E7-E4B6-4CE9-8942-010529EB77F8}" dt="2019-12-09T15:55:16.631" v="3023" actId="47"/>
        <pc:sldMkLst>
          <pc:docMk/>
          <pc:sldMk cId="0" sldId="262"/>
        </pc:sldMkLst>
      </pc:sldChg>
      <pc:sldChg chg="del">
        <pc:chgData name="Bui Ngoc Bao" userId="ad7d636bd10a5fdb" providerId="LiveId" clId="{64E484E7-E4B6-4CE9-8942-010529EB77F8}" dt="2019-12-09T15:55:17.664" v="3024" actId="47"/>
        <pc:sldMkLst>
          <pc:docMk/>
          <pc:sldMk cId="0" sldId="263"/>
        </pc:sldMkLst>
      </pc:sldChg>
      <pc:sldChg chg="del">
        <pc:chgData name="Bui Ngoc Bao" userId="ad7d636bd10a5fdb" providerId="LiveId" clId="{64E484E7-E4B6-4CE9-8942-010529EB77F8}" dt="2019-12-09T15:55:18.652" v="3025" actId="47"/>
        <pc:sldMkLst>
          <pc:docMk/>
          <pc:sldMk cId="0" sldId="264"/>
        </pc:sldMkLst>
      </pc:sldChg>
      <pc:sldChg chg="del">
        <pc:chgData name="Bui Ngoc Bao" userId="ad7d636bd10a5fdb" providerId="LiveId" clId="{64E484E7-E4B6-4CE9-8942-010529EB77F8}" dt="2019-12-09T15:55:19.625" v="3026" actId="47"/>
        <pc:sldMkLst>
          <pc:docMk/>
          <pc:sldMk cId="0" sldId="265"/>
        </pc:sldMkLst>
      </pc:sldChg>
      <pc:sldChg chg="del">
        <pc:chgData name="Bui Ngoc Bao" userId="ad7d636bd10a5fdb" providerId="LiveId" clId="{64E484E7-E4B6-4CE9-8942-010529EB77F8}" dt="2019-12-09T15:55:20.421" v="3027" actId="47"/>
        <pc:sldMkLst>
          <pc:docMk/>
          <pc:sldMk cId="0" sldId="266"/>
        </pc:sldMkLst>
      </pc:sldChg>
      <pc:sldChg chg="del">
        <pc:chgData name="Bui Ngoc Bao" userId="ad7d636bd10a5fdb" providerId="LiveId" clId="{64E484E7-E4B6-4CE9-8942-010529EB77F8}" dt="2019-12-09T15:55:21.369" v="3028" actId="47"/>
        <pc:sldMkLst>
          <pc:docMk/>
          <pc:sldMk cId="0" sldId="267"/>
        </pc:sldMkLst>
      </pc:sldChg>
      <pc:sldChg chg="del">
        <pc:chgData name="Bui Ngoc Bao" userId="ad7d636bd10a5fdb" providerId="LiveId" clId="{64E484E7-E4B6-4CE9-8942-010529EB77F8}" dt="2019-12-09T15:55:22.137" v="3029" actId="47"/>
        <pc:sldMkLst>
          <pc:docMk/>
          <pc:sldMk cId="0" sldId="268"/>
        </pc:sldMkLst>
      </pc:sldChg>
      <pc:sldChg chg="del">
        <pc:chgData name="Bui Ngoc Bao" userId="ad7d636bd10a5fdb" providerId="LiveId" clId="{64E484E7-E4B6-4CE9-8942-010529EB77F8}" dt="2019-12-09T15:55:22.936" v="3030" actId="47"/>
        <pc:sldMkLst>
          <pc:docMk/>
          <pc:sldMk cId="0" sldId="269"/>
        </pc:sldMkLst>
      </pc:sldChg>
      <pc:sldChg chg="del">
        <pc:chgData name="Bui Ngoc Bao" userId="ad7d636bd10a5fdb" providerId="LiveId" clId="{64E484E7-E4B6-4CE9-8942-010529EB77F8}" dt="2019-12-09T15:55:24.014" v="3031" actId="47"/>
        <pc:sldMkLst>
          <pc:docMk/>
          <pc:sldMk cId="0" sldId="270"/>
        </pc:sldMkLst>
      </pc:sldChg>
      <pc:sldChg chg="del">
        <pc:chgData name="Bui Ngoc Bao" userId="ad7d636bd10a5fdb" providerId="LiveId" clId="{64E484E7-E4B6-4CE9-8942-010529EB77F8}" dt="2019-12-09T15:55:24.765" v="3032" actId="47"/>
        <pc:sldMkLst>
          <pc:docMk/>
          <pc:sldMk cId="0" sldId="271"/>
        </pc:sldMkLst>
      </pc:sldChg>
      <pc:sldChg chg="del">
        <pc:chgData name="Bui Ngoc Bao" userId="ad7d636bd10a5fdb" providerId="LiveId" clId="{64E484E7-E4B6-4CE9-8942-010529EB77F8}" dt="2019-12-09T15:55:25.487" v="3033" actId="47"/>
        <pc:sldMkLst>
          <pc:docMk/>
          <pc:sldMk cId="0" sldId="272"/>
        </pc:sldMkLst>
      </pc:sldChg>
      <pc:sldChg chg="del">
        <pc:chgData name="Bui Ngoc Bao" userId="ad7d636bd10a5fdb" providerId="LiveId" clId="{64E484E7-E4B6-4CE9-8942-010529EB77F8}" dt="2019-12-09T15:55:26.281" v="3034" actId="47"/>
        <pc:sldMkLst>
          <pc:docMk/>
          <pc:sldMk cId="0" sldId="273"/>
        </pc:sldMkLst>
      </pc:sldChg>
      <pc:sldChg chg="del">
        <pc:chgData name="Bui Ngoc Bao" userId="ad7d636bd10a5fdb" providerId="LiveId" clId="{64E484E7-E4B6-4CE9-8942-010529EB77F8}" dt="2019-12-09T15:55:27.032" v="3035" actId="47"/>
        <pc:sldMkLst>
          <pc:docMk/>
          <pc:sldMk cId="0" sldId="274"/>
        </pc:sldMkLst>
      </pc:sldChg>
      <pc:sldChg chg="del">
        <pc:chgData name="Bui Ngoc Bao" userId="ad7d636bd10a5fdb" providerId="LiveId" clId="{64E484E7-E4B6-4CE9-8942-010529EB77F8}" dt="2019-12-09T15:55:28.032" v="3036" actId="47"/>
        <pc:sldMkLst>
          <pc:docMk/>
          <pc:sldMk cId="0" sldId="275"/>
        </pc:sldMkLst>
      </pc:sldChg>
      <pc:sldChg chg="del">
        <pc:chgData name="Bui Ngoc Bao" userId="ad7d636bd10a5fdb" providerId="LiveId" clId="{64E484E7-E4B6-4CE9-8942-010529EB77F8}" dt="2019-12-09T15:55:28.980" v="3037" actId="47"/>
        <pc:sldMkLst>
          <pc:docMk/>
          <pc:sldMk cId="0" sldId="276"/>
        </pc:sldMkLst>
      </pc:sldChg>
      <pc:sldChg chg="del">
        <pc:chgData name="Bui Ngoc Bao" userId="ad7d636bd10a5fdb" providerId="LiveId" clId="{64E484E7-E4B6-4CE9-8942-010529EB77F8}" dt="2019-12-09T15:55:29.696" v="3038" actId="47"/>
        <pc:sldMkLst>
          <pc:docMk/>
          <pc:sldMk cId="0" sldId="277"/>
        </pc:sldMkLst>
      </pc:sldChg>
      <pc:sldChg chg="del">
        <pc:chgData name="Bui Ngoc Bao" userId="ad7d636bd10a5fdb" providerId="LiveId" clId="{64E484E7-E4B6-4CE9-8942-010529EB77F8}" dt="2019-12-09T15:55:30.377" v="3039" actId="47"/>
        <pc:sldMkLst>
          <pc:docMk/>
          <pc:sldMk cId="0" sldId="278"/>
        </pc:sldMkLst>
      </pc:sldChg>
      <pc:sldChg chg="del">
        <pc:chgData name="Bui Ngoc Bao" userId="ad7d636bd10a5fdb" providerId="LiveId" clId="{64E484E7-E4B6-4CE9-8942-010529EB77F8}" dt="2019-12-09T15:55:30.899" v="3040" actId="47"/>
        <pc:sldMkLst>
          <pc:docMk/>
          <pc:sldMk cId="0" sldId="279"/>
        </pc:sldMkLst>
      </pc:sldChg>
      <pc:sldChg chg="del">
        <pc:chgData name="Bui Ngoc Bao" userId="ad7d636bd10a5fdb" providerId="LiveId" clId="{64E484E7-E4B6-4CE9-8942-010529EB77F8}" dt="2019-12-09T15:55:31.409" v="3041" actId="47"/>
        <pc:sldMkLst>
          <pc:docMk/>
          <pc:sldMk cId="0" sldId="280"/>
        </pc:sldMkLst>
      </pc:sldChg>
      <pc:sldChg chg="del">
        <pc:chgData name="Bui Ngoc Bao" userId="ad7d636bd10a5fdb" providerId="LiveId" clId="{64E484E7-E4B6-4CE9-8942-010529EB77F8}" dt="2019-12-09T15:55:31.986" v="3042" actId="47"/>
        <pc:sldMkLst>
          <pc:docMk/>
          <pc:sldMk cId="0" sldId="281"/>
        </pc:sldMkLst>
      </pc:sldChg>
      <pc:sldChg chg="del">
        <pc:chgData name="Bui Ngoc Bao" userId="ad7d636bd10a5fdb" providerId="LiveId" clId="{64E484E7-E4B6-4CE9-8942-010529EB77F8}" dt="2019-12-09T15:55:32.618" v="3043" actId="47"/>
        <pc:sldMkLst>
          <pc:docMk/>
          <pc:sldMk cId="0" sldId="282"/>
        </pc:sldMkLst>
      </pc:sldChg>
      <pc:sldChg chg="del">
        <pc:chgData name="Bui Ngoc Bao" userId="ad7d636bd10a5fdb" providerId="LiveId" clId="{64E484E7-E4B6-4CE9-8942-010529EB77F8}" dt="2019-12-09T15:55:33.061" v="3044" actId="47"/>
        <pc:sldMkLst>
          <pc:docMk/>
          <pc:sldMk cId="0" sldId="283"/>
        </pc:sldMkLst>
      </pc:sldChg>
      <pc:sldChg chg="modSp">
        <pc:chgData name="Bui Ngoc Bao" userId="ad7d636bd10a5fdb" providerId="LiveId" clId="{64E484E7-E4B6-4CE9-8942-010529EB77F8}" dt="2019-12-09T15:05:19.247" v="217" actId="2711"/>
        <pc:sldMkLst>
          <pc:docMk/>
          <pc:sldMk cId="27103145" sldId="284"/>
        </pc:sldMkLst>
        <pc:spChg chg="mod">
          <ac:chgData name="Bui Ngoc Bao" userId="ad7d636bd10a5fdb" providerId="LiveId" clId="{64E484E7-E4B6-4CE9-8942-010529EB77F8}" dt="2019-12-09T15:05:19.247" v="217" actId="2711"/>
          <ac:spMkLst>
            <pc:docMk/>
            <pc:sldMk cId="27103145" sldId="284"/>
            <ac:spMk id="93" creationId="{00000000-0000-0000-0000-000000000000}"/>
          </ac:spMkLst>
        </pc:spChg>
      </pc:sldChg>
      <pc:sldChg chg="modSp">
        <pc:chgData name="Bui Ngoc Bao" userId="ad7d636bd10a5fdb" providerId="LiveId" clId="{64E484E7-E4B6-4CE9-8942-010529EB77F8}" dt="2019-12-09T14:54:54.692" v="0" actId="1076"/>
        <pc:sldMkLst>
          <pc:docMk/>
          <pc:sldMk cId="1433315903" sldId="285"/>
        </pc:sldMkLst>
        <pc:spChg chg="mod">
          <ac:chgData name="Bui Ngoc Bao" userId="ad7d636bd10a5fdb" providerId="LiveId" clId="{64E484E7-E4B6-4CE9-8942-010529EB77F8}" dt="2019-12-09T14:54:54.692" v="0" actId="1076"/>
          <ac:spMkLst>
            <pc:docMk/>
            <pc:sldMk cId="1433315903" sldId="285"/>
            <ac:spMk id="12" creationId="{01302F0F-747A-428E-B82A-4241D42FF6E0}"/>
          </ac:spMkLst>
        </pc:spChg>
      </pc:sldChg>
      <pc:sldChg chg="modSp add">
        <pc:chgData name="Bui Ngoc Bao" userId="ad7d636bd10a5fdb" providerId="LiveId" clId="{64E484E7-E4B6-4CE9-8942-010529EB77F8}" dt="2019-12-09T15:04:10.258" v="179" actId="1076"/>
        <pc:sldMkLst>
          <pc:docMk/>
          <pc:sldMk cId="3815804812" sldId="286"/>
        </pc:sldMkLst>
        <pc:spChg chg="mod">
          <ac:chgData name="Bui Ngoc Bao" userId="ad7d636bd10a5fdb" providerId="LiveId" clId="{64E484E7-E4B6-4CE9-8942-010529EB77F8}" dt="2019-12-09T15:04:10.258" v="179" actId="1076"/>
          <ac:spMkLst>
            <pc:docMk/>
            <pc:sldMk cId="3815804812" sldId="286"/>
            <ac:spMk id="12" creationId="{01302F0F-747A-428E-B82A-4241D42FF6E0}"/>
          </ac:spMkLst>
        </pc:spChg>
        <pc:spChg chg="mod">
          <ac:chgData name="Bui Ngoc Bao" userId="ad7d636bd10a5fdb" providerId="LiveId" clId="{64E484E7-E4B6-4CE9-8942-010529EB77F8}" dt="2019-12-09T15:03:15.483" v="41" actId="1076"/>
          <ac:spMkLst>
            <pc:docMk/>
            <pc:sldMk cId="3815804812" sldId="286"/>
            <ac:spMk id="93" creationId="{00000000-0000-0000-0000-000000000000}"/>
          </ac:spMkLst>
        </pc:spChg>
      </pc:sldChg>
      <pc:sldChg chg="addSp delSp modSp add ord modAnim">
        <pc:chgData name="Bui Ngoc Bao" userId="ad7d636bd10a5fdb" providerId="LiveId" clId="{64E484E7-E4B6-4CE9-8942-010529EB77F8}" dt="2019-12-09T15:42:14.049" v="2109" actId="1076"/>
        <pc:sldMkLst>
          <pc:docMk/>
          <pc:sldMk cId="2689854617" sldId="287"/>
        </pc:sldMkLst>
        <pc:spChg chg="add mod">
          <ac:chgData name="Bui Ngoc Bao" userId="ad7d636bd10a5fdb" providerId="LiveId" clId="{64E484E7-E4B6-4CE9-8942-010529EB77F8}" dt="2019-12-09T15:06:10.275" v="221" actId="1076"/>
          <ac:spMkLst>
            <pc:docMk/>
            <pc:sldMk cId="2689854617" sldId="287"/>
            <ac:spMk id="6" creationId="{433B622F-C107-498D-9D09-C266959171DA}"/>
          </ac:spMkLst>
        </pc:spChg>
        <pc:spChg chg="del">
          <ac:chgData name="Bui Ngoc Bao" userId="ad7d636bd10a5fdb" providerId="LiveId" clId="{64E484E7-E4B6-4CE9-8942-010529EB77F8}" dt="2019-12-09T15:04:29.850" v="183" actId="478"/>
          <ac:spMkLst>
            <pc:docMk/>
            <pc:sldMk cId="2689854617" sldId="287"/>
            <ac:spMk id="7" creationId="{592AB11C-65F7-4C29-B805-7EC250B6748B}"/>
          </ac:spMkLst>
        </pc:spChg>
        <pc:spChg chg="add mod">
          <ac:chgData name="Bui Ngoc Bao" userId="ad7d636bd10a5fdb" providerId="LiveId" clId="{64E484E7-E4B6-4CE9-8942-010529EB77F8}" dt="2019-12-09T15:42:09.233" v="2108" actId="20577"/>
          <ac:spMkLst>
            <pc:docMk/>
            <pc:sldMk cId="2689854617" sldId="287"/>
            <ac:spMk id="8" creationId="{1ECF837E-E2F9-4519-B850-97A1EAA99979}"/>
          </ac:spMkLst>
        </pc:spChg>
        <pc:spChg chg="mod">
          <ac:chgData name="Bui Ngoc Bao" userId="ad7d636bd10a5fdb" providerId="LiveId" clId="{64E484E7-E4B6-4CE9-8942-010529EB77F8}" dt="2019-12-09T15:05:31.513" v="218" actId="2711"/>
          <ac:spMkLst>
            <pc:docMk/>
            <pc:sldMk cId="2689854617" sldId="287"/>
            <ac:spMk id="93" creationId="{00000000-0000-0000-0000-000000000000}"/>
          </ac:spMkLst>
        </pc:spChg>
        <pc:picChg chg="add mod">
          <ac:chgData name="Bui Ngoc Bao" userId="ad7d636bd10a5fdb" providerId="LiveId" clId="{64E484E7-E4B6-4CE9-8942-010529EB77F8}" dt="2019-12-09T15:42:14.049" v="2109" actId="1076"/>
          <ac:picMkLst>
            <pc:docMk/>
            <pc:sldMk cId="2689854617" sldId="287"/>
            <ac:picMk id="2" creationId="{D1B61C6D-2C13-4CF9-A22E-44B061CFFD4A}"/>
          </ac:picMkLst>
        </pc:picChg>
      </pc:sldChg>
      <pc:sldChg chg="addSp delSp modSp add delAnim">
        <pc:chgData name="Bui Ngoc Bao" userId="ad7d636bd10a5fdb" providerId="LiveId" clId="{64E484E7-E4B6-4CE9-8942-010529EB77F8}" dt="2019-12-09T15:29:24.001" v="940" actId="1076"/>
        <pc:sldMkLst>
          <pc:docMk/>
          <pc:sldMk cId="878120788" sldId="288"/>
        </pc:sldMkLst>
        <pc:spChg chg="mod">
          <ac:chgData name="Bui Ngoc Bao" userId="ad7d636bd10a5fdb" providerId="LiveId" clId="{64E484E7-E4B6-4CE9-8942-010529EB77F8}" dt="2019-12-09T15:29:24.001" v="940" actId="1076"/>
          <ac:spMkLst>
            <pc:docMk/>
            <pc:sldMk cId="878120788" sldId="288"/>
            <ac:spMk id="8" creationId="{1ECF837E-E2F9-4519-B850-97A1EAA99979}"/>
          </ac:spMkLst>
        </pc:spChg>
        <pc:graphicFrameChg chg="add del mod modGraphic">
          <ac:chgData name="Bui Ngoc Bao" userId="ad7d636bd10a5fdb" providerId="LiveId" clId="{64E484E7-E4B6-4CE9-8942-010529EB77F8}" dt="2019-12-09T15:15:55.290" v="384" actId="478"/>
          <ac:graphicFrameMkLst>
            <pc:docMk/>
            <pc:sldMk cId="878120788" sldId="288"/>
            <ac:graphicFrameMk id="3" creationId="{2C210136-39EF-4076-BE2C-29092379C503}"/>
          </ac:graphicFrameMkLst>
        </pc:graphicFrameChg>
        <pc:graphicFrameChg chg="add del mod ord modGraphic">
          <ac:chgData name="Bui Ngoc Bao" userId="ad7d636bd10a5fdb" providerId="LiveId" clId="{64E484E7-E4B6-4CE9-8942-010529EB77F8}" dt="2019-12-09T15:19:34.694" v="479"/>
          <ac:graphicFrameMkLst>
            <pc:docMk/>
            <pc:sldMk cId="878120788" sldId="288"/>
            <ac:graphicFrameMk id="4" creationId="{88EFDF94-1C7A-49DD-90DB-B5B48D4B07E2}"/>
          </ac:graphicFrameMkLst>
        </pc:graphicFrameChg>
        <pc:picChg chg="del">
          <ac:chgData name="Bui Ngoc Bao" userId="ad7d636bd10a5fdb" providerId="LiveId" clId="{64E484E7-E4B6-4CE9-8942-010529EB77F8}" dt="2019-12-09T15:14:48.976" v="353" actId="478"/>
          <ac:picMkLst>
            <pc:docMk/>
            <pc:sldMk cId="878120788" sldId="288"/>
            <ac:picMk id="2" creationId="{D1B61C6D-2C13-4CF9-A22E-44B061CFFD4A}"/>
          </ac:picMkLst>
        </pc:picChg>
      </pc:sldChg>
      <pc:sldChg chg="addSp delSp modSp add">
        <pc:chgData name="Bui Ngoc Bao" userId="ad7d636bd10a5fdb" providerId="LiveId" clId="{64E484E7-E4B6-4CE9-8942-010529EB77F8}" dt="2019-12-09T15:24:15.428" v="551" actId="255"/>
        <pc:sldMkLst>
          <pc:docMk/>
          <pc:sldMk cId="246083353" sldId="289"/>
        </pc:sldMkLst>
        <pc:spChg chg="add del">
          <ac:chgData name="Bui Ngoc Bao" userId="ad7d636bd10a5fdb" providerId="LiveId" clId="{64E484E7-E4B6-4CE9-8942-010529EB77F8}" dt="2019-12-09T15:19:39.007" v="481" actId="478"/>
          <ac:spMkLst>
            <pc:docMk/>
            <pc:sldMk cId="246083353" sldId="289"/>
            <ac:spMk id="6" creationId="{433B622F-C107-498D-9D09-C266959171DA}"/>
          </ac:spMkLst>
        </pc:spChg>
        <pc:spChg chg="add del mod">
          <ac:chgData name="Bui Ngoc Bao" userId="ad7d636bd10a5fdb" providerId="LiveId" clId="{64E484E7-E4B6-4CE9-8942-010529EB77F8}" dt="2019-12-09T15:19:38.177" v="480" actId="478"/>
          <ac:spMkLst>
            <pc:docMk/>
            <pc:sldMk cId="246083353" sldId="289"/>
            <ac:spMk id="8" creationId="{1ECF837E-E2F9-4519-B850-97A1EAA99979}"/>
          </ac:spMkLst>
        </pc:spChg>
        <pc:spChg chg="add del">
          <ac:chgData name="Bui Ngoc Bao" userId="ad7d636bd10a5fdb" providerId="LiveId" clId="{64E484E7-E4B6-4CE9-8942-010529EB77F8}" dt="2019-12-09T15:19:40.504" v="482" actId="478"/>
          <ac:spMkLst>
            <pc:docMk/>
            <pc:sldMk cId="246083353" sldId="289"/>
            <ac:spMk id="93" creationId="{00000000-0000-0000-0000-000000000000}"/>
          </ac:spMkLst>
        </pc:spChg>
        <pc:graphicFrameChg chg="del mod modGraphic">
          <ac:chgData name="Bui Ngoc Bao" userId="ad7d636bd10a5fdb" providerId="LiveId" clId="{64E484E7-E4B6-4CE9-8942-010529EB77F8}" dt="2019-12-09T15:19:25.664" v="478" actId="478"/>
          <ac:graphicFrameMkLst>
            <pc:docMk/>
            <pc:sldMk cId="246083353" sldId="289"/>
            <ac:graphicFrameMk id="4" creationId="{88EFDF94-1C7A-49DD-90DB-B5B48D4B07E2}"/>
          </ac:graphicFrameMkLst>
        </pc:graphicFrameChg>
        <pc:graphicFrameChg chg="add mod modGraphic">
          <ac:chgData name="Bui Ngoc Bao" userId="ad7d636bd10a5fdb" providerId="LiveId" clId="{64E484E7-E4B6-4CE9-8942-010529EB77F8}" dt="2019-12-09T15:24:15.428" v="551" actId="255"/>
          <ac:graphicFrameMkLst>
            <pc:docMk/>
            <pc:sldMk cId="246083353" sldId="289"/>
            <ac:graphicFrameMk id="9" creationId="{880916FA-9F85-4939-9A73-8FDE58704064}"/>
          </ac:graphicFrameMkLst>
        </pc:graphicFrameChg>
      </pc:sldChg>
      <pc:sldChg chg="modSp add">
        <pc:chgData name="Bui Ngoc Bao" userId="ad7d636bd10a5fdb" providerId="LiveId" clId="{64E484E7-E4B6-4CE9-8942-010529EB77F8}" dt="2019-12-09T15:23:45.498" v="546" actId="2711"/>
        <pc:sldMkLst>
          <pc:docMk/>
          <pc:sldMk cId="1378990224" sldId="290"/>
        </pc:sldMkLst>
        <pc:graphicFrameChg chg="mod modGraphic">
          <ac:chgData name="Bui Ngoc Bao" userId="ad7d636bd10a5fdb" providerId="LiveId" clId="{64E484E7-E4B6-4CE9-8942-010529EB77F8}" dt="2019-12-09T15:23:45.498" v="546" actId="2711"/>
          <ac:graphicFrameMkLst>
            <pc:docMk/>
            <pc:sldMk cId="1378990224" sldId="290"/>
            <ac:graphicFrameMk id="9" creationId="{880916FA-9F85-4939-9A73-8FDE58704064}"/>
          </ac:graphicFrameMkLst>
        </pc:graphicFrameChg>
      </pc:sldChg>
      <pc:sldChg chg="modSp add">
        <pc:chgData name="Bui Ngoc Bao" userId="ad7d636bd10a5fdb" providerId="LiveId" clId="{64E484E7-E4B6-4CE9-8942-010529EB77F8}" dt="2019-12-09T15:24:26.791" v="557" actId="20577"/>
        <pc:sldMkLst>
          <pc:docMk/>
          <pc:sldMk cId="1768326067" sldId="291"/>
        </pc:sldMkLst>
        <pc:graphicFrameChg chg="modGraphic">
          <ac:chgData name="Bui Ngoc Bao" userId="ad7d636bd10a5fdb" providerId="LiveId" clId="{64E484E7-E4B6-4CE9-8942-010529EB77F8}" dt="2019-12-09T15:24:26.791" v="557" actId="20577"/>
          <ac:graphicFrameMkLst>
            <pc:docMk/>
            <pc:sldMk cId="1768326067" sldId="291"/>
            <ac:graphicFrameMk id="9" creationId="{880916FA-9F85-4939-9A73-8FDE58704064}"/>
          </ac:graphicFrameMkLst>
        </pc:graphicFrameChg>
      </pc:sldChg>
      <pc:sldChg chg="delSp add del">
        <pc:chgData name="Bui Ngoc Bao" userId="ad7d636bd10a5fdb" providerId="LiveId" clId="{64E484E7-E4B6-4CE9-8942-010529EB77F8}" dt="2019-12-09T15:26:56.431" v="560" actId="47"/>
        <pc:sldMkLst>
          <pc:docMk/>
          <pc:sldMk cId="3671155929" sldId="292"/>
        </pc:sldMkLst>
        <pc:graphicFrameChg chg="del">
          <ac:chgData name="Bui Ngoc Bao" userId="ad7d636bd10a5fdb" providerId="LiveId" clId="{64E484E7-E4B6-4CE9-8942-010529EB77F8}" dt="2019-12-09T15:26:47.652" v="559" actId="478"/>
          <ac:graphicFrameMkLst>
            <pc:docMk/>
            <pc:sldMk cId="3671155929" sldId="292"/>
            <ac:graphicFrameMk id="9" creationId="{880916FA-9F85-4939-9A73-8FDE58704064}"/>
          </ac:graphicFrameMkLst>
        </pc:graphicFrameChg>
      </pc:sldChg>
      <pc:sldChg chg="modSp add ord">
        <pc:chgData name="Bui Ngoc Bao" userId="ad7d636bd10a5fdb" providerId="LiveId" clId="{64E484E7-E4B6-4CE9-8942-010529EB77F8}" dt="2019-12-09T15:29:43.998" v="946" actId="20577"/>
        <pc:sldMkLst>
          <pc:docMk/>
          <pc:sldMk cId="4263548333" sldId="292"/>
        </pc:sldMkLst>
        <pc:spChg chg="mod">
          <ac:chgData name="Bui Ngoc Bao" userId="ad7d636bd10a5fdb" providerId="LiveId" clId="{64E484E7-E4B6-4CE9-8942-010529EB77F8}" dt="2019-12-09T15:29:43.998" v="946" actId="20577"/>
          <ac:spMkLst>
            <pc:docMk/>
            <pc:sldMk cId="4263548333" sldId="292"/>
            <ac:spMk id="8" creationId="{1ECF837E-E2F9-4519-B850-97A1EAA99979}"/>
          </ac:spMkLst>
        </pc:spChg>
      </pc:sldChg>
      <pc:sldChg chg="addSp modSp add modAnim">
        <pc:chgData name="Bui Ngoc Bao" userId="ad7d636bd10a5fdb" providerId="LiveId" clId="{64E484E7-E4B6-4CE9-8942-010529EB77F8}" dt="2019-12-09T15:35:14.142" v="1274"/>
        <pc:sldMkLst>
          <pc:docMk/>
          <pc:sldMk cId="2866374258" sldId="293"/>
        </pc:sldMkLst>
        <pc:spChg chg="mod">
          <ac:chgData name="Bui Ngoc Bao" userId="ad7d636bd10a5fdb" providerId="LiveId" clId="{64E484E7-E4B6-4CE9-8942-010529EB77F8}" dt="2019-12-09T15:33:51.507" v="1253" actId="20577"/>
          <ac:spMkLst>
            <pc:docMk/>
            <pc:sldMk cId="2866374258" sldId="293"/>
            <ac:spMk id="8" creationId="{1ECF837E-E2F9-4519-B850-97A1EAA99979}"/>
          </ac:spMkLst>
        </pc:spChg>
        <pc:picChg chg="add mod">
          <ac:chgData name="Bui Ngoc Bao" userId="ad7d636bd10a5fdb" providerId="LiveId" clId="{64E484E7-E4B6-4CE9-8942-010529EB77F8}" dt="2019-12-09T15:35:00.746" v="1269" actId="1076"/>
          <ac:picMkLst>
            <pc:docMk/>
            <pc:sldMk cId="2866374258" sldId="293"/>
            <ac:picMk id="2" creationId="{CBA7A080-0F19-45B3-9102-923071DC9868}"/>
          </ac:picMkLst>
        </pc:picChg>
        <pc:picChg chg="add mod">
          <ac:chgData name="Bui Ngoc Bao" userId="ad7d636bd10a5fdb" providerId="LiveId" clId="{64E484E7-E4B6-4CE9-8942-010529EB77F8}" dt="2019-12-09T15:35:07.674" v="1272" actId="14100"/>
          <ac:picMkLst>
            <pc:docMk/>
            <pc:sldMk cId="2866374258" sldId="293"/>
            <ac:picMk id="3" creationId="{7CD286BE-78C2-4470-ACFA-EC7DBC90FE5D}"/>
          </ac:picMkLst>
        </pc:picChg>
      </pc:sldChg>
      <pc:sldChg chg="addSp delSp modSp add delAnim">
        <pc:chgData name="Bui Ngoc Bao" userId="ad7d636bd10a5fdb" providerId="LiveId" clId="{64E484E7-E4B6-4CE9-8942-010529EB77F8}" dt="2019-12-09T15:36:41.082" v="1362" actId="1076"/>
        <pc:sldMkLst>
          <pc:docMk/>
          <pc:sldMk cId="2641179292" sldId="294"/>
        </pc:sldMkLst>
        <pc:spChg chg="mod">
          <ac:chgData name="Bui Ngoc Bao" userId="ad7d636bd10a5fdb" providerId="LiveId" clId="{64E484E7-E4B6-4CE9-8942-010529EB77F8}" dt="2019-12-09T15:35:52.427" v="1358" actId="1076"/>
          <ac:spMkLst>
            <pc:docMk/>
            <pc:sldMk cId="2641179292" sldId="294"/>
            <ac:spMk id="8" creationId="{1ECF837E-E2F9-4519-B850-97A1EAA99979}"/>
          </ac:spMkLst>
        </pc:spChg>
        <pc:picChg chg="del">
          <ac:chgData name="Bui Ngoc Bao" userId="ad7d636bd10a5fdb" providerId="LiveId" clId="{64E484E7-E4B6-4CE9-8942-010529EB77F8}" dt="2019-12-09T15:35:22.848" v="1276" actId="478"/>
          <ac:picMkLst>
            <pc:docMk/>
            <pc:sldMk cId="2641179292" sldId="294"/>
            <ac:picMk id="2" creationId="{CBA7A080-0F19-45B3-9102-923071DC9868}"/>
          </ac:picMkLst>
        </pc:picChg>
        <pc:picChg chg="del">
          <ac:chgData name="Bui Ngoc Bao" userId="ad7d636bd10a5fdb" providerId="LiveId" clId="{64E484E7-E4B6-4CE9-8942-010529EB77F8}" dt="2019-12-09T15:35:23.347" v="1277" actId="478"/>
          <ac:picMkLst>
            <pc:docMk/>
            <pc:sldMk cId="2641179292" sldId="294"/>
            <ac:picMk id="3" creationId="{7CD286BE-78C2-4470-ACFA-EC7DBC90FE5D}"/>
          </ac:picMkLst>
        </pc:picChg>
        <pc:picChg chg="add mod">
          <ac:chgData name="Bui Ngoc Bao" userId="ad7d636bd10a5fdb" providerId="LiveId" clId="{64E484E7-E4B6-4CE9-8942-010529EB77F8}" dt="2019-12-09T15:36:41.082" v="1362" actId="1076"/>
          <ac:picMkLst>
            <pc:docMk/>
            <pc:sldMk cId="2641179292" sldId="294"/>
            <ac:picMk id="4" creationId="{39D61FC4-C7B0-4361-8948-9C8709DF8F37}"/>
          </ac:picMkLst>
        </pc:picChg>
      </pc:sldChg>
      <pc:sldChg chg="addSp delSp modSp add">
        <pc:chgData name="Bui Ngoc Bao" userId="ad7d636bd10a5fdb" providerId="LiveId" clId="{64E484E7-E4B6-4CE9-8942-010529EB77F8}" dt="2019-12-09T15:38:43.225" v="1679" actId="1076"/>
        <pc:sldMkLst>
          <pc:docMk/>
          <pc:sldMk cId="2807037401" sldId="295"/>
        </pc:sldMkLst>
        <pc:spChg chg="mod">
          <ac:chgData name="Bui Ngoc Bao" userId="ad7d636bd10a5fdb" providerId="LiveId" clId="{64E484E7-E4B6-4CE9-8942-010529EB77F8}" dt="2019-12-09T15:38:43.225" v="1679" actId="1076"/>
          <ac:spMkLst>
            <pc:docMk/>
            <pc:sldMk cId="2807037401" sldId="295"/>
            <ac:spMk id="8" creationId="{1ECF837E-E2F9-4519-B850-97A1EAA99979}"/>
          </ac:spMkLst>
        </pc:spChg>
        <pc:picChg chg="add del">
          <ac:chgData name="Bui Ngoc Bao" userId="ad7d636bd10a5fdb" providerId="LiveId" clId="{64E484E7-E4B6-4CE9-8942-010529EB77F8}" dt="2019-12-09T15:38:21.849" v="1568" actId="478"/>
          <ac:picMkLst>
            <pc:docMk/>
            <pc:sldMk cId="2807037401" sldId="295"/>
            <ac:picMk id="2" creationId="{E0B2CB63-A2FE-4691-B67A-47B9768914D2}"/>
          </ac:picMkLst>
        </pc:picChg>
        <pc:picChg chg="del">
          <ac:chgData name="Bui Ngoc Bao" userId="ad7d636bd10a5fdb" providerId="LiveId" clId="{64E484E7-E4B6-4CE9-8942-010529EB77F8}" dt="2019-12-09T15:38:13.284" v="1566" actId="478"/>
          <ac:picMkLst>
            <pc:docMk/>
            <pc:sldMk cId="2807037401" sldId="295"/>
            <ac:picMk id="4" creationId="{39D61FC4-C7B0-4361-8948-9C8709DF8F37}"/>
          </ac:picMkLst>
        </pc:picChg>
      </pc:sldChg>
      <pc:sldChg chg="addSp modSp add">
        <pc:chgData name="Bui Ngoc Bao" userId="ad7d636bd10a5fdb" providerId="LiveId" clId="{64E484E7-E4B6-4CE9-8942-010529EB77F8}" dt="2019-12-09T15:40:04.314" v="1805" actId="1076"/>
        <pc:sldMkLst>
          <pc:docMk/>
          <pc:sldMk cId="2978031632" sldId="296"/>
        </pc:sldMkLst>
        <pc:spChg chg="mod">
          <ac:chgData name="Bui Ngoc Bao" userId="ad7d636bd10a5fdb" providerId="LiveId" clId="{64E484E7-E4B6-4CE9-8942-010529EB77F8}" dt="2019-12-09T15:40:00.289" v="1801" actId="1076"/>
          <ac:spMkLst>
            <pc:docMk/>
            <pc:sldMk cId="2978031632" sldId="296"/>
            <ac:spMk id="8" creationId="{1ECF837E-E2F9-4519-B850-97A1EAA99979}"/>
          </ac:spMkLst>
        </pc:spChg>
        <pc:picChg chg="add mod">
          <ac:chgData name="Bui Ngoc Bao" userId="ad7d636bd10a5fdb" providerId="LiveId" clId="{64E484E7-E4B6-4CE9-8942-010529EB77F8}" dt="2019-12-09T15:40:04.314" v="1805" actId="1076"/>
          <ac:picMkLst>
            <pc:docMk/>
            <pc:sldMk cId="2978031632" sldId="296"/>
            <ac:picMk id="2" creationId="{B1AE1C32-CF2C-4C1C-BCEE-C82BD7D37068}"/>
          </ac:picMkLst>
        </pc:picChg>
      </pc:sldChg>
      <pc:sldChg chg="delSp modSp add">
        <pc:chgData name="Bui Ngoc Bao" userId="ad7d636bd10a5fdb" providerId="LiveId" clId="{64E484E7-E4B6-4CE9-8942-010529EB77F8}" dt="2019-12-09T15:41:04.490" v="2033" actId="1076"/>
        <pc:sldMkLst>
          <pc:docMk/>
          <pc:sldMk cId="3072202032" sldId="297"/>
        </pc:sldMkLst>
        <pc:spChg chg="mod">
          <ac:chgData name="Bui Ngoc Bao" userId="ad7d636bd10a5fdb" providerId="LiveId" clId="{64E484E7-E4B6-4CE9-8942-010529EB77F8}" dt="2019-12-09T15:41:04.490" v="2033" actId="1076"/>
          <ac:spMkLst>
            <pc:docMk/>
            <pc:sldMk cId="3072202032" sldId="297"/>
            <ac:spMk id="8" creationId="{1ECF837E-E2F9-4519-B850-97A1EAA99979}"/>
          </ac:spMkLst>
        </pc:spChg>
        <pc:picChg chg="del">
          <ac:chgData name="Bui Ngoc Bao" userId="ad7d636bd10a5fdb" providerId="LiveId" clId="{64E484E7-E4B6-4CE9-8942-010529EB77F8}" dt="2019-12-09T15:40:14.564" v="1807" actId="478"/>
          <ac:picMkLst>
            <pc:docMk/>
            <pc:sldMk cId="3072202032" sldId="297"/>
            <ac:picMk id="2" creationId="{B1AE1C32-CF2C-4C1C-BCEE-C82BD7D37068}"/>
          </ac:picMkLst>
        </pc:picChg>
      </pc:sldChg>
      <pc:sldChg chg="modSp add">
        <pc:chgData name="Bui Ngoc Bao" userId="ad7d636bd10a5fdb" providerId="LiveId" clId="{64E484E7-E4B6-4CE9-8942-010529EB77F8}" dt="2019-12-09T15:53:53.610" v="2909" actId="20577"/>
        <pc:sldMkLst>
          <pc:docMk/>
          <pc:sldMk cId="2757113760" sldId="298"/>
        </pc:sldMkLst>
        <pc:spChg chg="mod">
          <ac:chgData name="Bui Ngoc Bao" userId="ad7d636bd10a5fdb" providerId="LiveId" clId="{64E484E7-E4B6-4CE9-8942-010529EB77F8}" dt="2019-12-09T15:50:25.746" v="2402" actId="13926"/>
          <ac:spMkLst>
            <pc:docMk/>
            <pc:sldMk cId="2757113760" sldId="298"/>
            <ac:spMk id="15" creationId="{E0007C27-11A7-4011-8913-258D98A8AD50}"/>
          </ac:spMkLst>
        </pc:spChg>
        <pc:spChg chg="mod">
          <ac:chgData name="Bui Ngoc Bao" userId="ad7d636bd10a5fdb" providerId="LiveId" clId="{64E484E7-E4B6-4CE9-8942-010529EB77F8}" dt="2019-12-09T15:53:53.610" v="2909" actId="20577"/>
          <ac:spMkLst>
            <pc:docMk/>
            <pc:sldMk cId="2757113760" sldId="298"/>
            <ac:spMk id="16" creationId="{DA341CAF-CC73-4C67-97F8-C93FCE8D91EC}"/>
          </ac:spMkLst>
        </pc:spChg>
        <pc:grpChg chg="mod">
          <ac:chgData name="Bui Ngoc Bao" userId="ad7d636bd10a5fdb" providerId="LiveId" clId="{64E484E7-E4B6-4CE9-8942-010529EB77F8}" dt="2019-12-09T15:50:34.322" v="2405" actId="1076"/>
          <ac:grpSpMkLst>
            <pc:docMk/>
            <pc:sldMk cId="2757113760" sldId="298"/>
            <ac:grpSpMk id="12" creationId="{150FE52A-FFE7-4794-B21C-50161B7665C8}"/>
          </ac:grpSpMkLst>
        </pc:grpChg>
      </pc:sldChg>
      <pc:sldChg chg="addSp delSp modSp add">
        <pc:chgData name="Bui Ngoc Bao" userId="ad7d636bd10a5fdb" providerId="LiveId" clId="{64E484E7-E4B6-4CE9-8942-010529EB77F8}" dt="2019-12-09T15:55:13.809" v="3021" actId="14100"/>
        <pc:sldMkLst>
          <pc:docMk/>
          <pc:sldMk cId="394248768" sldId="299"/>
        </pc:sldMkLst>
        <pc:spChg chg="mod">
          <ac:chgData name="Bui Ngoc Bao" userId="ad7d636bd10a5fdb" providerId="LiveId" clId="{64E484E7-E4B6-4CE9-8942-010529EB77F8}" dt="2019-12-09T15:52:34.762" v="2678" actId="13926"/>
          <ac:spMkLst>
            <pc:docMk/>
            <pc:sldMk cId="394248768" sldId="299"/>
            <ac:spMk id="15" creationId="{E0007C27-11A7-4011-8913-258D98A8AD50}"/>
          </ac:spMkLst>
        </pc:spChg>
        <pc:spChg chg="mod">
          <ac:chgData name="Bui Ngoc Bao" userId="ad7d636bd10a5fdb" providerId="LiveId" clId="{64E484E7-E4B6-4CE9-8942-010529EB77F8}" dt="2019-12-09T15:55:13.809" v="3021" actId="14100"/>
          <ac:spMkLst>
            <pc:docMk/>
            <pc:sldMk cId="394248768" sldId="299"/>
            <ac:spMk id="16" creationId="{DA341CAF-CC73-4C67-97F8-C93FCE8D91EC}"/>
          </ac:spMkLst>
        </pc:spChg>
        <pc:grpChg chg="add mod">
          <ac:chgData name="Bui Ngoc Bao" userId="ad7d636bd10a5fdb" providerId="LiveId" clId="{64E484E7-E4B6-4CE9-8942-010529EB77F8}" dt="2019-12-09T15:52:57.417" v="2681" actId="1076"/>
          <ac:grpSpMkLst>
            <pc:docMk/>
            <pc:sldMk cId="394248768" sldId="299"/>
            <ac:grpSpMk id="10" creationId="{5828459C-6A2A-4869-BBB3-311A58CBB5E9}"/>
          </ac:grpSpMkLst>
        </pc:grpChg>
        <pc:grpChg chg="del">
          <ac:chgData name="Bui Ngoc Bao" userId="ad7d636bd10a5fdb" providerId="LiveId" clId="{64E484E7-E4B6-4CE9-8942-010529EB77F8}" dt="2019-12-09T15:52:37.151" v="2679" actId="478"/>
          <ac:grpSpMkLst>
            <pc:docMk/>
            <pc:sldMk cId="394248768" sldId="299"/>
            <ac:grpSpMk id="12" creationId="{150FE52A-FFE7-4794-B21C-50161B7665C8}"/>
          </ac:grpSpMkLst>
        </pc:grpChg>
      </pc:sldChg>
      <pc:sldMasterChg chg="delSldLayout">
        <pc:chgData name="Bui Ngoc Bao" userId="ad7d636bd10a5fdb" providerId="LiveId" clId="{64E484E7-E4B6-4CE9-8942-010529EB77F8}" dt="2019-12-09T15:55:28.032" v="3036" actId="47"/>
        <pc:sldMasterMkLst>
          <pc:docMk/>
          <pc:sldMasterMk cId="0" sldId="2147483658"/>
        </pc:sldMasterMkLst>
        <pc:sldLayoutChg chg="del">
          <pc:chgData name="Bui Ngoc Bao" userId="ad7d636bd10a5fdb" providerId="LiveId" clId="{64E484E7-E4B6-4CE9-8942-010529EB77F8}" dt="2019-12-09T15:04:20.645" v="180" actId="2696"/>
          <pc:sldLayoutMkLst>
            <pc:docMk/>
            <pc:sldMasterMk cId="0" sldId="2147483658"/>
            <pc:sldLayoutMk cId="0" sldId="2147483649"/>
          </pc:sldLayoutMkLst>
        </pc:sldLayoutChg>
        <pc:sldLayoutChg chg="del">
          <pc:chgData name="Bui Ngoc Bao" userId="ad7d636bd10a5fdb" providerId="LiveId" clId="{64E484E7-E4B6-4CE9-8942-010529EB77F8}" dt="2019-12-09T15:55:15.895" v="3022" actId="47"/>
          <pc:sldLayoutMkLst>
            <pc:docMk/>
            <pc:sldMasterMk cId="0" sldId="2147483658"/>
            <pc:sldLayoutMk cId="0" sldId="2147483650"/>
          </pc:sldLayoutMkLst>
        </pc:sldLayoutChg>
        <pc:sldLayoutChg chg="del">
          <pc:chgData name="Bui Ngoc Bao" userId="ad7d636bd10a5fdb" providerId="LiveId" clId="{64E484E7-E4B6-4CE9-8942-010529EB77F8}" dt="2019-12-09T15:55:27.032" v="3035" actId="47"/>
          <pc:sldLayoutMkLst>
            <pc:docMk/>
            <pc:sldMasterMk cId="0" sldId="2147483658"/>
            <pc:sldLayoutMk cId="0" sldId="2147483653"/>
          </pc:sldLayoutMkLst>
        </pc:sldLayoutChg>
        <pc:sldLayoutChg chg="del">
          <pc:chgData name="Bui Ngoc Bao" userId="ad7d636bd10a5fdb" providerId="LiveId" clId="{64E484E7-E4B6-4CE9-8942-010529EB77F8}" dt="2019-12-09T15:55:26.281" v="3034" actId="47"/>
          <pc:sldLayoutMkLst>
            <pc:docMk/>
            <pc:sldMasterMk cId="0" sldId="2147483658"/>
            <pc:sldLayoutMk cId="0" sldId="2147483654"/>
          </pc:sldLayoutMkLst>
        </pc:sldLayoutChg>
        <pc:sldLayoutChg chg="del">
          <pc:chgData name="Bui Ngoc Bao" userId="ad7d636bd10a5fdb" providerId="LiveId" clId="{64E484E7-E4B6-4CE9-8942-010529EB77F8}" dt="2019-12-09T15:55:28.032" v="3036" actId="47"/>
          <pc:sldLayoutMkLst>
            <pc:docMk/>
            <pc:sldMasterMk cId="0" sldId="2147483658"/>
            <pc:sldLayoutMk cId="0" sldId="2147483655"/>
          </pc:sldLayoutMkLst>
        </pc:sldLayoutChg>
        <pc:sldLayoutChg chg="del">
          <pc:chgData name="Bui Ngoc Bao" userId="ad7d636bd10a5fdb" providerId="LiveId" clId="{64E484E7-E4B6-4CE9-8942-010529EB77F8}" dt="2019-12-09T15:55:25.487" v="3033" actId="47"/>
          <pc:sldLayoutMkLst>
            <pc:docMk/>
            <pc:sldMasterMk cId="0" sldId="2147483658"/>
            <pc:sldLayoutMk cId="0" sldId="2147483656"/>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US" dirty="0"/>
            <a:t>Giới thiệu</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Nội dung</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a:t>Kết luận</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custLinFactX="100000" custLinFactNeighborX="154086" custLinFactNeighborY="400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custLinFactX="-100000" custLinFactNeighborX="-156559" custLinFactNeighborY="1174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2958018" y="281955"/>
          <a:ext cx="1401841" cy="140184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411049" y="1676073"/>
          <a:ext cx="19763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dirty="0"/>
            <a:t>Giới thiệu</a:t>
          </a:r>
        </a:p>
      </dsp:txBody>
      <dsp:txXfrm>
        <a:off x="411049" y="1676073"/>
        <a:ext cx="1976338" cy="720000"/>
      </dsp:txXfrm>
    </dsp:sp>
    <dsp:sp modelId="{CE9DF0E8-B0DE-4E1E-9FF4-6006AD8428DB}">
      <dsp:nvSpPr>
        <dsp:cNvPr id="0" name=""/>
        <dsp:cNvSpPr/>
      </dsp:nvSpPr>
      <dsp:spPr>
        <a:xfrm>
          <a:off x="738782" y="350826"/>
          <a:ext cx="1401841" cy="1401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2733247" y="1676073"/>
          <a:ext cx="19763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dirty="0"/>
            <a:t>Nội dung</a:t>
          </a:r>
        </a:p>
      </dsp:txBody>
      <dsp:txXfrm>
        <a:off x="2733247" y="1676073"/>
        <a:ext cx="1976338" cy="720000"/>
      </dsp:txXfrm>
    </dsp:sp>
    <dsp:sp modelId="{6DB1FE51-13D0-4A38-AD6E-48D4371A1AF3}">
      <dsp:nvSpPr>
        <dsp:cNvPr id="0" name=""/>
        <dsp:cNvSpPr/>
      </dsp:nvSpPr>
      <dsp:spPr>
        <a:xfrm>
          <a:off x="5342693" y="246363"/>
          <a:ext cx="1401841" cy="1401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5055445" y="1676073"/>
          <a:ext cx="19763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dirty="0"/>
            <a:t>Kết luận</a:t>
          </a:r>
        </a:p>
      </dsp:txBody>
      <dsp:txXfrm>
        <a:off x="5055445" y="1676073"/>
        <a:ext cx="197633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527261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127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1148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5268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786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4625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606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5939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8775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62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3812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182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759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0713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088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772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177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5505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5633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451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53565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515130" y="1208015"/>
            <a:ext cx="6414434" cy="1033741"/>
          </a:xfrm>
          <a:prstGeom prst="rect">
            <a:avLst/>
          </a:prstGeom>
        </p:spPr>
        <p:style>
          <a:lnRef idx="2">
            <a:schemeClr val="accent2"/>
          </a:lnRef>
          <a:fillRef idx="1">
            <a:schemeClr val="lt1"/>
          </a:fillRef>
          <a:effectRef idx="0">
            <a:schemeClr val="accent2"/>
          </a:effectRef>
          <a:fontRef idx="minor">
            <a:schemeClr val="dk1"/>
          </a:fontRef>
        </p:style>
        <p:txBody>
          <a:bodyPr lIns="91425" tIns="91425" rIns="91425" bIns="91425" anchor="b" anchorCtr="0">
            <a:noAutofit/>
          </a:bodyPr>
          <a:lstStyle/>
          <a:p>
            <a:pPr lvl="0" algn="ctr">
              <a:spcBef>
                <a:spcPts val="0"/>
              </a:spcBef>
              <a:buNone/>
            </a:pPr>
            <a:r>
              <a:rPr lang="vi-VN" sz="2000" b="0">
                <a:latin typeface="+mj-lt"/>
              </a:rPr>
              <a:t>Báo cáo đồ án Hệ quản trị cơ sở dữ liệu</a:t>
            </a:r>
            <a:br>
              <a:rPr lang="vi-VN">
                <a:latin typeface="+mj-lt"/>
              </a:rPr>
            </a:br>
            <a:r>
              <a:rPr lang="vi-VN" sz="4000">
                <a:latin typeface="+mj-lt"/>
              </a:rPr>
              <a:t>Phần mềm quản lý bán hàng</a:t>
            </a:r>
            <a:endParaRPr lang="en" sz="4000" dirty="0">
              <a:latin typeface="+mj-lt"/>
            </a:endParaRP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Box 1"/>
          <p:cNvSpPr txBox="1"/>
          <p:nvPr/>
        </p:nvSpPr>
        <p:spPr>
          <a:xfrm>
            <a:off x="6121574" y="3640660"/>
            <a:ext cx="2815949" cy="1169551"/>
          </a:xfrm>
          <a:prstGeom prst="rect">
            <a:avLst/>
          </a:prstGeom>
          <a:noFill/>
        </p:spPr>
        <p:txBody>
          <a:bodyPr wrap="square" rtlCol="0">
            <a:spAutoFit/>
          </a:bodyPr>
          <a:lstStyle/>
          <a:p>
            <a:r>
              <a:rPr lang="en-US">
                <a:solidFill>
                  <a:schemeClr val="tx1"/>
                </a:solidFill>
                <a:latin typeface="Walter Turncoat" panose="020B0604020202020204" charset="0"/>
                <a:ea typeface="Walter Turncoat" panose="020B0604020202020204" charset="0"/>
              </a:rPr>
              <a:t>Bùi Ngọc Bảo    17110100</a:t>
            </a:r>
          </a:p>
          <a:p>
            <a:r>
              <a:rPr lang="en-US">
                <a:solidFill>
                  <a:schemeClr val="tx1"/>
                </a:solidFill>
                <a:latin typeface="Walter Turncoat" panose="020B0604020202020204" charset="0"/>
                <a:ea typeface="Walter Turncoat" panose="020B0604020202020204" charset="0"/>
              </a:rPr>
              <a:t>Võ Minh Hiếu   17110136</a:t>
            </a:r>
          </a:p>
          <a:p>
            <a:endParaRPr lang="en-US">
              <a:solidFill>
                <a:schemeClr val="tx1"/>
              </a:solidFill>
              <a:latin typeface="Walter Turncoat" panose="020B0604020202020204" charset="0"/>
              <a:ea typeface="Walter Turncoat" panose="020B0604020202020204" charset="0"/>
            </a:endParaRPr>
          </a:p>
          <a:p>
            <a:r>
              <a:rPr lang="en-US">
                <a:solidFill>
                  <a:schemeClr val="tx1"/>
                </a:solidFill>
                <a:latin typeface="Walter Turncoat" panose="020B0604020202020204" charset="0"/>
                <a:ea typeface="Walter Turncoat" panose="020B0604020202020204" charset="0"/>
              </a:rPr>
              <a:t>GVHD: Thầy Nguyễn Hoàng Long</a:t>
            </a:r>
            <a:endParaRPr lang="en-US" dirty="0">
              <a:solidFill>
                <a:schemeClr val="tx1"/>
              </a:solidFill>
              <a:latin typeface="Walter Turncoat" panose="020B0604020202020204" charset="0"/>
              <a:ea typeface="Walter Turncoat" panose="020B0604020202020204" charset="0"/>
            </a:endParaRPr>
          </a:p>
          <a:p>
            <a:endParaRPr lang="en-US">
              <a:solidFill>
                <a:schemeClr val="tx1"/>
              </a:solidFill>
              <a:latin typeface="Walter Turncoat" panose="020B0604020202020204" charset="0"/>
              <a:ea typeface="Walter Turncoat" panose="020B0604020202020204"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graphicFrame>
        <p:nvGraphicFramePr>
          <p:cNvPr id="9" name="Table 8">
            <a:extLst>
              <a:ext uri="{FF2B5EF4-FFF2-40B4-BE49-F238E27FC236}">
                <a16:creationId xmlns:a16="http://schemas.microsoft.com/office/drawing/2014/main" id="{880916FA-9F85-4939-9A73-8FDE58704064}"/>
              </a:ext>
            </a:extLst>
          </p:cNvPr>
          <p:cNvGraphicFramePr>
            <a:graphicFrameLocks noGrp="1"/>
          </p:cNvGraphicFramePr>
          <p:nvPr>
            <p:extLst>
              <p:ext uri="{D42A27DB-BD31-4B8C-83A1-F6EECF244321}">
                <p14:modId xmlns:p14="http://schemas.microsoft.com/office/powerpoint/2010/main" val="2230629191"/>
              </p:ext>
            </p:extLst>
          </p:nvPr>
        </p:nvGraphicFramePr>
        <p:xfrm>
          <a:off x="528506" y="1428750"/>
          <a:ext cx="8023008" cy="2665067"/>
        </p:xfrm>
        <a:graphic>
          <a:graphicData uri="http://schemas.openxmlformats.org/drawingml/2006/table">
            <a:tbl>
              <a:tblPr firstRow="1" firstCol="1" bandRow="1">
                <a:tableStyleId>{DF8BDBBA-C7B4-48FB-A3F2-A901652E9E0D}</a:tableStyleId>
              </a:tblPr>
              <a:tblGrid>
                <a:gridCol w="1602020">
                  <a:extLst>
                    <a:ext uri="{9D8B030D-6E8A-4147-A177-3AD203B41FA5}">
                      <a16:colId xmlns:a16="http://schemas.microsoft.com/office/drawing/2014/main" val="4262005839"/>
                    </a:ext>
                  </a:extLst>
                </a:gridCol>
                <a:gridCol w="1602020">
                  <a:extLst>
                    <a:ext uri="{9D8B030D-6E8A-4147-A177-3AD203B41FA5}">
                      <a16:colId xmlns:a16="http://schemas.microsoft.com/office/drawing/2014/main" val="2302573299"/>
                    </a:ext>
                  </a:extLst>
                </a:gridCol>
                <a:gridCol w="1258210">
                  <a:extLst>
                    <a:ext uri="{9D8B030D-6E8A-4147-A177-3AD203B41FA5}">
                      <a16:colId xmlns:a16="http://schemas.microsoft.com/office/drawing/2014/main" val="1462330745"/>
                    </a:ext>
                  </a:extLst>
                </a:gridCol>
                <a:gridCol w="1242878">
                  <a:extLst>
                    <a:ext uri="{9D8B030D-6E8A-4147-A177-3AD203B41FA5}">
                      <a16:colId xmlns:a16="http://schemas.microsoft.com/office/drawing/2014/main" val="1155117774"/>
                    </a:ext>
                  </a:extLst>
                </a:gridCol>
                <a:gridCol w="1158940">
                  <a:extLst>
                    <a:ext uri="{9D8B030D-6E8A-4147-A177-3AD203B41FA5}">
                      <a16:colId xmlns:a16="http://schemas.microsoft.com/office/drawing/2014/main" val="534248387"/>
                    </a:ext>
                  </a:extLst>
                </a:gridCol>
                <a:gridCol w="1158940">
                  <a:extLst>
                    <a:ext uri="{9D8B030D-6E8A-4147-A177-3AD203B41FA5}">
                      <a16:colId xmlns:a16="http://schemas.microsoft.com/office/drawing/2014/main" val="923416742"/>
                    </a:ext>
                  </a:extLst>
                </a:gridCol>
              </a:tblGrid>
              <a:tr h="645724">
                <a:tc>
                  <a:txBody>
                    <a:bodyPr/>
                    <a:lstStyle/>
                    <a:p>
                      <a:r>
                        <a:rPr lang="en-US" sz="1400">
                          <a:latin typeface="Times New Roman" panose="02020603050405020304" pitchFamily="18" charset="0"/>
                          <a:cs typeface="Times New Roman" panose="02020603050405020304" pitchFamily="18" charset="0"/>
                        </a:rPr>
                        <a:t>Đối t</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ợng</a:t>
                      </a:r>
                      <a:endParaRPr lang="vi-VN" sz="1400">
                        <a:latin typeface="Times New Roman" panose="02020603050405020304" pitchFamily="18" charset="0"/>
                        <a:cs typeface="Times New Roman" panose="02020603050405020304" pitchFamily="18" charset="0"/>
                      </a:endParaRPr>
                    </a:p>
                  </a:txBody>
                  <a:tcPr/>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Thêm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Sửa</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Xóa</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Xem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Tìm kiếm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extLst>
                  <a:ext uri="{0D108BD9-81ED-4DB2-BD59-A6C34878D82A}">
                    <a16:rowId xmlns:a16="http://schemas.microsoft.com/office/drawing/2014/main" val="3874841737"/>
                  </a:ext>
                </a:extLst>
              </a:tr>
              <a:tr h="2019343">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Quản lý</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-Sản phẩm</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-Nhãn hiệu</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-Danh mục</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-Hóa đơn</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-Chi tiết hóa đơn</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-Nhân viên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-Sản phẩm</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-Nhãn hiệu</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-Danh mục</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-Nhân viên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-Sản phẩm</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Nhãn</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 hiệu</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-Danh mục</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-Nhân viên (trừ quản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lí</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a:t>
                      </a:r>
                      <a:r>
                        <a:rPr lang="en-US" sz="1400" dirty="0">
                          <a:effectLst/>
                          <a:latin typeface="Times New Roman" panose="02020603050405020304" pitchFamily="18" charset="0"/>
                          <a:cs typeface="Times New Roman" panose="02020603050405020304" pitchFamily="18" charset="0"/>
                        </a:rPr>
                        <a:t> </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92075" indent="0">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-Chi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nhánh</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-Sản phẩm </a:t>
                      </a:r>
                    </a:p>
                    <a:p>
                      <a:pPr marL="92075" indent="0">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hiệu</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-Danh mục</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-Hóa đơn</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-Nhân viên</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92075" indent="-12700">
                        <a:lnSpc>
                          <a:spcPct val="150000"/>
                        </a:lnSpc>
                        <a:spcAft>
                          <a:spcPts val="0"/>
                        </a:spcAft>
                      </a:pPr>
                      <a:r>
                        <a:rPr lang="en-US" sz="1400" dirty="0">
                          <a:effectLst/>
                          <a:latin typeface="Times New Roman" panose="02020603050405020304" pitchFamily="18" charset="0"/>
                          <a:cs typeface="Times New Roman" panose="02020603050405020304" pitchFamily="18" charset="0"/>
                        </a:rPr>
                        <a:t>-Chi </a:t>
                      </a:r>
                      <a:r>
                        <a:rPr lang="en-US" sz="1400" dirty="0" err="1">
                          <a:effectLst/>
                          <a:latin typeface="Times New Roman" panose="02020603050405020304" pitchFamily="18" charset="0"/>
                          <a:cs typeface="Times New Roman" panose="02020603050405020304" pitchFamily="18" charset="0"/>
                        </a:rPr>
                        <a:t>nhánh</a:t>
                      </a:r>
                      <a:r>
                        <a:rPr lang="en-US" sz="1400" dirty="0">
                          <a:effectLst/>
                          <a:latin typeface="Times New Roman" panose="02020603050405020304" pitchFamily="18" charset="0"/>
                          <a:cs typeface="Times New Roman" panose="02020603050405020304" pitchFamily="18" charset="0"/>
                        </a:rPr>
                        <a:t> </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-Sản phẩm </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Nhãn</a:t>
                      </a:r>
                      <a:r>
                        <a:rPr lang="en-US" sz="1400" dirty="0">
                          <a:effectLst/>
                          <a:latin typeface="Times New Roman" panose="02020603050405020304" pitchFamily="18" charset="0"/>
                          <a:cs typeface="Times New Roman" panose="02020603050405020304" pitchFamily="18" charset="0"/>
                        </a:rPr>
                        <a:t> hiệu</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-Danh mục</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-Hóa đơn</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-Nhân viên</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extLst>
                  <a:ext uri="{0D108BD9-81ED-4DB2-BD59-A6C34878D82A}">
                    <a16:rowId xmlns:a16="http://schemas.microsoft.com/office/drawing/2014/main" val="3479993257"/>
                  </a:ext>
                </a:extLst>
              </a:tr>
            </a:tbl>
          </a:graphicData>
        </a:graphic>
      </p:graphicFrame>
    </p:spTree>
    <p:extLst>
      <p:ext uri="{BB962C8B-B14F-4D97-AF65-F5344CB8AC3E}">
        <p14:creationId xmlns:p14="http://schemas.microsoft.com/office/powerpoint/2010/main" val="137899022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graphicFrame>
        <p:nvGraphicFramePr>
          <p:cNvPr id="9" name="Table 8">
            <a:extLst>
              <a:ext uri="{FF2B5EF4-FFF2-40B4-BE49-F238E27FC236}">
                <a16:creationId xmlns:a16="http://schemas.microsoft.com/office/drawing/2014/main" id="{880916FA-9F85-4939-9A73-8FDE58704064}"/>
              </a:ext>
            </a:extLst>
          </p:cNvPr>
          <p:cNvGraphicFramePr>
            <a:graphicFrameLocks noGrp="1"/>
          </p:cNvGraphicFramePr>
          <p:nvPr>
            <p:extLst>
              <p:ext uri="{D42A27DB-BD31-4B8C-83A1-F6EECF244321}">
                <p14:modId xmlns:p14="http://schemas.microsoft.com/office/powerpoint/2010/main" val="1256537189"/>
              </p:ext>
            </p:extLst>
          </p:nvPr>
        </p:nvGraphicFramePr>
        <p:xfrm>
          <a:off x="528506" y="1428750"/>
          <a:ext cx="8023008" cy="2665067"/>
        </p:xfrm>
        <a:graphic>
          <a:graphicData uri="http://schemas.openxmlformats.org/drawingml/2006/table">
            <a:tbl>
              <a:tblPr firstRow="1" firstCol="1" bandRow="1">
                <a:tableStyleId>{DF8BDBBA-C7B4-48FB-A3F2-A901652E9E0D}</a:tableStyleId>
              </a:tblPr>
              <a:tblGrid>
                <a:gridCol w="1602020">
                  <a:extLst>
                    <a:ext uri="{9D8B030D-6E8A-4147-A177-3AD203B41FA5}">
                      <a16:colId xmlns:a16="http://schemas.microsoft.com/office/drawing/2014/main" val="4262005839"/>
                    </a:ext>
                  </a:extLst>
                </a:gridCol>
                <a:gridCol w="1602020">
                  <a:extLst>
                    <a:ext uri="{9D8B030D-6E8A-4147-A177-3AD203B41FA5}">
                      <a16:colId xmlns:a16="http://schemas.microsoft.com/office/drawing/2014/main" val="2302573299"/>
                    </a:ext>
                  </a:extLst>
                </a:gridCol>
                <a:gridCol w="1258210">
                  <a:extLst>
                    <a:ext uri="{9D8B030D-6E8A-4147-A177-3AD203B41FA5}">
                      <a16:colId xmlns:a16="http://schemas.microsoft.com/office/drawing/2014/main" val="1462330745"/>
                    </a:ext>
                  </a:extLst>
                </a:gridCol>
                <a:gridCol w="1242878">
                  <a:extLst>
                    <a:ext uri="{9D8B030D-6E8A-4147-A177-3AD203B41FA5}">
                      <a16:colId xmlns:a16="http://schemas.microsoft.com/office/drawing/2014/main" val="1155117774"/>
                    </a:ext>
                  </a:extLst>
                </a:gridCol>
                <a:gridCol w="1158940">
                  <a:extLst>
                    <a:ext uri="{9D8B030D-6E8A-4147-A177-3AD203B41FA5}">
                      <a16:colId xmlns:a16="http://schemas.microsoft.com/office/drawing/2014/main" val="534248387"/>
                    </a:ext>
                  </a:extLst>
                </a:gridCol>
                <a:gridCol w="1158940">
                  <a:extLst>
                    <a:ext uri="{9D8B030D-6E8A-4147-A177-3AD203B41FA5}">
                      <a16:colId xmlns:a16="http://schemas.microsoft.com/office/drawing/2014/main" val="923416742"/>
                    </a:ext>
                  </a:extLst>
                </a:gridCol>
              </a:tblGrid>
              <a:tr h="645724">
                <a:tc>
                  <a:txBody>
                    <a:bodyPr/>
                    <a:lstStyle/>
                    <a:p>
                      <a:r>
                        <a:rPr lang="en-US" sz="1400">
                          <a:latin typeface="Times New Roman" panose="02020603050405020304" pitchFamily="18" charset="0"/>
                          <a:cs typeface="Times New Roman" panose="02020603050405020304" pitchFamily="18" charset="0"/>
                        </a:rPr>
                        <a:t>Đối t</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ợng</a:t>
                      </a:r>
                      <a:endParaRPr lang="vi-VN" sz="1400">
                        <a:latin typeface="Times New Roman" panose="02020603050405020304" pitchFamily="18" charset="0"/>
                        <a:cs typeface="Times New Roman" panose="02020603050405020304" pitchFamily="18" charset="0"/>
                      </a:endParaRPr>
                    </a:p>
                  </a:txBody>
                  <a:tcPr/>
                </a:tc>
                <a:tc>
                  <a:txBody>
                    <a:bodyPr/>
                    <a:lstStyle/>
                    <a:p>
                      <a:pPr marL="457200">
                        <a:lnSpc>
                          <a:spcPct val="150000"/>
                        </a:lnSpc>
                        <a:spcAft>
                          <a:spcPts val="0"/>
                        </a:spcAft>
                      </a:pPr>
                      <a:r>
                        <a:rPr lang="en-US" sz="1400" dirty="0">
                          <a:effectLst/>
                          <a:latin typeface="Times New Roman" panose="02020603050405020304" pitchFamily="18" charset="0"/>
                          <a:cs typeface="Times New Roman" panose="02020603050405020304" pitchFamily="18" charset="0"/>
                        </a:rPr>
                        <a:t>Thêm</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Sửa</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Xóa</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Xem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Tìm kiếm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extLst>
                  <a:ext uri="{0D108BD9-81ED-4DB2-BD59-A6C34878D82A}">
                    <a16:rowId xmlns:a16="http://schemas.microsoft.com/office/drawing/2014/main" val="3874841737"/>
                  </a:ext>
                </a:extLst>
              </a:tr>
              <a:tr h="2019343">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Admin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-Chi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Nhánh</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-Sản phẩm</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Nhãn</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 hiệu</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-Danh mục</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-Hóa đơn</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-Chi tiết hóa đơn</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-Nhân viên</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-Chi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Nhánh</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-Sản phẩm</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Nhãn</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 hiệu</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-Danh mục</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-Nhân viên</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-Chi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Nhánh</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-Sản phẩm</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Nhãn</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 hiệu</a:t>
                      </a: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-Chi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tl val="0"/>
                        </a:rPr>
                        <a:t>Nhánh</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-Danh mục</a:t>
                      </a:r>
                      <a:endParaRPr lang="vi-V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tl val="0"/>
                        </a:rPr>
                        <a:t>-Nhân viên</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92075" indent="0">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-Chi nhánh </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-Sản phẩm </a:t>
                      </a:r>
                    </a:p>
                    <a:p>
                      <a:pPr marL="92075" indent="0">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-Nhãn hiệu</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-Danh mục</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-Hóa đơn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-Nhân viên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92075" indent="-12700">
                        <a:lnSpc>
                          <a:spcPct val="150000"/>
                        </a:lnSpc>
                        <a:spcAft>
                          <a:spcPts val="0"/>
                        </a:spcAft>
                      </a:pPr>
                      <a:r>
                        <a:rPr lang="en-US" sz="1400" dirty="0">
                          <a:effectLst/>
                          <a:latin typeface="Times New Roman" panose="02020603050405020304" pitchFamily="18" charset="0"/>
                          <a:cs typeface="Times New Roman" panose="02020603050405020304" pitchFamily="18" charset="0"/>
                        </a:rPr>
                        <a:t>-Chi </a:t>
                      </a:r>
                      <a:r>
                        <a:rPr lang="en-US" sz="1400" dirty="0" err="1">
                          <a:effectLst/>
                          <a:latin typeface="Times New Roman" panose="02020603050405020304" pitchFamily="18" charset="0"/>
                          <a:cs typeface="Times New Roman" panose="02020603050405020304" pitchFamily="18" charset="0"/>
                        </a:rPr>
                        <a:t>nhánh</a:t>
                      </a:r>
                      <a:r>
                        <a:rPr lang="en-US" sz="1400" dirty="0">
                          <a:effectLst/>
                          <a:latin typeface="Times New Roman" panose="02020603050405020304" pitchFamily="18" charset="0"/>
                          <a:cs typeface="Times New Roman" panose="02020603050405020304" pitchFamily="18" charset="0"/>
                        </a:rPr>
                        <a:t> </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-Sản phẩm </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Nhãn</a:t>
                      </a:r>
                      <a:r>
                        <a:rPr lang="en-US" sz="1400" dirty="0">
                          <a:effectLst/>
                          <a:latin typeface="Times New Roman" panose="02020603050405020304" pitchFamily="18" charset="0"/>
                          <a:cs typeface="Times New Roman" panose="02020603050405020304" pitchFamily="18" charset="0"/>
                        </a:rPr>
                        <a:t> hiệu</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-Danh mục</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-Hóa đơn</a:t>
                      </a:r>
                      <a:endParaRPr lang="vi-VN" sz="1400" dirty="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dirty="0">
                          <a:effectLst/>
                          <a:latin typeface="Times New Roman" panose="02020603050405020304" pitchFamily="18" charset="0"/>
                          <a:cs typeface="Times New Roman" panose="02020603050405020304" pitchFamily="18" charset="0"/>
                        </a:rPr>
                        <a:t>-Nhân viên</a:t>
                      </a:r>
                      <a:endParaRPr lang="vi-V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extLst>
                  <a:ext uri="{0D108BD9-81ED-4DB2-BD59-A6C34878D82A}">
                    <a16:rowId xmlns:a16="http://schemas.microsoft.com/office/drawing/2014/main" val="3479993257"/>
                  </a:ext>
                </a:extLst>
              </a:tr>
            </a:tbl>
          </a:graphicData>
        </a:graphic>
      </p:graphicFrame>
    </p:spTree>
    <p:extLst>
      <p:ext uri="{BB962C8B-B14F-4D97-AF65-F5344CB8AC3E}">
        <p14:creationId xmlns:p14="http://schemas.microsoft.com/office/powerpoint/2010/main" val="176832606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1052241" y="2040951"/>
            <a:ext cx="7756199" cy="8198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500">
                <a:latin typeface="+mj-lt"/>
              </a:rPr>
              <a:t>Ngoài ra chúng tôi còn áp dụng một vài tính năng đã học để quản lý cơ sở dữ liệu đạt được hiệu quả tốt hơn:</a:t>
            </a:r>
            <a:endParaRPr lang="en" sz="2500">
              <a:latin typeface="+mj-lt"/>
            </a:endParaRPr>
          </a:p>
        </p:txBody>
      </p:sp>
    </p:spTree>
    <p:extLst>
      <p:ext uri="{BB962C8B-B14F-4D97-AF65-F5344CB8AC3E}">
        <p14:creationId xmlns:p14="http://schemas.microsoft.com/office/powerpoint/2010/main" val="426354833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1052241" y="1770081"/>
            <a:ext cx="7756199" cy="1306702"/>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500">
                <a:latin typeface="+mj-lt"/>
              </a:rPr>
              <a:t>+Stored procedure: dùng để thêm, sửa, xóa và select các bảng Sản Phẩm, Nhãn Hiệu, Danh Mục, Nhân Viên, Chi nhánh, Chi tiết hóa đơn</a:t>
            </a:r>
            <a:endParaRPr lang="en" sz="2500">
              <a:latin typeface="+mj-lt"/>
            </a:endParaRPr>
          </a:p>
        </p:txBody>
      </p:sp>
      <p:pic>
        <p:nvPicPr>
          <p:cNvPr id="2" name="Picture 1">
            <a:extLst>
              <a:ext uri="{FF2B5EF4-FFF2-40B4-BE49-F238E27FC236}">
                <a16:creationId xmlns:a16="http://schemas.microsoft.com/office/drawing/2014/main" id="{CBA7A080-0F19-45B3-9102-923071DC9868}"/>
              </a:ext>
            </a:extLst>
          </p:cNvPr>
          <p:cNvPicPr>
            <a:picLocks noChangeAspect="1"/>
          </p:cNvPicPr>
          <p:nvPr/>
        </p:nvPicPr>
        <p:blipFill>
          <a:blip r:embed="rId5"/>
          <a:stretch>
            <a:fillRect/>
          </a:stretch>
        </p:blipFill>
        <p:spPr>
          <a:xfrm>
            <a:off x="1052241" y="145535"/>
            <a:ext cx="3652074" cy="4714609"/>
          </a:xfrm>
          <a:prstGeom prst="rect">
            <a:avLst/>
          </a:prstGeom>
        </p:spPr>
      </p:pic>
      <p:pic>
        <p:nvPicPr>
          <p:cNvPr id="3" name="Picture 2">
            <a:extLst>
              <a:ext uri="{FF2B5EF4-FFF2-40B4-BE49-F238E27FC236}">
                <a16:creationId xmlns:a16="http://schemas.microsoft.com/office/drawing/2014/main" id="{7CD286BE-78C2-4470-ACFA-EC7DBC90FE5D}"/>
              </a:ext>
            </a:extLst>
          </p:cNvPr>
          <p:cNvPicPr>
            <a:picLocks noChangeAspect="1"/>
          </p:cNvPicPr>
          <p:nvPr/>
        </p:nvPicPr>
        <p:blipFill>
          <a:blip r:embed="rId6"/>
          <a:stretch>
            <a:fillRect/>
          </a:stretch>
        </p:blipFill>
        <p:spPr>
          <a:xfrm>
            <a:off x="4738400" y="207186"/>
            <a:ext cx="3575090" cy="4775875"/>
          </a:xfrm>
          <a:prstGeom prst="rect">
            <a:avLst/>
          </a:prstGeom>
        </p:spPr>
      </p:pic>
    </p:spTree>
    <p:extLst>
      <p:ext uri="{BB962C8B-B14F-4D97-AF65-F5344CB8AC3E}">
        <p14:creationId xmlns:p14="http://schemas.microsoft.com/office/powerpoint/2010/main" val="286637425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1052241" y="1730157"/>
            <a:ext cx="7756199" cy="774502"/>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500">
                <a:latin typeface="+mj-lt"/>
              </a:rPr>
              <a:t>+Function: dùng để tính tổng tiền của chi tiết hóa đơn</a:t>
            </a:r>
            <a:endParaRPr lang="en" sz="2500">
              <a:latin typeface="+mj-lt"/>
            </a:endParaRPr>
          </a:p>
        </p:txBody>
      </p:sp>
      <p:pic>
        <p:nvPicPr>
          <p:cNvPr id="4" name="Picture 3">
            <a:extLst>
              <a:ext uri="{FF2B5EF4-FFF2-40B4-BE49-F238E27FC236}">
                <a16:creationId xmlns:a16="http://schemas.microsoft.com/office/drawing/2014/main" id="{39D61FC4-C7B0-4361-8948-9C8709DF8F37}"/>
              </a:ext>
            </a:extLst>
          </p:cNvPr>
          <p:cNvPicPr>
            <a:picLocks noChangeAspect="1"/>
          </p:cNvPicPr>
          <p:nvPr/>
        </p:nvPicPr>
        <p:blipFill>
          <a:blip r:embed="rId5"/>
          <a:stretch>
            <a:fillRect/>
          </a:stretch>
        </p:blipFill>
        <p:spPr>
          <a:xfrm>
            <a:off x="2454082" y="2717691"/>
            <a:ext cx="4007576" cy="1623322"/>
          </a:xfrm>
          <a:prstGeom prst="rect">
            <a:avLst/>
          </a:prstGeom>
        </p:spPr>
      </p:pic>
    </p:spTree>
    <p:extLst>
      <p:ext uri="{BB962C8B-B14F-4D97-AF65-F5344CB8AC3E}">
        <p14:creationId xmlns:p14="http://schemas.microsoft.com/office/powerpoint/2010/main" val="264117929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947525" y="1737062"/>
            <a:ext cx="7756199" cy="774502"/>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500" dirty="0">
                <a:latin typeface="+mj-lt"/>
              </a:rPr>
              <a:t>+Trigger: dùng để insert chi tiết hóa đơn và cập nhật lại số lượng sản phẩm hiện có sau khi mua</a:t>
            </a:r>
            <a:endParaRPr lang="en" sz="2500" dirty="0">
              <a:latin typeface="+mj-lt"/>
            </a:endParaRPr>
          </a:p>
        </p:txBody>
      </p:sp>
      <p:pic>
        <p:nvPicPr>
          <p:cNvPr id="2" name="Picture 1">
            <a:extLst>
              <a:ext uri="{FF2B5EF4-FFF2-40B4-BE49-F238E27FC236}">
                <a16:creationId xmlns:a16="http://schemas.microsoft.com/office/drawing/2014/main" id="{00CD990F-16EA-437F-8A9A-B4C057B16A1C}"/>
              </a:ext>
            </a:extLst>
          </p:cNvPr>
          <p:cNvPicPr>
            <a:picLocks noChangeAspect="1"/>
          </p:cNvPicPr>
          <p:nvPr/>
        </p:nvPicPr>
        <p:blipFill>
          <a:blip r:embed="rId5"/>
          <a:stretch>
            <a:fillRect/>
          </a:stretch>
        </p:blipFill>
        <p:spPr>
          <a:xfrm>
            <a:off x="1753161" y="2686396"/>
            <a:ext cx="4622447" cy="1079353"/>
          </a:xfrm>
          <a:prstGeom prst="rect">
            <a:avLst/>
          </a:prstGeom>
        </p:spPr>
      </p:pic>
    </p:spTree>
    <p:extLst>
      <p:ext uri="{BB962C8B-B14F-4D97-AF65-F5344CB8AC3E}">
        <p14:creationId xmlns:p14="http://schemas.microsoft.com/office/powerpoint/2010/main" val="2807037401"/>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1052241" y="1797248"/>
            <a:ext cx="7756199" cy="774502"/>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500">
                <a:latin typeface="+mj-lt"/>
              </a:rPr>
              <a:t>+Views: Dùng để xem sản phẩm cũng như xem hóa đơn </a:t>
            </a:r>
            <a:endParaRPr lang="en" sz="2500">
              <a:latin typeface="+mj-lt"/>
            </a:endParaRPr>
          </a:p>
        </p:txBody>
      </p:sp>
      <p:pic>
        <p:nvPicPr>
          <p:cNvPr id="2" name="Picture 1">
            <a:extLst>
              <a:ext uri="{FF2B5EF4-FFF2-40B4-BE49-F238E27FC236}">
                <a16:creationId xmlns:a16="http://schemas.microsoft.com/office/drawing/2014/main" id="{B1AE1C32-CF2C-4C1C-BCEE-C82BD7D37068}"/>
              </a:ext>
            </a:extLst>
          </p:cNvPr>
          <p:cNvPicPr>
            <a:picLocks noChangeAspect="1"/>
          </p:cNvPicPr>
          <p:nvPr/>
        </p:nvPicPr>
        <p:blipFill>
          <a:blip r:embed="rId5"/>
          <a:stretch>
            <a:fillRect/>
          </a:stretch>
        </p:blipFill>
        <p:spPr>
          <a:xfrm>
            <a:off x="2403749" y="2658255"/>
            <a:ext cx="4696600" cy="1788385"/>
          </a:xfrm>
          <a:prstGeom prst="rect">
            <a:avLst/>
          </a:prstGeom>
        </p:spPr>
      </p:pic>
    </p:spTree>
    <p:extLst>
      <p:ext uri="{BB962C8B-B14F-4D97-AF65-F5344CB8AC3E}">
        <p14:creationId xmlns:p14="http://schemas.microsoft.com/office/powerpoint/2010/main" val="2978031632"/>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1052241" y="1976349"/>
            <a:ext cx="7117289" cy="72678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500" dirty="0">
                <a:latin typeface="+mj-lt"/>
              </a:rPr>
              <a:t>+Index: Dùng để tăng tốc độ tìm kiế</a:t>
            </a:r>
            <a:r>
              <a:rPr lang="en-US" sz="2500" dirty="0">
                <a:latin typeface="+mj-lt"/>
              </a:rPr>
              <a:t>m.</a:t>
            </a:r>
            <a:endParaRPr lang="en" sz="2500" dirty="0">
              <a:latin typeface="+mj-lt"/>
            </a:endParaRPr>
          </a:p>
        </p:txBody>
      </p:sp>
      <p:pic>
        <p:nvPicPr>
          <p:cNvPr id="2" name="Picture 1">
            <a:extLst>
              <a:ext uri="{FF2B5EF4-FFF2-40B4-BE49-F238E27FC236}">
                <a16:creationId xmlns:a16="http://schemas.microsoft.com/office/drawing/2014/main" id="{DF69CDEC-E132-4804-AE37-736EECAB195C}"/>
              </a:ext>
            </a:extLst>
          </p:cNvPr>
          <p:cNvPicPr>
            <a:picLocks noChangeAspect="1"/>
          </p:cNvPicPr>
          <p:nvPr/>
        </p:nvPicPr>
        <p:blipFill>
          <a:blip r:embed="rId5"/>
          <a:stretch>
            <a:fillRect/>
          </a:stretch>
        </p:blipFill>
        <p:spPr>
          <a:xfrm>
            <a:off x="1052240" y="2834371"/>
            <a:ext cx="4602289" cy="1143599"/>
          </a:xfrm>
          <a:prstGeom prst="rect">
            <a:avLst/>
          </a:prstGeom>
        </p:spPr>
      </p:pic>
    </p:spTree>
    <p:extLst>
      <p:ext uri="{BB962C8B-B14F-4D97-AF65-F5344CB8AC3E}">
        <p14:creationId xmlns:p14="http://schemas.microsoft.com/office/powerpoint/2010/main" val="307220203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85729"/>
            <a:ext cx="3878399" cy="435599"/>
          </a:xfrm>
          <a:prstGeom prst="rect">
            <a:avLst/>
          </a:prstGeom>
        </p:spPr>
        <p:txBody>
          <a:bodyPr lIns="91425" tIns="91425" rIns="91425" bIns="91425" anchor="ctr" anchorCtr="0">
            <a:noAutofit/>
          </a:bodyPr>
          <a:lstStyle/>
          <a:p>
            <a:pPr lvl="0">
              <a:spcBef>
                <a:spcPts val="0"/>
              </a:spcBef>
              <a:buNone/>
            </a:pPr>
            <a:r>
              <a:rPr lang="vi-VN" sz="3000">
                <a:latin typeface="+mj-lt"/>
              </a:rPr>
              <a:t>KẾT LUẬN</a:t>
            </a:r>
            <a:endParaRPr lang="en" sz="3000">
              <a:highlight>
                <a:srgbClr val="FFCD00"/>
              </a:highlight>
              <a:latin typeface="+mj-lt"/>
            </a:endParaRPr>
          </a:p>
        </p:txBody>
      </p:sp>
      <p:sp>
        <p:nvSpPr>
          <p:cNvPr id="9" name="Rectangle 8" descr="Link">
            <a:extLst>
              <a:ext uri="{FF2B5EF4-FFF2-40B4-BE49-F238E27FC236}">
                <a16:creationId xmlns:a16="http://schemas.microsoft.com/office/drawing/2014/main" id="{8CE4BF42-5E05-4468-B138-2A21B9E6EC4E}"/>
              </a:ext>
            </a:extLst>
          </p:cNvPr>
          <p:cNvSpPr/>
          <p:nvPr/>
        </p:nvSpPr>
        <p:spPr>
          <a:xfrm>
            <a:off x="604829" y="819150"/>
            <a:ext cx="776421" cy="64263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grpSp>
        <p:nvGrpSpPr>
          <p:cNvPr id="12" name="Shape 557">
            <a:extLst>
              <a:ext uri="{FF2B5EF4-FFF2-40B4-BE49-F238E27FC236}">
                <a16:creationId xmlns:a16="http://schemas.microsoft.com/office/drawing/2014/main" id="{150FE52A-FFE7-4794-B21C-50161B7665C8}"/>
              </a:ext>
            </a:extLst>
          </p:cNvPr>
          <p:cNvGrpSpPr/>
          <p:nvPr/>
        </p:nvGrpSpPr>
        <p:grpSpPr>
          <a:xfrm>
            <a:off x="797453" y="1567441"/>
            <a:ext cx="486063" cy="496251"/>
            <a:chOff x="5972700" y="2330200"/>
            <a:chExt cx="411625" cy="387275"/>
          </a:xfrm>
        </p:grpSpPr>
        <p:sp>
          <p:nvSpPr>
            <p:cNvPr id="13" name="Shape 558">
              <a:extLst>
                <a:ext uri="{FF2B5EF4-FFF2-40B4-BE49-F238E27FC236}">
                  <a16:creationId xmlns:a16="http://schemas.microsoft.com/office/drawing/2014/main" id="{862529A4-F5DC-451D-868D-7D4B2569BD86}"/>
                </a:ext>
              </a:extLst>
            </p:cNvPr>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59">
              <a:extLst>
                <a:ext uri="{FF2B5EF4-FFF2-40B4-BE49-F238E27FC236}">
                  <a16:creationId xmlns:a16="http://schemas.microsoft.com/office/drawing/2014/main" id="{0F036712-FE81-451B-8B7B-BDFBFEC396FF}"/>
                </a:ext>
              </a:extLst>
            </p:cNvPr>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 name="Shape 111">
            <a:extLst>
              <a:ext uri="{FF2B5EF4-FFF2-40B4-BE49-F238E27FC236}">
                <a16:creationId xmlns:a16="http://schemas.microsoft.com/office/drawing/2014/main" id="{E0007C27-11A7-4011-8913-258D98A8AD50}"/>
              </a:ext>
            </a:extLst>
          </p:cNvPr>
          <p:cNvSpPr txBox="1">
            <a:spLocks/>
          </p:cNvSpPr>
          <p:nvPr/>
        </p:nvSpPr>
        <p:spPr>
          <a:xfrm>
            <a:off x="1391568" y="1628093"/>
            <a:ext cx="3878399" cy="4355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2000" b="1" i="0" u="none" strike="noStrike" cap="none">
                <a:solidFill>
                  <a:srgbClr val="000000"/>
                </a:solidFill>
                <a:latin typeface="Lora"/>
                <a:ea typeface="Lora"/>
                <a:cs typeface="Lora"/>
                <a:sym typeface="Lora"/>
                <a:rtl val="0"/>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r>
              <a:rPr lang="vi-VN" sz="2500">
                <a:highlight>
                  <a:srgbClr val="FFCD00"/>
                </a:highlight>
                <a:latin typeface="+mj-lt"/>
              </a:rPr>
              <a:t>Ưu điểm</a:t>
            </a:r>
            <a:endParaRPr lang="en" sz="2500">
              <a:highlight>
                <a:srgbClr val="FFCD00"/>
              </a:highlight>
              <a:latin typeface="+mj-lt"/>
            </a:endParaRPr>
          </a:p>
        </p:txBody>
      </p:sp>
      <p:sp>
        <p:nvSpPr>
          <p:cNvPr id="16" name="Content Placeholder 4">
            <a:extLst>
              <a:ext uri="{FF2B5EF4-FFF2-40B4-BE49-F238E27FC236}">
                <a16:creationId xmlns:a16="http://schemas.microsoft.com/office/drawing/2014/main" id="{DA341CAF-CC73-4C67-97F8-C93FCE8D91EC}"/>
              </a:ext>
            </a:extLst>
          </p:cNvPr>
          <p:cNvSpPr>
            <a:spLocks noGrp="1"/>
          </p:cNvSpPr>
          <p:nvPr/>
        </p:nvSpPr>
        <p:spPr>
          <a:xfrm>
            <a:off x="921825" y="2190889"/>
            <a:ext cx="4900569" cy="1877772"/>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vi-VN" sz="1700" b="1">
                <a:solidFill>
                  <a:schemeClr val="tx1"/>
                </a:solidFill>
                <a:latin typeface="Times New Roman" panose="02020603050405020304" pitchFamily="18" charset="0"/>
                <a:cs typeface="Times New Roman" panose="02020603050405020304" pitchFamily="18" charset="0"/>
              </a:rPr>
              <a:t>Giao </a:t>
            </a:r>
            <a:r>
              <a:rPr lang="vi-VN" sz="1700" b="1" dirty="0">
                <a:solidFill>
                  <a:schemeClr val="tx1"/>
                </a:solidFill>
                <a:latin typeface="Times New Roman" panose="02020603050405020304" pitchFamily="18" charset="0"/>
                <a:cs typeface="Times New Roman" panose="02020603050405020304" pitchFamily="18" charset="0"/>
              </a:rPr>
              <a:t>diện </a:t>
            </a:r>
            <a:r>
              <a:rPr lang="vi-VN" sz="1700" b="1">
                <a:solidFill>
                  <a:schemeClr val="tx1"/>
                </a:solidFill>
                <a:latin typeface="Times New Roman" panose="02020603050405020304" pitchFamily="18" charset="0"/>
                <a:cs typeface="Times New Roman" panose="02020603050405020304" pitchFamily="18" charset="0"/>
              </a:rPr>
              <a:t>đơn giản, dễ sử dụng.</a:t>
            </a:r>
          </a:p>
          <a:p>
            <a:r>
              <a:rPr lang="vi-VN" sz="1700" b="1">
                <a:solidFill>
                  <a:schemeClr val="tx1"/>
                </a:solidFill>
                <a:latin typeface="Times New Roman" panose="02020603050405020304" pitchFamily="18" charset="0"/>
                <a:cs typeface="Times New Roman" panose="02020603050405020304" pitchFamily="18" charset="0"/>
              </a:rPr>
              <a:t>Hỗ trợ nhiều loại mặt hàng khác nhau.</a:t>
            </a:r>
            <a:endParaRPr lang="vi-VN" sz="1700" b="1" dirty="0">
              <a:solidFill>
                <a:schemeClr val="tx1"/>
              </a:solidFill>
              <a:latin typeface="Times New Roman" panose="02020603050405020304" pitchFamily="18" charset="0"/>
              <a:cs typeface="Times New Roman" panose="02020603050405020304" pitchFamily="18" charset="0"/>
            </a:endParaRPr>
          </a:p>
          <a:p>
            <a:r>
              <a:rPr lang="vi-VN" sz="1700" b="1">
                <a:solidFill>
                  <a:schemeClr val="tx1"/>
                </a:solidFill>
                <a:latin typeface="Times New Roman" panose="02020603050405020304" pitchFamily="18" charset="0"/>
                <a:cs typeface="Times New Roman" panose="02020603050405020304" pitchFamily="18" charset="0"/>
              </a:rPr>
              <a:t>Xử lý thanh toán và in hóa đơn nhanh chóng</a:t>
            </a:r>
            <a:endParaRPr lang="vi-VN" sz="17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85729"/>
            <a:ext cx="3878399" cy="435599"/>
          </a:xfrm>
          <a:prstGeom prst="rect">
            <a:avLst/>
          </a:prstGeom>
        </p:spPr>
        <p:txBody>
          <a:bodyPr lIns="91425" tIns="91425" rIns="91425" bIns="91425" anchor="ctr" anchorCtr="0">
            <a:noAutofit/>
          </a:bodyPr>
          <a:lstStyle/>
          <a:p>
            <a:pPr lvl="0">
              <a:spcBef>
                <a:spcPts val="0"/>
              </a:spcBef>
              <a:buNone/>
            </a:pPr>
            <a:r>
              <a:rPr lang="vi-VN" sz="3000">
                <a:latin typeface="+mj-lt"/>
              </a:rPr>
              <a:t>KẾT LUẬN</a:t>
            </a:r>
            <a:endParaRPr lang="en" sz="3000">
              <a:highlight>
                <a:srgbClr val="FFCD00"/>
              </a:highlight>
              <a:latin typeface="+mj-lt"/>
            </a:endParaRPr>
          </a:p>
        </p:txBody>
      </p:sp>
      <p:sp>
        <p:nvSpPr>
          <p:cNvPr id="9" name="Rectangle 8" descr="Link">
            <a:extLst>
              <a:ext uri="{FF2B5EF4-FFF2-40B4-BE49-F238E27FC236}">
                <a16:creationId xmlns:a16="http://schemas.microsoft.com/office/drawing/2014/main" id="{8CE4BF42-5E05-4468-B138-2A21B9E6EC4E}"/>
              </a:ext>
            </a:extLst>
          </p:cNvPr>
          <p:cNvSpPr/>
          <p:nvPr/>
        </p:nvSpPr>
        <p:spPr>
          <a:xfrm>
            <a:off x="604829" y="819150"/>
            <a:ext cx="776421" cy="64263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grpSp>
        <p:nvGrpSpPr>
          <p:cNvPr id="12" name="Shape 557">
            <a:extLst>
              <a:ext uri="{FF2B5EF4-FFF2-40B4-BE49-F238E27FC236}">
                <a16:creationId xmlns:a16="http://schemas.microsoft.com/office/drawing/2014/main" id="{150FE52A-FFE7-4794-B21C-50161B7665C8}"/>
              </a:ext>
            </a:extLst>
          </p:cNvPr>
          <p:cNvGrpSpPr/>
          <p:nvPr/>
        </p:nvGrpSpPr>
        <p:grpSpPr>
          <a:xfrm rot="10800000">
            <a:off x="750007" y="1694638"/>
            <a:ext cx="486063" cy="496251"/>
            <a:chOff x="5972700" y="2330200"/>
            <a:chExt cx="411625" cy="387275"/>
          </a:xfrm>
        </p:grpSpPr>
        <p:sp>
          <p:nvSpPr>
            <p:cNvPr id="13" name="Shape 558">
              <a:extLst>
                <a:ext uri="{FF2B5EF4-FFF2-40B4-BE49-F238E27FC236}">
                  <a16:creationId xmlns:a16="http://schemas.microsoft.com/office/drawing/2014/main" id="{862529A4-F5DC-451D-868D-7D4B2569BD86}"/>
                </a:ext>
              </a:extLst>
            </p:cNvPr>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59">
              <a:extLst>
                <a:ext uri="{FF2B5EF4-FFF2-40B4-BE49-F238E27FC236}">
                  <a16:creationId xmlns:a16="http://schemas.microsoft.com/office/drawing/2014/main" id="{0F036712-FE81-451B-8B7B-BDFBFEC396FF}"/>
                </a:ext>
              </a:extLst>
            </p:cNvPr>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 name="Shape 111">
            <a:extLst>
              <a:ext uri="{FF2B5EF4-FFF2-40B4-BE49-F238E27FC236}">
                <a16:creationId xmlns:a16="http://schemas.microsoft.com/office/drawing/2014/main" id="{E0007C27-11A7-4011-8913-258D98A8AD50}"/>
              </a:ext>
            </a:extLst>
          </p:cNvPr>
          <p:cNvSpPr txBox="1">
            <a:spLocks/>
          </p:cNvSpPr>
          <p:nvPr/>
        </p:nvSpPr>
        <p:spPr>
          <a:xfrm>
            <a:off x="1391568" y="1628093"/>
            <a:ext cx="3878399" cy="4355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2000" b="1" i="0" u="none" strike="noStrike" cap="none">
                <a:solidFill>
                  <a:srgbClr val="000000"/>
                </a:solidFill>
                <a:latin typeface="Lora"/>
                <a:ea typeface="Lora"/>
                <a:cs typeface="Lora"/>
                <a:sym typeface="Lora"/>
                <a:rtl val="0"/>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r>
              <a:rPr lang="vi-VN" sz="2500">
                <a:highlight>
                  <a:srgbClr val="FF0000"/>
                </a:highlight>
                <a:latin typeface="+mj-lt"/>
              </a:rPr>
              <a:t>Ngược điểm</a:t>
            </a:r>
            <a:endParaRPr lang="en" sz="2500">
              <a:highlight>
                <a:srgbClr val="FF0000"/>
              </a:highlight>
              <a:latin typeface="+mj-lt"/>
            </a:endParaRPr>
          </a:p>
        </p:txBody>
      </p:sp>
      <p:sp>
        <p:nvSpPr>
          <p:cNvPr id="16" name="Content Placeholder 4">
            <a:extLst>
              <a:ext uri="{FF2B5EF4-FFF2-40B4-BE49-F238E27FC236}">
                <a16:creationId xmlns:a16="http://schemas.microsoft.com/office/drawing/2014/main" id="{DA341CAF-CC73-4C67-97F8-C93FCE8D91EC}"/>
              </a:ext>
            </a:extLst>
          </p:cNvPr>
          <p:cNvSpPr>
            <a:spLocks noGrp="1"/>
          </p:cNvSpPr>
          <p:nvPr/>
        </p:nvSpPr>
        <p:spPr>
          <a:xfrm>
            <a:off x="921825" y="2190889"/>
            <a:ext cx="4900569" cy="1877772"/>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vi-VN" sz="1700" b="1">
                <a:solidFill>
                  <a:schemeClr val="tx1"/>
                </a:solidFill>
                <a:latin typeface="Times New Roman" panose="02020603050405020304" pitchFamily="18" charset="0"/>
                <a:cs typeface="Times New Roman" panose="02020603050405020304" pitchFamily="18" charset="0"/>
              </a:rPr>
              <a:t>Chỉ lưu thông tin trên máy tính cục bộ</a:t>
            </a:r>
          </a:p>
          <a:p>
            <a:r>
              <a:rPr lang="vi-VN" sz="1700" b="1">
                <a:solidFill>
                  <a:schemeClr val="tx1"/>
                </a:solidFill>
                <a:latin typeface="Times New Roman" panose="02020603050405020304" pitchFamily="18" charset="0"/>
                <a:cs typeface="Times New Roman" panose="02020603050405020304" pitchFamily="18" charset="0"/>
              </a:rPr>
              <a:t>Xử lý chậm khi nhận nhiều đơn hàng cùng một lúc</a:t>
            </a:r>
            <a:endParaRPr lang="vi-VN" sz="1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11376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799"/>
          </a:xfrm>
          <a:prstGeom prst="rect">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76" name="Shape 76"/>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vi-VN"/>
              <a:t>Tổng quan</a:t>
            </a:r>
            <a:endParaRPr lang="en"/>
          </a:p>
        </p:txBody>
      </p:sp>
      <p:grpSp>
        <p:nvGrpSpPr>
          <p:cNvPr id="77" name="Shape 77"/>
          <p:cNvGrpSpPr/>
          <p:nvPr/>
        </p:nvGrpSpPr>
        <p:grpSpPr>
          <a:xfrm>
            <a:off x="916458" y="1019750"/>
            <a:ext cx="214624" cy="214624"/>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aphicFrame>
        <p:nvGraphicFramePr>
          <p:cNvPr id="13"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extLst>
              <p:ext uri="{D42A27DB-BD31-4B8C-83A1-F6EECF244321}">
                <p14:modId xmlns:p14="http://schemas.microsoft.com/office/powerpoint/2010/main" val="887924957"/>
              </p:ext>
            </p:extLst>
          </p:nvPr>
        </p:nvGraphicFramePr>
        <p:xfrm>
          <a:off x="786767" y="1401256"/>
          <a:ext cx="7442834" cy="2642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85729"/>
            <a:ext cx="3878399" cy="435599"/>
          </a:xfrm>
          <a:prstGeom prst="rect">
            <a:avLst/>
          </a:prstGeom>
        </p:spPr>
        <p:txBody>
          <a:bodyPr lIns="91425" tIns="91425" rIns="91425" bIns="91425" anchor="ctr" anchorCtr="0">
            <a:noAutofit/>
          </a:bodyPr>
          <a:lstStyle/>
          <a:p>
            <a:pPr lvl="0">
              <a:spcBef>
                <a:spcPts val="0"/>
              </a:spcBef>
              <a:buNone/>
            </a:pPr>
            <a:r>
              <a:rPr lang="vi-VN" sz="3000">
                <a:latin typeface="+mj-lt"/>
              </a:rPr>
              <a:t>KẾT LUẬN</a:t>
            </a:r>
            <a:endParaRPr lang="en" sz="3000">
              <a:highlight>
                <a:srgbClr val="FFCD00"/>
              </a:highlight>
              <a:latin typeface="+mj-lt"/>
            </a:endParaRPr>
          </a:p>
        </p:txBody>
      </p:sp>
      <p:sp>
        <p:nvSpPr>
          <p:cNvPr id="9" name="Rectangle 8" descr="Link">
            <a:extLst>
              <a:ext uri="{FF2B5EF4-FFF2-40B4-BE49-F238E27FC236}">
                <a16:creationId xmlns:a16="http://schemas.microsoft.com/office/drawing/2014/main" id="{8CE4BF42-5E05-4468-B138-2A21B9E6EC4E}"/>
              </a:ext>
            </a:extLst>
          </p:cNvPr>
          <p:cNvSpPr/>
          <p:nvPr/>
        </p:nvSpPr>
        <p:spPr>
          <a:xfrm>
            <a:off x="604829" y="819150"/>
            <a:ext cx="776421" cy="64263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5" name="Shape 111">
            <a:extLst>
              <a:ext uri="{FF2B5EF4-FFF2-40B4-BE49-F238E27FC236}">
                <a16:creationId xmlns:a16="http://schemas.microsoft.com/office/drawing/2014/main" id="{E0007C27-11A7-4011-8913-258D98A8AD50}"/>
              </a:ext>
            </a:extLst>
          </p:cNvPr>
          <p:cNvSpPr txBox="1">
            <a:spLocks/>
          </p:cNvSpPr>
          <p:nvPr/>
        </p:nvSpPr>
        <p:spPr>
          <a:xfrm>
            <a:off x="1432909" y="1599779"/>
            <a:ext cx="3878399" cy="4355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2000" b="1" i="0" u="none" strike="noStrike" cap="none">
                <a:solidFill>
                  <a:srgbClr val="000000"/>
                </a:solidFill>
                <a:latin typeface="Lora"/>
                <a:ea typeface="Lora"/>
                <a:cs typeface="Lora"/>
                <a:sym typeface="Lora"/>
                <a:rtl val="0"/>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r>
              <a:rPr lang="vi-VN" sz="2500">
                <a:highlight>
                  <a:srgbClr val="008080"/>
                </a:highlight>
                <a:latin typeface="+mj-lt"/>
              </a:rPr>
              <a:t>Hướng phát triển</a:t>
            </a:r>
            <a:endParaRPr lang="en" sz="2500">
              <a:highlight>
                <a:srgbClr val="008080"/>
              </a:highlight>
              <a:latin typeface="+mj-lt"/>
            </a:endParaRPr>
          </a:p>
        </p:txBody>
      </p:sp>
      <p:sp>
        <p:nvSpPr>
          <p:cNvPr id="16" name="Content Placeholder 4">
            <a:extLst>
              <a:ext uri="{FF2B5EF4-FFF2-40B4-BE49-F238E27FC236}">
                <a16:creationId xmlns:a16="http://schemas.microsoft.com/office/drawing/2014/main" id="{DA341CAF-CC73-4C67-97F8-C93FCE8D91EC}"/>
              </a:ext>
            </a:extLst>
          </p:cNvPr>
          <p:cNvSpPr>
            <a:spLocks noGrp="1"/>
          </p:cNvSpPr>
          <p:nvPr/>
        </p:nvSpPr>
        <p:spPr>
          <a:xfrm>
            <a:off x="921825" y="2190889"/>
            <a:ext cx="4900569" cy="1189874"/>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vi-VN" sz="1700" b="1" dirty="0">
                <a:solidFill>
                  <a:schemeClr val="tx1"/>
                </a:solidFill>
                <a:latin typeface="Times New Roman" panose="02020603050405020304" pitchFamily="18" charset="0"/>
                <a:cs typeface="Times New Roman" panose="02020603050405020304" pitchFamily="18" charset="0"/>
              </a:rPr>
              <a:t>Sao lưu dữ liệu trên một máy chủ riêng</a:t>
            </a:r>
          </a:p>
          <a:p>
            <a:r>
              <a:rPr lang="vi-VN" sz="1700" b="1" dirty="0">
                <a:solidFill>
                  <a:schemeClr val="tx1"/>
                </a:solidFill>
                <a:latin typeface="Times New Roman" panose="02020603050405020304" pitchFamily="18" charset="0"/>
                <a:cs typeface="Times New Roman" panose="02020603050405020304" pitchFamily="18" charset="0"/>
              </a:rPr>
              <a:t>Tối ưu hóa code để có thể giải quyết nhiều đơn hàng cùng một lúc nhanh chóng hơn</a:t>
            </a:r>
          </a:p>
          <a:p>
            <a:endParaRPr lang="vi-VN" sz="1700" b="1" dirty="0">
              <a:solidFill>
                <a:schemeClr val="tx1"/>
              </a:solidFill>
              <a:latin typeface="Times New Roman" panose="02020603050405020304" pitchFamily="18" charset="0"/>
              <a:cs typeface="Times New Roman" panose="02020603050405020304" pitchFamily="18" charset="0"/>
            </a:endParaRPr>
          </a:p>
        </p:txBody>
      </p:sp>
      <p:grpSp>
        <p:nvGrpSpPr>
          <p:cNvPr id="10" name="Shape 640">
            <a:extLst>
              <a:ext uri="{FF2B5EF4-FFF2-40B4-BE49-F238E27FC236}">
                <a16:creationId xmlns:a16="http://schemas.microsoft.com/office/drawing/2014/main" id="{5828459C-6A2A-4869-BBB3-311A58CBB5E9}"/>
              </a:ext>
            </a:extLst>
          </p:cNvPr>
          <p:cNvGrpSpPr/>
          <p:nvPr/>
        </p:nvGrpSpPr>
        <p:grpSpPr>
          <a:xfrm>
            <a:off x="921825" y="1617295"/>
            <a:ext cx="371564" cy="371543"/>
            <a:chOff x="576250" y="4319400"/>
            <a:chExt cx="442075" cy="442050"/>
          </a:xfrm>
        </p:grpSpPr>
        <p:sp>
          <p:nvSpPr>
            <p:cNvPr id="11" name="Shape 641">
              <a:extLst>
                <a:ext uri="{FF2B5EF4-FFF2-40B4-BE49-F238E27FC236}">
                  <a16:creationId xmlns:a16="http://schemas.microsoft.com/office/drawing/2014/main" id="{592A26E2-084E-4B7C-8FDD-12D4A81197DA}"/>
                </a:ext>
              </a:extLst>
            </p:cNvPr>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642">
              <a:extLst>
                <a:ext uri="{FF2B5EF4-FFF2-40B4-BE49-F238E27FC236}">
                  <a16:creationId xmlns:a16="http://schemas.microsoft.com/office/drawing/2014/main" id="{4FDE620A-0671-4F9A-B427-CFB0D7E0FEF6}"/>
                </a:ext>
              </a:extLst>
            </p:cNvPr>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643">
              <a:extLst>
                <a:ext uri="{FF2B5EF4-FFF2-40B4-BE49-F238E27FC236}">
                  <a16:creationId xmlns:a16="http://schemas.microsoft.com/office/drawing/2014/main" id="{9C1E99F5-930E-46BB-92A3-559FFB073B19}"/>
                </a:ext>
              </a:extLst>
            </p:cNvPr>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644">
              <a:extLst>
                <a:ext uri="{FF2B5EF4-FFF2-40B4-BE49-F238E27FC236}">
                  <a16:creationId xmlns:a16="http://schemas.microsoft.com/office/drawing/2014/main" id="{010E5DA0-756C-4B6F-928B-C5BD0617033B}"/>
                </a:ext>
              </a:extLst>
            </p:cNvPr>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9424876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vi-VN" sz="3000"/>
              <a:t>G</a:t>
            </a:r>
            <a:r>
              <a:rPr lang="en-US" sz="3000"/>
              <a:t>iới thiệu</a:t>
            </a:r>
            <a:endParaRPr lang="en" sz="3000"/>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7" name="Rectangle 6" descr="Satellite">
            <a:extLst>
              <a:ext uri="{FF2B5EF4-FFF2-40B4-BE49-F238E27FC236}">
                <a16:creationId xmlns:a16="http://schemas.microsoft.com/office/drawing/2014/main" id="{592AB11C-65F7-4C29-B805-7EC250B6748B}"/>
              </a:ext>
            </a:extLst>
          </p:cNvPr>
          <p:cNvSpPr/>
          <p:nvPr/>
        </p:nvSpPr>
        <p:spPr>
          <a:xfrm>
            <a:off x="969659" y="691934"/>
            <a:ext cx="1401841" cy="140184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a:latin typeface="Times New Roman" panose="02020603050405020304" pitchFamily="18" charset="0"/>
                <a:cs typeface="Times New Roman" panose="02020603050405020304" pitchFamily="18" charset="0"/>
              </a:rPr>
              <a:t>Lý do chọn đề tài</a:t>
            </a:r>
            <a:endParaRPr lang="en">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7" name="Rectangle 6" descr="Satellite">
            <a:extLst>
              <a:ext uri="{FF2B5EF4-FFF2-40B4-BE49-F238E27FC236}">
                <a16:creationId xmlns:a16="http://schemas.microsoft.com/office/drawing/2014/main" id="{592AB11C-65F7-4C29-B805-7EC250B6748B}"/>
              </a:ext>
            </a:extLst>
          </p:cNvPr>
          <p:cNvSpPr/>
          <p:nvPr/>
        </p:nvSpPr>
        <p:spPr>
          <a:xfrm>
            <a:off x="-2230741" y="-1279106"/>
            <a:ext cx="1401841" cy="140184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6" name="Shape 578">
            <a:extLst>
              <a:ext uri="{FF2B5EF4-FFF2-40B4-BE49-F238E27FC236}">
                <a16:creationId xmlns:a16="http://schemas.microsoft.com/office/drawing/2014/main" id="{C1E7E4AB-2EA7-4312-8920-4FC3ACBE327F}"/>
              </a:ext>
            </a:extLst>
          </p:cNvPr>
          <p:cNvGrpSpPr/>
          <p:nvPr/>
        </p:nvGrpSpPr>
        <p:grpSpPr>
          <a:xfrm>
            <a:off x="1864375" y="1253716"/>
            <a:ext cx="342881" cy="350068"/>
            <a:chOff x="3951850" y="2985350"/>
            <a:chExt cx="407950" cy="416500"/>
          </a:xfrm>
          <a:solidFill>
            <a:srgbClr val="FFFF00"/>
          </a:solidFill>
        </p:grpSpPr>
        <p:sp>
          <p:nvSpPr>
            <p:cNvPr id="8" name="Shape 579">
              <a:extLst>
                <a:ext uri="{FF2B5EF4-FFF2-40B4-BE49-F238E27FC236}">
                  <a16:creationId xmlns:a16="http://schemas.microsoft.com/office/drawing/2014/main" id="{DD83C9F5-3AC7-497E-BDCA-92079EA1FEAD}"/>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580">
              <a:extLst>
                <a:ext uri="{FF2B5EF4-FFF2-40B4-BE49-F238E27FC236}">
                  <a16:creationId xmlns:a16="http://schemas.microsoft.com/office/drawing/2014/main" id="{20D612DF-1C6F-46AC-8F77-915E9E537146}"/>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581">
              <a:extLst>
                <a:ext uri="{FF2B5EF4-FFF2-40B4-BE49-F238E27FC236}">
                  <a16:creationId xmlns:a16="http://schemas.microsoft.com/office/drawing/2014/main" id="{A1390676-05E6-4AF8-A82F-2F47EDB028D4}"/>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582">
              <a:extLst>
                <a:ext uri="{FF2B5EF4-FFF2-40B4-BE49-F238E27FC236}">
                  <a16:creationId xmlns:a16="http://schemas.microsoft.com/office/drawing/2014/main" id="{D6B9F4D0-8750-4827-894B-1E1101A0A741}"/>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 name="Shape 106">
            <a:extLst>
              <a:ext uri="{FF2B5EF4-FFF2-40B4-BE49-F238E27FC236}">
                <a16:creationId xmlns:a16="http://schemas.microsoft.com/office/drawing/2014/main" id="{01302F0F-747A-428E-B82A-4241D42FF6E0}"/>
              </a:ext>
            </a:extLst>
          </p:cNvPr>
          <p:cNvSpPr txBox="1">
            <a:spLocks/>
          </p:cNvSpPr>
          <p:nvPr/>
        </p:nvSpPr>
        <p:spPr>
          <a:xfrm>
            <a:off x="1100314" y="1775592"/>
            <a:ext cx="7276171" cy="8198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000">
                <a:latin typeface="+mj-lt"/>
              </a:rPr>
              <a:t>Hoạt động kinh doanh và tiêu thụ hàng hóa đóng vai trò quan trọng trong nền kinh tế hiện nay.</a:t>
            </a:r>
            <a:endParaRPr lang="en" sz="2000">
              <a:latin typeface="+mj-lt"/>
            </a:endParaRPr>
          </a:p>
        </p:txBody>
      </p:sp>
      <p:pic>
        <p:nvPicPr>
          <p:cNvPr id="3" name="Picture 2">
            <a:extLst>
              <a:ext uri="{FF2B5EF4-FFF2-40B4-BE49-F238E27FC236}">
                <a16:creationId xmlns:a16="http://schemas.microsoft.com/office/drawing/2014/main" id="{7C0C9649-69CE-42A7-AF04-4912FC79FFF2}"/>
              </a:ext>
            </a:extLst>
          </p:cNvPr>
          <p:cNvPicPr>
            <a:picLocks noChangeAspect="1"/>
          </p:cNvPicPr>
          <p:nvPr/>
        </p:nvPicPr>
        <p:blipFill>
          <a:blip r:embed="rId5"/>
          <a:stretch>
            <a:fillRect/>
          </a:stretch>
        </p:blipFill>
        <p:spPr>
          <a:xfrm>
            <a:off x="4197917" y="2233615"/>
            <a:ext cx="4753136" cy="2820161"/>
          </a:xfrm>
          <a:prstGeom prst="rect">
            <a:avLst/>
          </a:prstGeom>
        </p:spPr>
      </p:pic>
    </p:spTree>
    <p:extLst>
      <p:ext uri="{BB962C8B-B14F-4D97-AF65-F5344CB8AC3E}">
        <p14:creationId xmlns:p14="http://schemas.microsoft.com/office/powerpoint/2010/main" val="27103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a:t>Lý do chọn đề tài</a:t>
            </a:r>
            <a:endParaRPr lang="en"/>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grpSp>
        <p:nvGrpSpPr>
          <p:cNvPr id="6" name="Shape 578">
            <a:extLst>
              <a:ext uri="{FF2B5EF4-FFF2-40B4-BE49-F238E27FC236}">
                <a16:creationId xmlns:a16="http://schemas.microsoft.com/office/drawing/2014/main" id="{C1E7E4AB-2EA7-4312-8920-4FC3ACBE327F}"/>
              </a:ext>
            </a:extLst>
          </p:cNvPr>
          <p:cNvGrpSpPr/>
          <p:nvPr/>
        </p:nvGrpSpPr>
        <p:grpSpPr>
          <a:xfrm>
            <a:off x="1864375" y="1253716"/>
            <a:ext cx="342881" cy="350068"/>
            <a:chOff x="3951850" y="2985350"/>
            <a:chExt cx="407950" cy="416500"/>
          </a:xfrm>
          <a:solidFill>
            <a:srgbClr val="FFFF00"/>
          </a:solidFill>
        </p:grpSpPr>
        <p:sp>
          <p:nvSpPr>
            <p:cNvPr id="8" name="Shape 579">
              <a:extLst>
                <a:ext uri="{FF2B5EF4-FFF2-40B4-BE49-F238E27FC236}">
                  <a16:creationId xmlns:a16="http://schemas.microsoft.com/office/drawing/2014/main" id="{DD83C9F5-3AC7-497E-BDCA-92079EA1FEAD}"/>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580">
              <a:extLst>
                <a:ext uri="{FF2B5EF4-FFF2-40B4-BE49-F238E27FC236}">
                  <a16:creationId xmlns:a16="http://schemas.microsoft.com/office/drawing/2014/main" id="{20D612DF-1C6F-46AC-8F77-915E9E537146}"/>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581">
              <a:extLst>
                <a:ext uri="{FF2B5EF4-FFF2-40B4-BE49-F238E27FC236}">
                  <a16:creationId xmlns:a16="http://schemas.microsoft.com/office/drawing/2014/main" id="{A1390676-05E6-4AF8-A82F-2F47EDB028D4}"/>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582">
              <a:extLst>
                <a:ext uri="{FF2B5EF4-FFF2-40B4-BE49-F238E27FC236}">
                  <a16:creationId xmlns:a16="http://schemas.microsoft.com/office/drawing/2014/main" id="{D6B9F4D0-8750-4827-894B-1E1101A0A741}"/>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 name="Shape 106">
            <a:extLst>
              <a:ext uri="{FF2B5EF4-FFF2-40B4-BE49-F238E27FC236}">
                <a16:creationId xmlns:a16="http://schemas.microsoft.com/office/drawing/2014/main" id="{01302F0F-747A-428E-B82A-4241D42FF6E0}"/>
              </a:ext>
            </a:extLst>
          </p:cNvPr>
          <p:cNvSpPr txBox="1">
            <a:spLocks/>
          </p:cNvSpPr>
          <p:nvPr/>
        </p:nvSpPr>
        <p:spPr>
          <a:xfrm>
            <a:off x="1100314" y="2042854"/>
            <a:ext cx="7276171" cy="8198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000">
                <a:latin typeface="+mj-lt"/>
              </a:rPr>
              <a:t>Để hoạt động mua bán được diễn ra một cách tốt đẹp thì cần phải có ứng dụng về tin học, đặc biệt là một phần mềm quản lý bán hàng tốt</a:t>
            </a:r>
            <a:endParaRPr lang="en" sz="2000">
              <a:latin typeface="+mj-lt"/>
            </a:endParaRPr>
          </a:p>
        </p:txBody>
      </p:sp>
    </p:spTree>
    <p:extLst>
      <p:ext uri="{BB962C8B-B14F-4D97-AF65-F5344CB8AC3E}">
        <p14:creationId xmlns:p14="http://schemas.microsoft.com/office/powerpoint/2010/main" val="143331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251909" y="823463"/>
            <a:ext cx="4908000" cy="1159799"/>
          </a:xfrm>
          <a:prstGeom prst="rect">
            <a:avLst/>
          </a:prstGeom>
          <a:noFill/>
          <a:ln>
            <a:noFill/>
          </a:ln>
        </p:spPr>
        <p:txBody>
          <a:bodyPr lIns="91425" tIns="91425" rIns="91425" bIns="91425" anchor="ctr" anchorCtr="0">
            <a:noAutofit/>
          </a:bodyPr>
          <a:lstStyle/>
          <a:p>
            <a:pPr lvl="0">
              <a:spcBef>
                <a:spcPts val="0"/>
              </a:spcBef>
              <a:buNone/>
            </a:pPr>
            <a:r>
              <a:rPr lang="en-US"/>
              <a:t>Lý do chọn đề tài</a:t>
            </a:r>
            <a:endParaRPr lang="en"/>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grpSp>
        <p:nvGrpSpPr>
          <p:cNvPr id="6" name="Shape 578">
            <a:extLst>
              <a:ext uri="{FF2B5EF4-FFF2-40B4-BE49-F238E27FC236}">
                <a16:creationId xmlns:a16="http://schemas.microsoft.com/office/drawing/2014/main" id="{C1E7E4AB-2EA7-4312-8920-4FC3ACBE327F}"/>
              </a:ext>
            </a:extLst>
          </p:cNvPr>
          <p:cNvGrpSpPr/>
          <p:nvPr/>
        </p:nvGrpSpPr>
        <p:grpSpPr>
          <a:xfrm>
            <a:off x="1864375" y="1253716"/>
            <a:ext cx="342881" cy="350068"/>
            <a:chOff x="3951850" y="2985350"/>
            <a:chExt cx="407950" cy="416500"/>
          </a:xfrm>
          <a:solidFill>
            <a:srgbClr val="FFFF00"/>
          </a:solidFill>
        </p:grpSpPr>
        <p:sp>
          <p:nvSpPr>
            <p:cNvPr id="8" name="Shape 579">
              <a:extLst>
                <a:ext uri="{FF2B5EF4-FFF2-40B4-BE49-F238E27FC236}">
                  <a16:creationId xmlns:a16="http://schemas.microsoft.com/office/drawing/2014/main" id="{DD83C9F5-3AC7-497E-BDCA-92079EA1FEAD}"/>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580">
              <a:extLst>
                <a:ext uri="{FF2B5EF4-FFF2-40B4-BE49-F238E27FC236}">
                  <a16:creationId xmlns:a16="http://schemas.microsoft.com/office/drawing/2014/main" id="{20D612DF-1C6F-46AC-8F77-915E9E537146}"/>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581">
              <a:extLst>
                <a:ext uri="{FF2B5EF4-FFF2-40B4-BE49-F238E27FC236}">
                  <a16:creationId xmlns:a16="http://schemas.microsoft.com/office/drawing/2014/main" id="{A1390676-05E6-4AF8-A82F-2F47EDB028D4}"/>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582">
              <a:extLst>
                <a:ext uri="{FF2B5EF4-FFF2-40B4-BE49-F238E27FC236}">
                  <a16:creationId xmlns:a16="http://schemas.microsoft.com/office/drawing/2014/main" id="{D6B9F4D0-8750-4827-894B-1E1101A0A741}"/>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9525" cap="rnd"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 name="Shape 106">
            <a:extLst>
              <a:ext uri="{FF2B5EF4-FFF2-40B4-BE49-F238E27FC236}">
                <a16:creationId xmlns:a16="http://schemas.microsoft.com/office/drawing/2014/main" id="{01302F0F-747A-428E-B82A-4241D42FF6E0}"/>
              </a:ext>
            </a:extLst>
          </p:cNvPr>
          <p:cNvSpPr txBox="1">
            <a:spLocks/>
          </p:cNvSpPr>
          <p:nvPr/>
        </p:nvSpPr>
        <p:spPr>
          <a:xfrm>
            <a:off x="125834" y="1643260"/>
            <a:ext cx="2277915" cy="449634"/>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000" dirty="0">
                <a:latin typeface="+mj-lt"/>
              </a:rPr>
              <a:t>Giao diện dự kiến:</a:t>
            </a:r>
            <a:endParaRPr lang="en" sz="2000" dirty="0">
              <a:latin typeface="+mj-lt"/>
            </a:endParaRPr>
          </a:p>
        </p:txBody>
      </p:sp>
      <p:pic>
        <p:nvPicPr>
          <p:cNvPr id="2" name="Picture 1">
            <a:extLst>
              <a:ext uri="{FF2B5EF4-FFF2-40B4-BE49-F238E27FC236}">
                <a16:creationId xmlns:a16="http://schemas.microsoft.com/office/drawing/2014/main" id="{12A150E5-14A9-4F5B-9BC4-DE560AB03EC5}"/>
              </a:ext>
            </a:extLst>
          </p:cNvPr>
          <p:cNvPicPr>
            <a:picLocks noChangeAspect="1"/>
          </p:cNvPicPr>
          <p:nvPr/>
        </p:nvPicPr>
        <p:blipFill>
          <a:blip r:embed="rId3"/>
          <a:stretch>
            <a:fillRect/>
          </a:stretch>
        </p:blipFill>
        <p:spPr>
          <a:xfrm>
            <a:off x="2389960" y="1603784"/>
            <a:ext cx="6216362" cy="3352754"/>
          </a:xfrm>
          <a:prstGeom prst="rect">
            <a:avLst/>
          </a:prstGeom>
        </p:spPr>
      </p:pic>
    </p:spTree>
    <p:extLst>
      <p:ext uri="{BB962C8B-B14F-4D97-AF65-F5344CB8AC3E}">
        <p14:creationId xmlns:p14="http://schemas.microsoft.com/office/powerpoint/2010/main" val="3815804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1818390" y="1631001"/>
            <a:ext cx="5461235" cy="8198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000">
                <a:latin typeface="+mj-lt"/>
              </a:rPr>
              <a:t>Thiết kế cơ sở dữ liệu</a:t>
            </a:r>
            <a:endParaRPr lang="en" sz="2000">
              <a:latin typeface="+mj-lt"/>
            </a:endParaRPr>
          </a:p>
        </p:txBody>
      </p:sp>
      <p:pic>
        <p:nvPicPr>
          <p:cNvPr id="3" name="Picture 2">
            <a:extLst>
              <a:ext uri="{FF2B5EF4-FFF2-40B4-BE49-F238E27FC236}">
                <a16:creationId xmlns:a16="http://schemas.microsoft.com/office/drawing/2014/main" id="{857962FF-11EB-46F1-87B2-BFFC371C38A5}"/>
              </a:ext>
            </a:extLst>
          </p:cNvPr>
          <p:cNvPicPr>
            <a:picLocks noChangeAspect="1"/>
          </p:cNvPicPr>
          <p:nvPr/>
        </p:nvPicPr>
        <p:blipFill>
          <a:blip r:embed="rId5"/>
          <a:stretch>
            <a:fillRect/>
          </a:stretch>
        </p:blipFill>
        <p:spPr>
          <a:xfrm>
            <a:off x="807609" y="367095"/>
            <a:ext cx="6928082" cy="4587558"/>
          </a:xfrm>
          <a:prstGeom prst="rect">
            <a:avLst/>
          </a:prstGeom>
        </p:spPr>
      </p:pic>
    </p:spTree>
    <p:extLst>
      <p:ext uri="{BB962C8B-B14F-4D97-AF65-F5344CB8AC3E}">
        <p14:creationId xmlns:p14="http://schemas.microsoft.com/office/powerpoint/2010/main" val="268985461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a:spcBef>
                <a:spcPts val="0"/>
              </a:spcBef>
              <a:buNone/>
            </a:pPr>
            <a:r>
              <a:rPr lang="en-US" sz="3000">
                <a:latin typeface="Times New Roman" panose="02020603050405020304" pitchFamily="18" charset="0"/>
                <a:cs typeface="Times New Roman" panose="02020603050405020304" pitchFamily="18" charset="0"/>
              </a:rPr>
              <a:t>NỘI DUNG</a:t>
            </a:r>
            <a:endParaRPr lang="en" sz="3000">
              <a:latin typeface="Times New Roman" panose="02020603050405020304" pitchFamily="18" charset="0"/>
              <a:cs typeface="Times New Roman" panose="02020603050405020304" pitchFamily="18" charset="0"/>
            </a:endParaRP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6" name="Rectangle 5" descr="Network">
            <a:extLst>
              <a:ext uri="{FF2B5EF4-FFF2-40B4-BE49-F238E27FC236}">
                <a16:creationId xmlns:a16="http://schemas.microsoft.com/office/drawing/2014/main" id="{433B622F-C107-498D-9D09-C266959171DA}"/>
              </a:ext>
            </a:extLst>
          </p:cNvPr>
          <p:cNvSpPr/>
          <p:nvPr/>
        </p:nvSpPr>
        <p:spPr>
          <a:xfrm>
            <a:off x="1052241" y="490618"/>
            <a:ext cx="1401841" cy="140184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Shape 106">
            <a:extLst>
              <a:ext uri="{FF2B5EF4-FFF2-40B4-BE49-F238E27FC236}">
                <a16:creationId xmlns:a16="http://schemas.microsoft.com/office/drawing/2014/main" id="{1ECF837E-E2F9-4519-B850-97A1EAA99979}"/>
              </a:ext>
            </a:extLst>
          </p:cNvPr>
          <p:cNvSpPr txBox="1">
            <a:spLocks/>
          </p:cNvSpPr>
          <p:nvPr/>
        </p:nvSpPr>
        <p:spPr>
          <a:xfrm>
            <a:off x="1205099" y="1714364"/>
            <a:ext cx="6588273" cy="8198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z="2500">
                <a:latin typeface="+mj-lt"/>
              </a:rPr>
              <a:t>Chức năng của một số đối tượng trong database:</a:t>
            </a:r>
            <a:endParaRPr lang="en" sz="2500">
              <a:latin typeface="+mj-lt"/>
            </a:endParaRPr>
          </a:p>
        </p:txBody>
      </p:sp>
    </p:spTree>
    <p:extLst>
      <p:ext uri="{BB962C8B-B14F-4D97-AF65-F5344CB8AC3E}">
        <p14:creationId xmlns:p14="http://schemas.microsoft.com/office/powerpoint/2010/main" val="87812078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graphicFrame>
        <p:nvGraphicFramePr>
          <p:cNvPr id="9" name="Table 8">
            <a:extLst>
              <a:ext uri="{FF2B5EF4-FFF2-40B4-BE49-F238E27FC236}">
                <a16:creationId xmlns:a16="http://schemas.microsoft.com/office/drawing/2014/main" id="{880916FA-9F85-4939-9A73-8FDE58704064}"/>
              </a:ext>
            </a:extLst>
          </p:cNvPr>
          <p:cNvGraphicFramePr>
            <a:graphicFrameLocks noGrp="1"/>
          </p:cNvGraphicFramePr>
          <p:nvPr>
            <p:extLst>
              <p:ext uri="{D42A27DB-BD31-4B8C-83A1-F6EECF244321}">
                <p14:modId xmlns:p14="http://schemas.microsoft.com/office/powerpoint/2010/main" val="1985525790"/>
              </p:ext>
            </p:extLst>
          </p:nvPr>
        </p:nvGraphicFramePr>
        <p:xfrm>
          <a:off x="528506" y="1428751"/>
          <a:ext cx="8023008" cy="2483740"/>
        </p:xfrm>
        <a:graphic>
          <a:graphicData uri="http://schemas.openxmlformats.org/drawingml/2006/table">
            <a:tbl>
              <a:tblPr firstRow="1" firstCol="1" bandRow="1">
                <a:tableStyleId>{DF8BDBBA-C7B4-48FB-A3F2-A901652E9E0D}</a:tableStyleId>
              </a:tblPr>
              <a:tblGrid>
                <a:gridCol w="1602020">
                  <a:extLst>
                    <a:ext uri="{9D8B030D-6E8A-4147-A177-3AD203B41FA5}">
                      <a16:colId xmlns:a16="http://schemas.microsoft.com/office/drawing/2014/main" val="4262005839"/>
                    </a:ext>
                  </a:extLst>
                </a:gridCol>
                <a:gridCol w="1602020">
                  <a:extLst>
                    <a:ext uri="{9D8B030D-6E8A-4147-A177-3AD203B41FA5}">
                      <a16:colId xmlns:a16="http://schemas.microsoft.com/office/drawing/2014/main" val="2302573299"/>
                    </a:ext>
                  </a:extLst>
                </a:gridCol>
                <a:gridCol w="1258210">
                  <a:extLst>
                    <a:ext uri="{9D8B030D-6E8A-4147-A177-3AD203B41FA5}">
                      <a16:colId xmlns:a16="http://schemas.microsoft.com/office/drawing/2014/main" val="1462330745"/>
                    </a:ext>
                  </a:extLst>
                </a:gridCol>
                <a:gridCol w="1242878">
                  <a:extLst>
                    <a:ext uri="{9D8B030D-6E8A-4147-A177-3AD203B41FA5}">
                      <a16:colId xmlns:a16="http://schemas.microsoft.com/office/drawing/2014/main" val="1155117774"/>
                    </a:ext>
                  </a:extLst>
                </a:gridCol>
                <a:gridCol w="1158940">
                  <a:extLst>
                    <a:ext uri="{9D8B030D-6E8A-4147-A177-3AD203B41FA5}">
                      <a16:colId xmlns:a16="http://schemas.microsoft.com/office/drawing/2014/main" val="534248387"/>
                    </a:ext>
                  </a:extLst>
                </a:gridCol>
                <a:gridCol w="1158940">
                  <a:extLst>
                    <a:ext uri="{9D8B030D-6E8A-4147-A177-3AD203B41FA5}">
                      <a16:colId xmlns:a16="http://schemas.microsoft.com/office/drawing/2014/main" val="923416742"/>
                    </a:ext>
                  </a:extLst>
                </a:gridCol>
              </a:tblGrid>
              <a:tr h="276811">
                <a:tc>
                  <a:txBody>
                    <a:bodyPr/>
                    <a:lstStyle/>
                    <a:p>
                      <a:r>
                        <a:rPr lang="en-US" sz="1400">
                          <a:latin typeface="Times New Roman" panose="02020603050405020304" pitchFamily="18" charset="0"/>
                          <a:cs typeface="Times New Roman" panose="02020603050405020304" pitchFamily="18" charset="0"/>
                        </a:rPr>
                        <a:t>Đối t</a:t>
                      </a:r>
                      <a:r>
                        <a:rPr lang="vi-VN" sz="1400">
                          <a:latin typeface="Times New Roman" panose="02020603050405020304" pitchFamily="18" charset="0"/>
                          <a:cs typeface="Times New Roman" panose="02020603050405020304" pitchFamily="18" charset="0"/>
                        </a:rPr>
                        <a:t>ư</a:t>
                      </a:r>
                      <a:r>
                        <a:rPr lang="en-US" sz="1400">
                          <a:latin typeface="Times New Roman" panose="02020603050405020304" pitchFamily="18" charset="0"/>
                          <a:cs typeface="Times New Roman" panose="02020603050405020304" pitchFamily="18" charset="0"/>
                        </a:rPr>
                        <a:t>ợng</a:t>
                      </a:r>
                      <a:endParaRPr lang="vi-VN" sz="1400">
                        <a:latin typeface="Times New Roman" panose="02020603050405020304" pitchFamily="18" charset="0"/>
                        <a:cs typeface="Times New Roman" panose="02020603050405020304" pitchFamily="18" charset="0"/>
                      </a:endParaRPr>
                    </a:p>
                  </a:txBody>
                  <a:tcPr/>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Thêm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Sửa</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Xóa</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Xem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Tìm kiếm</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extLst>
                  <a:ext uri="{0D108BD9-81ED-4DB2-BD59-A6C34878D82A}">
                    <a16:rowId xmlns:a16="http://schemas.microsoft.com/office/drawing/2014/main" val="3874841737"/>
                  </a:ext>
                </a:extLst>
              </a:tr>
              <a:tr h="1767481">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Nhân viên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-Hóa đơn</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-Chi tiết hóa đơn</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txBody>
                  <a:tcPr marL="22705" marR="22705" marT="0" marB="0"/>
                </a:tc>
                <a:tc>
                  <a:txBody>
                    <a:bodyPr/>
                    <a:lstStyle/>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-Sản phẩm</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p>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rPr>
                        <a:t>-Nhãn hiệu</a:t>
                      </a:r>
                      <a:endParaRPr lang="vi-VN"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tl val="0"/>
                      </a:endParaRPr>
                    </a:p>
                  </a:txBody>
                  <a:tcPr marL="22705" marR="22705" marT="0" marB="0"/>
                </a:tc>
                <a:tc>
                  <a:txBody>
                    <a:bodyPr/>
                    <a:lstStyle/>
                    <a:p>
                      <a:pPr marL="457200">
                        <a:lnSpc>
                          <a:spcPct val="150000"/>
                        </a:lnSpc>
                        <a:spcAft>
                          <a:spcPts val="0"/>
                        </a:spcAft>
                      </a:pPr>
                      <a:r>
                        <a:rPr lang="en-US" sz="1400">
                          <a:effectLst/>
                          <a:latin typeface="Times New Roman" panose="02020603050405020304" pitchFamily="18" charset="0"/>
                          <a:cs typeface="Times New Roman" panose="02020603050405020304" pitchFamily="18" charset="0"/>
                        </a:rPr>
                        <a:t> </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176213" indent="0">
                        <a:lnSpc>
                          <a:spcPct val="150000"/>
                        </a:lnSpc>
                        <a:spcAft>
                          <a:spcPts val="0"/>
                        </a:spcAft>
                      </a:pPr>
                      <a:r>
                        <a:rPr lang="en-US" sz="1400">
                          <a:effectLst/>
                          <a:latin typeface="Times New Roman" panose="02020603050405020304" pitchFamily="18" charset="0"/>
                          <a:cs typeface="Times New Roman" panose="02020603050405020304" pitchFamily="18" charset="0"/>
                        </a:rPr>
                        <a:t>-Chi nhánh </a:t>
                      </a:r>
                      <a:endParaRPr lang="vi-VN" sz="1400">
                        <a:effectLst/>
                        <a:latin typeface="Times New Roman" panose="02020603050405020304" pitchFamily="18" charset="0"/>
                        <a:cs typeface="Times New Roman" panose="02020603050405020304" pitchFamily="18" charset="0"/>
                      </a:endParaRPr>
                    </a:p>
                    <a:p>
                      <a:pPr marL="176213" indent="0">
                        <a:lnSpc>
                          <a:spcPct val="150000"/>
                        </a:lnSpc>
                        <a:spcAft>
                          <a:spcPts val="0"/>
                        </a:spcAft>
                      </a:pPr>
                      <a:r>
                        <a:rPr lang="en-US" sz="1400">
                          <a:effectLst/>
                          <a:latin typeface="Times New Roman" panose="02020603050405020304" pitchFamily="18" charset="0"/>
                          <a:cs typeface="Times New Roman" panose="02020603050405020304" pitchFamily="18" charset="0"/>
                        </a:rPr>
                        <a:t>-Sản phẩm </a:t>
                      </a:r>
                    </a:p>
                    <a:p>
                      <a:pPr marL="176213" indent="0">
                        <a:lnSpc>
                          <a:spcPct val="150000"/>
                        </a:lnSpc>
                        <a:spcAft>
                          <a:spcPts val="0"/>
                        </a:spcAft>
                      </a:pPr>
                      <a:r>
                        <a:rPr lang="en-US" sz="1400">
                          <a:effectLst/>
                          <a:latin typeface="Times New Roman" panose="02020603050405020304" pitchFamily="18" charset="0"/>
                          <a:cs typeface="Times New Roman" panose="02020603050405020304" pitchFamily="18" charset="0"/>
                        </a:rPr>
                        <a:t>-Nhãn hiệu</a:t>
                      </a:r>
                      <a:endParaRPr lang="vi-VN" sz="1400">
                        <a:effectLst/>
                        <a:latin typeface="Times New Roman" panose="02020603050405020304" pitchFamily="18" charset="0"/>
                        <a:cs typeface="Times New Roman" panose="02020603050405020304" pitchFamily="18" charset="0"/>
                      </a:endParaRPr>
                    </a:p>
                    <a:p>
                      <a:pPr marL="176213" indent="0">
                        <a:lnSpc>
                          <a:spcPct val="150000"/>
                        </a:lnSpc>
                        <a:spcAft>
                          <a:spcPts val="0"/>
                        </a:spcAft>
                      </a:pPr>
                      <a:r>
                        <a:rPr lang="en-US" sz="1400">
                          <a:effectLst/>
                          <a:latin typeface="Times New Roman" panose="02020603050405020304" pitchFamily="18" charset="0"/>
                          <a:cs typeface="Times New Roman" panose="02020603050405020304" pitchFamily="18" charset="0"/>
                        </a:rPr>
                        <a:t>-Danh mục</a:t>
                      </a:r>
                      <a:endParaRPr lang="vi-VN" sz="1400">
                        <a:effectLst/>
                        <a:latin typeface="Times New Roman" panose="02020603050405020304" pitchFamily="18" charset="0"/>
                        <a:cs typeface="Times New Roman" panose="02020603050405020304" pitchFamily="18" charset="0"/>
                      </a:endParaRPr>
                    </a:p>
                    <a:p>
                      <a:pPr marL="176213" indent="0">
                        <a:lnSpc>
                          <a:spcPct val="150000"/>
                        </a:lnSpc>
                        <a:spcAft>
                          <a:spcPts val="0"/>
                        </a:spcAft>
                      </a:pPr>
                      <a:r>
                        <a:rPr lang="en-US" sz="1400">
                          <a:effectLst/>
                          <a:latin typeface="Times New Roman" panose="02020603050405020304" pitchFamily="18" charset="0"/>
                          <a:cs typeface="Times New Roman" panose="02020603050405020304" pitchFamily="18" charset="0"/>
                        </a:rPr>
                        <a:t>-Hóa đơn</a:t>
                      </a:r>
                      <a:endParaRPr lang="vi-VN" sz="1400">
                        <a:effectLst/>
                        <a:latin typeface="Times New Roman" panose="02020603050405020304" pitchFamily="18" charset="0"/>
                        <a:cs typeface="Times New Roman" panose="02020603050405020304" pitchFamily="18" charset="0"/>
                      </a:endParaRPr>
                    </a:p>
                    <a:p>
                      <a:pPr marL="176213" indent="0">
                        <a:lnSpc>
                          <a:spcPct val="150000"/>
                        </a:lnSpc>
                        <a:spcAft>
                          <a:spcPts val="0"/>
                        </a:spcAft>
                      </a:pPr>
                      <a:r>
                        <a:rPr lang="en-US" sz="1400">
                          <a:effectLst/>
                          <a:latin typeface="Times New Roman" panose="02020603050405020304" pitchFamily="18" charset="0"/>
                          <a:cs typeface="Times New Roman" panose="02020603050405020304" pitchFamily="18" charset="0"/>
                        </a:rPr>
                        <a:t>-Nhân viên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tc>
                  <a:txBody>
                    <a:bodyPr/>
                    <a:lstStyle/>
                    <a:p>
                      <a:pPr marL="92075" indent="-12700">
                        <a:lnSpc>
                          <a:spcPct val="150000"/>
                        </a:lnSpc>
                        <a:spcAft>
                          <a:spcPts val="0"/>
                        </a:spcAft>
                      </a:pPr>
                      <a:r>
                        <a:rPr lang="en-US" sz="1400">
                          <a:effectLst/>
                          <a:latin typeface="Times New Roman" panose="02020603050405020304" pitchFamily="18" charset="0"/>
                          <a:cs typeface="Times New Roman" panose="02020603050405020304" pitchFamily="18" charset="0"/>
                        </a:rPr>
                        <a:t>-Chi nhánh </a:t>
                      </a:r>
                      <a:endParaRPr lang="vi-VN" sz="140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cs typeface="Times New Roman" panose="02020603050405020304" pitchFamily="18" charset="0"/>
                        </a:rPr>
                        <a:t>-Sản phẩm </a:t>
                      </a:r>
                      <a:endParaRPr lang="vi-VN" sz="140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cs typeface="Times New Roman" panose="02020603050405020304" pitchFamily="18" charset="0"/>
                        </a:rPr>
                        <a:t>-Nhãn hiệu</a:t>
                      </a:r>
                      <a:endParaRPr lang="vi-VN" sz="140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cs typeface="Times New Roman" panose="02020603050405020304" pitchFamily="18" charset="0"/>
                        </a:rPr>
                        <a:t>-Danh mục</a:t>
                      </a:r>
                      <a:endParaRPr lang="vi-VN" sz="140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cs typeface="Times New Roman" panose="02020603050405020304" pitchFamily="18" charset="0"/>
                        </a:rPr>
                        <a:t>-Hóa đơn</a:t>
                      </a:r>
                      <a:endParaRPr lang="vi-VN" sz="1400">
                        <a:effectLst/>
                        <a:latin typeface="Times New Roman" panose="02020603050405020304" pitchFamily="18" charset="0"/>
                        <a:cs typeface="Times New Roman" panose="02020603050405020304" pitchFamily="18" charset="0"/>
                      </a:endParaRPr>
                    </a:p>
                    <a:p>
                      <a:pPr marL="92075" indent="0">
                        <a:lnSpc>
                          <a:spcPct val="150000"/>
                        </a:lnSpc>
                        <a:spcAft>
                          <a:spcPts val="0"/>
                        </a:spcAft>
                      </a:pPr>
                      <a:r>
                        <a:rPr lang="en-US" sz="1400">
                          <a:effectLst/>
                          <a:latin typeface="Times New Roman" panose="02020603050405020304" pitchFamily="18" charset="0"/>
                          <a:cs typeface="Times New Roman" panose="02020603050405020304" pitchFamily="18" charset="0"/>
                        </a:rPr>
                        <a:t>-Nhân viên</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705" marR="22705" marT="0" marB="0"/>
                </a:tc>
                <a:extLst>
                  <a:ext uri="{0D108BD9-81ED-4DB2-BD59-A6C34878D82A}">
                    <a16:rowId xmlns:a16="http://schemas.microsoft.com/office/drawing/2014/main" val="3479993257"/>
                  </a:ext>
                </a:extLst>
              </a:tr>
            </a:tbl>
          </a:graphicData>
        </a:graphic>
      </p:graphicFrame>
    </p:spTree>
    <p:extLst>
      <p:ext uri="{BB962C8B-B14F-4D97-AF65-F5344CB8AC3E}">
        <p14:creationId xmlns:p14="http://schemas.microsoft.com/office/powerpoint/2010/main" val="246083353"/>
      </p:ext>
    </p:extLst>
  </p:cSld>
  <p:clrMapOvr>
    <a:masterClrMapping/>
  </p:clrMapOvr>
  <p:transition spd="slow">
    <p:cut/>
  </p:transition>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622</Words>
  <Application>Microsoft Office PowerPoint</Application>
  <PresentationFormat>On-screen Show (16:9)</PresentationFormat>
  <Paragraphs>139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 2</vt:lpstr>
      <vt:lpstr>Times New Roman</vt:lpstr>
      <vt:lpstr>Arial</vt:lpstr>
      <vt:lpstr>Walter Turncoat</vt:lpstr>
      <vt:lpstr>Lora</vt:lpstr>
      <vt:lpstr>Quattrocento Sans</vt:lpstr>
      <vt:lpstr>Viola template</vt:lpstr>
      <vt:lpstr>Báo cáo đồ án Hệ quản trị cơ sở dữ liệu Phần mềm quản lý bán hàng</vt:lpstr>
      <vt:lpstr>Tổng quan</vt:lpstr>
      <vt:lpstr>Giới thiệu</vt:lpstr>
      <vt:lpstr>Lý do chọn đề tài</vt:lpstr>
      <vt:lpstr>Lý do chọn đề tài</vt:lpstr>
      <vt:lpstr>Lý do chọn đề tài</vt:lpstr>
      <vt:lpstr>NỘI DUNG</vt:lpstr>
      <vt:lpstr>NỘI DUNG</vt:lpstr>
      <vt:lpstr>PowerPoint Presentation</vt:lpstr>
      <vt:lpstr>PowerPoint Presentation</vt:lpstr>
      <vt:lpstr>PowerPoint Presentation</vt:lpstr>
      <vt:lpstr>NỘI DUNG</vt:lpstr>
      <vt:lpstr>NỘI DUNG</vt:lpstr>
      <vt:lpstr>NỘI DUNG</vt:lpstr>
      <vt:lpstr>NỘI DUNG</vt:lpstr>
      <vt:lpstr>NỘI DUNG</vt:lpstr>
      <vt:lpstr>NỘI DUNG</vt:lpstr>
      <vt:lpstr>KẾT LUẬN</vt:lpstr>
      <vt:lpstr>KẾT LUẬN</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Bui Ngoc Bao</dc:creator>
  <cp:lastModifiedBy>Võ Minh Hiếu</cp:lastModifiedBy>
  <cp:revision>15</cp:revision>
  <dcterms:modified xsi:type="dcterms:W3CDTF">2019-12-09T22:26:46Z</dcterms:modified>
</cp:coreProperties>
</file>