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9"/>
  </p:notesMasterIdLst>
  <p:sldIdLst>
    <p:sldId id="256" r:id="rId4"/>
    <p:sldId id="341" r:id="rId5"/>
    <p:sldId id="376" r:id="rId6"/>
    <p:sldId id="344" r:id="rId7"/>
    <p:sldId id="347" r:id="rId8"/>
    <p:sldId id="349" r:id="rId9"/>
    <p:sldId id="326" r:id="rId10"/>
    <p:sldId id="350" r:id="rId11"/>
    <p:sldId id="356" r:id="rId12"/>
    <p:sldId id="354" r:id="rId13"/>
    <p:sldId id="365" r:id="rId14"/>
    <p:sldId id="366" r:id="rId15"/>
    <p:sldId id="378" r:id="rId16"/>
    <p:sldId id="367" r:id="rId17"/>
    <p:sldId id="358" r:id="rId18"/>
    <p:sldId id="369" r:id="rId19"/>
    <p:sldId id="370" r:id="rId20"/>
    <p:sldId id="360" r:id="rId21"/>
    <p:sldId id="375" r:id="rId22"/>
    <p:sldId id="373" r:id="rId23"/>
    <p:sldId id="374" r:id="rId24"/>
    <p:sldId id="361" r:id="rId25"/>
    <p:sldId id="371" r:id="rId26"/>
    <p:sldId id="342" r:id="rId27"/>
    <p:sldId id="30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391"/>
    <a:srgbClr val="F291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6812E-33B5-48E4-874F-8D8F8494B49B}" v="43" dt="2020-12-29T14:37:46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7" autoAdjust="0"/>
    <p:restoredTop sz="82961" autoAdjust="0"/>
  </p:normalViewPr>
  <p:slideViewPr>
    <p:cSldViewPr snapToGrid="0" showGuides="1">
      <p:cViewPr varScale="1">
        <p:scale>
          <a:sx n="94" d="100"/>
          <a:sy n="94" d="100"/>
        </p:scale>
        <p:origin x="1062" y="96"/>
      </p:cViewPr>
      <p:guideLst>
        <p:guide orient="horz" pos="28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F9B32-FE95-47D7-86F7-46E8E67FB4A7}" type="datetimeFigureOut">
              <a:rPr lang="en-US" smtClean="0"/>
              <a:t>1/2/2021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C8ECC-8168-4B18-B5CD-9415165CFE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8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5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131 class.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bố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đồng</a:t>
            </a:r>
            <a:r>
              <a:rPr lang="en-US" baseline="0" dirty="0"/>
              <a:t> </a:t>
            </a:r>
            <a:r>
              <a:rPr lang="en-US" baseline="0" dirty="0" err="1"/>
              <a:t>đều</a:t>
            </a:r>
            <a:r>
              <a:rPr lang="en-US" baseline="0" dirty="0"/>
              <a:t> </a:t>
            </a:r>
            <a:r>
              <a:rPr lang="en-US" baseline="0" dirty="0" err="1"/>
              <a:t>giữa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class.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class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sample </a:t>
            </a:r>
            <a:r>
              <a:rPr lang="en-US" baseline="0" dirty="0" err="1"/>
              <a:t>cao</a:t>
            </a:r>
            <a:r>
              <a:rPr lang="en-US" baseline="0" dirty="0"/>
              <a:t>, </a:t>
            </a:r>
            <a:r>
              <a:rPr lang="en-US" baseline="0" dirty="0" err="1"/>
              <a:t>lên</a:t>
            </a:r>
            <a:r>
              <a:rPr lang="en-US" baseline="0" dirty="0"/>
              <a:t> </a:t>
            </a:r>
            <a:r>
              <a:rPr lang="en-US" baseline="0" dirty="0" err="1"/>
              <a:t>đến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1000 </a:t>
            </a:r>
            <a:r>
              <a:rPr lang="en-US" baseline="0" dirty="0" err="1"/>
              <a:t>nhưng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class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khoảng</a:t>
            </a:r>
            <a:r>
              <a:rPr lang="en-US" baseline="0" dirty="0"/>
              <a:t> 300.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/>
              <a:t>Khoảng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bình</a:t>
            </a:r>
            <a:r>
              <a:rPr lang="en-US" baseline="0" dirty="0"/>
              <a:t> ở </a:t>
            </a:r>
            <a:r>
              <a:rPr lang="en-US" baseline="0" dirty="0" err="1"/>
              <a:t>mức</a:t>
            </a:r>
            <a:r>
              <a:rPr lang="en-US" baseline="0" dirty="0"/>
              <a:t> 500-700.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51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45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10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baseline="0" dirty="0"/>
              <a:t> parameter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quá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training.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34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kien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Nghiên</a:t>
            </a:r>
            <a:r>
              <a:rPr lang="en-US" baseline="0" dirty="0"/>
              <a:t> </a:t>
            </a:r>
            <a:r>
              <a:rPr lang="en-US" baseline="0" dirty="0" err="1"/>
              <a:t>cứu</a:t>
            </a:r>
            <a:r>
              <a:rPr lang="en-US" baseline="0" dirty="0"/>
              <a:t> </a:t>
            </a:r>
            <a:r>
              <a:rPr lang="en-US" baseline="0" dirty="0" err="1"/>
              <a:t>sâu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SVM models.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tên</a:t>
            </a:r>
            <a:r>
              <a:rPr lang="en-US" baseline="0" dirty="0"/>
              <a:t> </a:t>
            </a:r>
            <a:r>
              <a:rPr lang="en-US" baseline="0" dirty="0" err="1"/>
              <a:t>trái</a:t>
            </a:r>
            <a:r>
              <a:rPr lang="en-US" baseline="0" dirty="0"/>
              <a:t> </a:t>
            </a:r>
            <a:r>
              <a:rPr lang="en-US" baseline="0" dirty="0" err="1"/>
              <a:t>cây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qua </a:t>
            </a:r>
            <a:r>
              <a:rPr lang="en-US" baseline="0" dirty="0" err="1"/>
              <a:t>hình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nó</a:t>
            </a:r>
            <a:r>
              <a:rPr lang="en-US" baseline="0" dirty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Hiểu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quy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xây</a:t>
            </a:r>
            <a:r>
              <a:rPr lang="en-US" baseline="0" dirty="0"/>
              <a:t> </a:t>
            </a:r>
            <a:r>
              <a:rPr lang="en-US" baseline="0" dirty="0" err="1"/>
              <a:t>dựng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bài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Machine Learning.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0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84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Linear model </a:t>
            </a:r>
            <a:r>
              <a:rPr lang="en-US" baseline="0" dirty="0" err="1"/>
              <a:t>chương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phù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function </a:t>
            </a:r>
            <a:r>
              <a:rPr lang="en-US" baseline="0" dirty="0" err="1"/>
              <a:t>bậc</a:t>
            </a:r>
            <a:r>
              <a:rPr lang="en-US" baseline="0" dirty="0"/>
              <a:t> 1, </a:t>
            </a:r>
            <a:r>
              <a:rPr lang="en-US" baseline="0" dirty="0" err="1"/>
              <a:t>cộng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class </a:t>
            </a:r>
            <a:r>
              <a:rPr lang="en-US" baseline="0" dirty="0" err="1"/>
              <a:t>quá</a:t>
            </a:r>
            <a:r>
              <a:rPr lang="en-US" baseline="0" dirty="0"/>
              <a:t> </a:t>
            </a:r>
            <a:r>
              <a:rPr lang="en-US" baseline="0" dirty="0" err="1"/>
              <a:t>cứng</a:t>
            </a:r>
            <a:r>
              <a:rPr lang="en-US" baseline="0" dirty="0"/>
              <a:t> </a:t>
            </a:r>
            <a:r>
              <a:rPr lang="en-US" baseline="0" dirty="0" err="1"/>
              <a:t>nhắc</a:t>
            </a:r>
            <a:r>
              <a:rPr lang="en-US" baseline="0" dirty="0"/>
              <a:t>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bị</a:t>
            </a:r>
            <a:r>
              <a:rPr lang="en-US" baseline="0" dirty="0"/>
              <a:t> noise.</a:t>
            </a:r>
          </a:p>
          <a:p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chương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mình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xài</a:t>
            </a:r>
            <a:r>
              <a:rPr lang="en-US" baseline="0" dirty="0"/>
              <a:t> Non-</a:t>
            </a:r>
            <a:r>
              <a:rPr lang="en-US" baseline="0" dirty="0" err="1"/>
              <a:t>liear</a:t>
            </a:r>
            <a:r>
              <a:rPr lang="en-US" baseline="0" dirty="0"/>
              <a:t>,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hàm</a:t>
            </a:r>
            <a:r>
              <a:rPr lang="en-US" baseline="0" dirty="0"/>
              <a:t> </a:t>
            </a:r>
            <a:r>
              <a:rPr lang="en-US" baseline="0" dirty="0" err="1"/>
              <a:t>bậc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nó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xử</a:t>
            </a:r>
            <a:r>
              <a:rPr lang="en-US" baseline="0" dirty="0"/>
              <a:t> </a:t>
            </a:r>
            <a:r>
              <a:rPr lang="en-US" baseline="0" dirty="0" err="1"/>
              <a:t>lý</a:t>
            </a:r>
            <a:r>
              <a:rPr lang="en-US" baseline="0" dirty="0"/>
              <a:t> </a:t>
            </a:r>
            <a:r>
              <a:rPr lang="en-US" baseline="0" dirty="0" err="1"/>
              <a:t>phức</a:t>
            </a:r>
            <a:r>
              <a:rPr lang="en-US" baseline="0" dirty="0"/>
              <a:t> </a:t>
            </a:r>
            <a:r>
              <a:rPr lang="en-US" baseline="0" dirty="0" err="1"/>
              <a:t>tạp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, </a:t>
            </a:r>
            <a:r>
              <a:rPr lang="en-US" baseline="0" dirty="0" err="1"/>
              <a:t>thêm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bị</a:t>
            </a:r>
            <a:r>
              <a:rPr lang="en-US" baseline="0" dirty="0"/>
              <a:t> noise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hưởng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đến</a:t>
            </a:r>
            <a:r>
              <a:rPr lang="en-US" baseline="0" dirty="0"/>
              <a:t> </a:t>
            </a:r>
            <a:r>
              <a:rPr lang="en-US" baseline="0" dirty="0" err="1"/>
              <a:t>chương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15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Bởi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lớp</a:t>
            </a:r>
            <a:r>
              <a:rPr lang="en-US" baseline="0" dirty="0"/>
              <a:t> </a:t>
            </a:r>
            <a:r>
              <a:rPr lang="en-US" baseline="0" dirty="0" err="1"/>
              <a:t>tách</a:t>
            </a:r>
            <a:r>
              <a:rPr lang="en-US" baseline="0" dirty="0"/>
              <a:t> </a:t>
            </a:r>
            <a:r>
              <a:rPr lang="en-US" baseline="0" dirty="0" err="1"/>
              <a:t>biệt</a:t>
            </a:r>
            <a:r>
              <a:rPr lang="en-US" baseline="0" dirty="0"/>
              <a:t> Hard Margin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oulier</a:t>
            </a:r>
            <a:r>
              <a:rPr lang="en-US" baseline="0" dirty="0"/>
              <a:t> </a:t>
            </a:r>
            <a:r>
              <a:rPr lang="en-US" baseline="0" dirty="0" err="1"/>
              <a:t>quá</a:t>
            </a:r>
            <a:r>
              <a:rPr lang="en-US" baseline="0" dirty="0"/>
              <a:t> </a:t>
            </a:r>
            <a:r>
              <a:rPr lang="en-US" baseline="0" dirty="0" err="1"/>
              <a:t>sát</a:t>
            </a:r>
            <a:r>
              <a:rPr lang="en-US" baseline="0" dirty="0"/>
              <a:t>,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mang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quát</a:t>
            </a:r>
            <a:r>
              <a:rPr lang="en-US" baseline="0" dirty="0"/>
              <a:t> =&gt; overfitting.</a:t>
            </a:r>
          </a:p>
          <a:p>
            <a:r>
              <a:rPr lang="en-US" baseline="0" dirty="0" err="1"/>
              <a:t>Nó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tối</a:t>
            </a:r>
            <a:r>
              <a:rPr lang="en-US" baseline="0" dirty="0"/>
              <a:t> </a:t>
            </a:r>
            <a:r>
              <a:rPr lang="en-US" baseline="0" dirty="0" err="1"/>
              <a:t>giản</a:t>
            </a:r>
            <a:r>
              <a:rPr lang="en-US" baseline="0" dirty="0"/>
              <a:t> </a:t>
            </a:r>
            <a:r>
              <a:rPr lang="en-US" baseline="0" dirty="0" err="1"/>
              <a:t>cái</a:t>
            </a:r>
            <a:r>
              <a:rPr lang="en-US" baseline="0" dirty="0"/>
              <a:t> </a:t>
            </a:r>
            <a:r>
              <a:rPr lang="en-US" baseline="0" dirty="0" err="1"/>
              <a:t>khoảng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nhưng</a:t>
            </a:r>
            <a:r>
              <a:rPr lang="en-US" baseline="0" dirty="0"/>
              <a:t> </a:t>
            </a:r>
            <a:r>
              <a:rPr lang="en-US" baseline="0" dirty="0" err="1"/>
              <a:t>vẫn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data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thuộc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class </a:t>
            </a:r>
            <a:r>
              <a:rPr lang="en-US" baseline="0" dirty="0" err="1"/>
              <a:t>khác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48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đơn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đo</a:t>
            </a:r>
            <a:r>
              <a:rPr lang="en-US" baseline="0" dirty="0"/>
              <a:t> Performance Measure:</a:t>
            </a:r>
          </a:p>
          <a:p>
            <a:r>
              <a:rPr lang="en-US" baseline="0" dirty="0" err="1"/>
              <a:t>RMSE:Root</a:t>
            </a:r>
            <a:r>
              <a:rPr lang="en-US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squared error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aseline="0" dirty="0"/>
              <a:t>F1-Score: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bình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precision </a:t>
            </a:r>
            <a:r>
              <a:rPr lang="en-US" baseline="0" dirty="0" err="1"/>
              <a:t>và</a:t>
            </a:r>
            <a:r>
              <a:rPr lang="en-US" baseline="0" dirty="0"/>
              <a:t> recall, F1-score </a:t>
            </a:r>
            <a:r>
              <a:rPr lang="en-US" baseline="0" dirty="0" err="1"/>
              <a:t>đạt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tị</a:t>
            </a:r>
            <a:r>
              <a:rPr lang="en-US" baseline="0" dirty="0"/>
              <a:t> </a:t>
            </a:r>
            <a:r>
              <a:rPr lang="en-US" baseline="0" dirty="0" err="1"/>
              <a:t>tốt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bằng</a:t>
            </a:r>
            <a:r>
              <a:rPr lang="en-US" baseline="0" dirty="0"/>
              <a:t> 1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tệ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bằng</a:t>
            </a:r>
            <a:r>
              <a:rPr lang="en-US" baseline="0" dirty="0"/>
              <a:t> 0.</a:t>
            </a:r>
          </a:p>
          <a:p>
            <a:r>
              <a:rPr lang="en-US" baseline="0" dirty="0"/>
              <a:t>Accuracy: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chính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tập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tập</a:t>
            </a:r>
            <a:r>
              <a:rPr lang="en-US" baseline="0" dirty="0"/>
              <a:t> con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chính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60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1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Kaggle</a:t>
            </a:r>
            <a:r>
              <a:rPr lang="en-US" baseline="0" dirty="0"/>
              <a:t> 360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cung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dataset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chương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,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download </a:t>
            </a:r>
            <a:r>
              <a:rPr lang="en-US" baseline="0" dirty="0" err="1"/>
              <a:t>xuống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xài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bình</a:t>
            </a:r>
            <a:r>
              <a:rPr lang="en-US" baseline="0" dirty="0"/>
              <a:t> </a:t>
            </a:r>
            <a:r>
              <a:rPr lang="en-US" baseline="0" dirty="0" err="1"/>
              <a:t>thường</a:t>
            </a:r>
            <a:r>
              <a:rPr lang="en-US" baseline="0" dirty="0"/>
              <a:t>. </a:t>
            </a:r>
          </a:p>
          <a:p>
            <a:r>
              <a:rPr lang="en-US" baseline="0" dirty="0" err="1"/>
              <a:t>Bên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folder </a:t>
            </a:r>
            <a:r>
              <a:rPr lang="en-US" baseline="0" dirty="0" err="1"/>
              <a:t>tải</a:t>
            </a:r>
            <a:r>
              <a:rPr lang="en-US" baseline="0" dirty="0"/>
              <a:t> </a:t>
            </a:r>
            <a:r>
              <a:rPr lang="en-US" baseline="0" dirty="0" err="1"/>
              <a:t>xuống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360 </a:t>
            </a:r>
            <a:r>
              <a:rPr lang="en-US" baseline="0" dirty="0" err="1"/>
              <a:t>có</a:t>
            </a:r>
            <a:r>
              <a:rPr lang="en-US" baseline="0" dirty="0"/>
              <a:t> 2 folder </a:t>
            </a:r>
            <a:r>
              <a:rPr lang="en-US" baseline="0" dirty="0" err="1"/>
              <a:t>chính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training </a:t>
            </a:r>
            <a:r>
              <a:rPr lang="en-US" baseline="0" dirty="0" err="1"/>
              <a:t>và</a:t>
            </a:r>
            <a:r>
              <a:rPr lang="en-US" baseline="0" dirty="0"/>
              <a:t> test .</a:t>
            </a:r>
          </a:p>
          <a:p>
            <a:r>
              <a:rPr lang="en-US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mỗi</a:t>
            </a:r>
            <a:r>
              <a:rPr lang="en-US" baseline="0" dirty="0"/>
              <a:t> folder train </a:t>
            </a:r>
            <a:r>
              <a:rPr lang="en-US" baseline="0" dirty="0" err="1"/>
              <a:t>và</a:t>
            </a:r>
            <a:r>
              <a:rPr lang="en-US" baseline="0" dirty="0"/>
              <a:t> test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folder </a:t>
            </a:r>
            <a:r>
              <a:rPr lang="en-US" baseline="0" dirty="0" err="1"/>
              <a:t>chứa</a:t>
            </a:r>
            <a:r>
              <a:rPr lang="en-US" baseline="0" dirty="0"/>
              <a:t> </a:t>
            </a:r>
            <a:r>
              <a:rPr lang="en-US" baseline="0" dirty="0" err="1"/>
              <a:t>từng</a:t>
            </a:r>
            <a:r>
              <a:rPr lang="en-US" baseline="0" dirty="0"/>
              <a:t> folder class </a:t>
            </a:r>
            <a:r>
              <a:rPr lang="en-US" baseline="0" dirty="0" err="1"/>
              <a:t>loại</a:t>
            </a:r>
            <a:r>
              <a:rPr lang="en-US" baseline="0" dirty="0"/>
              <a:t> </a:t>
            </a:r>
            <a:r>
              <a:rPr lang="en-US" baseline="0" dirty="0" err="1"/>
              <a:t>trái</a:t>
            </a:r>
            <a:r>
              <a:rPr lang="en-US" baseline="0" dirty="0"/>
              <a:t> </a:t>
            </a:r>
            <a:r>
              <a:rPr lang="en-US" baseline="0" dirty="0" err="1"/>
              <a:t>cây</a:t>
            </a:r>
            <a:r>
              <a:rPr lang="en-US" baseline="0" dirty="0"/>
              <a:t>, </a:t>
            </a:r>
            <a:r>
              <a:rPr lang="en-US" baseline="0" dirty="0" err="1"/>
              <a:t>bên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folder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sample.</a:t>
            </a:r>
          </a:p>
          <a:p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</a:t>
            </a:r>
            <a:r>
              <a:rPr lang="en-US" baseline="0" dirty="0" err="1"/>
              <a:t>Trainning</a:t>
            </a:r>
            <a:r>
              <a:rPr lang="en-US" baseline="0" dirty="0"/>
              <a:t> dataset: </a:t>
            </a:r>
          </a:p>
          <a:p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Test dataset: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84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Kaggle</a:t>
            </a:r>
            <a:r>
              <a:rPr lang="en-US" baseline="0" dirty="0"/>
              <a:t> 360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cung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dataset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chương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,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download </a:t>
            </a:r>
            <a:r>
              <a:rPr lang="en-US" baseline="0" dirty="0" err="1"/>
              <a:t>xuống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xài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bình</a:t>
            </a:r>
            <a:r>
              <a:rPr lang="en-US" baseline="0" dirty="0"/>
              <a:t> </a:t>
            </a:r>
            <a:r>
              <a:rPr lang="en-US" baseline="0" dirty="0" err="1"/>
              <a:t>thường</a:t>
            </a:r>
            <a:r>
              <a:rPr lang="en-US" baseline="0" dirty="0"/>
              <a:t>. </a:t>
            </a:r>
          </a:p>
          <a:p>
            <a:r>
              <a:rPr lang="en-US" baseline="0" dirty="0" err="1"/>
              <a:t>Bên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folder </a:t>
            </a:r>
            <a:r>
              <a:rPr lang="en-US" baseline="0" dirty="0" err="1"/>
              <a:t>tải</a:t>
            </a:r>
            <a:r>
              <a:rPr lang="en-US" baseline="0" dirty="0"/>
              <a:t> </a:t>
            </a:r>
            <a:r>
              <a:rPr lang="en-US" baseline="0" dirty="0" err="1"/>
              <a:t>xuống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360 </a:t>
            </a:r>
            <a:r>
              <a:rPr lang="en-US" baseline="0" dirty="0" err="1"/>
              <a:t>có</a:t>
            </a:r>
            <a:r>
              <a:rPr lang="en-US" baseline="0" dirty="0"/>
              <a:t> 2 folder </a:t>
            </a:r>
            <a:r>
              <a:rPr lang="en-US" baseline="0" dirty="0" err="1"/>
              <a:t>chính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training </a:t>
            </a:r>
            <a:r>
              <a:rPr lang="en-US" baseline="0" dirty="0" err="1"/>
              <a:t>và</a:t>
            </a:r>
            <a:r>
              <a:rPr lang="en-US" baseline="0" dirty="0"/>
              <a:t> test .</a:t>
            </a:r>
          </a:p>
          <a:p>
            <a:r>
              <a:rPr lang="en-US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mỗi</a:t>
            </a:r>
            <a:r>
              <a:rPr lang="en-US" baseline="0" dirty="0"/>
              <a:t> folder train </a:t>
            </a:r>
            <a:r>
              <a:rPr lang="en-US" baseline="0" dirty="0" err="1"/>
              <a:t>và</a:t>
            </a:r>
            <a:r>
              <a:rPr lang="en-US" baseline="0" dirty="0"/>
              <a:t> test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folder </a:t>
            </a:r>
            <a:r>
              <a:rPr lang="en-US" baseline="0" dirty="0" err="1"/>
              <a:t>chứa</a:t>
            </a:r>
            <a:r>
              <a:rPr lang="en-US" baseline="0" dirty="0"/>
              <a:t> </a:t>
            </a:r>
            <a:r>
              <a:rPr lang="en-US" baseline="0" dirty="0" err="1"/>
              <a:t>từng</a:t>
            </a:r>
            <a:r>
              <a:rPr lang="en-US" baseline="0" dirty="0"/>
              <a:t> folder class </a:t>
            </a:r>
            <a:r>
              <a:rPr lang="en-US" baseline="0" dirty="0" err="1"/>
              <a:t>loại</a:t>
            </a:r>
            <a:r>
              <a:rPr lang="en-US" baseline="0" dirty="0"/>
              <a:t> </a:t>
            </a:r>
            <a:r>
              <a:rPr lang="en-US" baseline="0" dirty="0" err="1"/>
              <a:t>trái</a:t>
            </a:r>
            <a:r>
              <a:rPr lang="en-US" baseline="0" dirty="0"/>
              <a:t> </a:t>
            </a:r>
            <a:r>
              <a:rPr lang="en-US" baseline="0" dirty="0" err="1"/>
              <a:t>cây</a:t>
            </a:r>
            <a:r>
              <a:rPr lang="en-US" baseline="0" dirty="0"/>
              <a:t>, </a:t>
            </a:r>
            <a:r>
              <a:rPr lang="en-US" baseline="0" dirty="0" err="1"/>
              <a:t>bên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folder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sample.</a:t>
            </a:r>
          </a:p>
          <a:p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</a:t>
            </a:r>
            <a:r>
              <a:rPr lang="en-US" baseline="0" dirty="0" err="1"/>
              <a:t>Trainning</a:t>
            </a:r>
            <a:r>
              <a:rPr lang="en-US" baseline="0" dirty="0"/>
              <a:t> dataset: </a:t>
            </a:r>
          </a:p>
          <a:p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Test dataset: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1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B69EC6E-2DBC-4CA7-860F-ECFAA8EF01F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0384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EF41FC5-18C8-46B4-9DAF-A0B5333EA27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33625" y="-1"/>
            <a:ext cx="3638550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073C10-8640-4F3C-B2E4-C837BE5509C5}"/>
              </a:ext>
            </a:extLst>
          </p:cNvPr>
          <p:cNvSpPr/>
          <p:nvPr userDrawn="1"/>
        </p:nvSpPr>
        <p:spPr>
          <a:xfrm>
            <a:off x="0" y="0"/>
            <a:ext cx="23336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006D4B37-3DBA-4BD8-912F-A843033ADF9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6DCBC7DC-32B7-4775-8C88-50655FC58FB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C594825B-001C-4F46-9DFF-BD6B030D0E0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709633-A92F-4ED9-99D1-042A99AAC6A5}"/>
              </a:ext>
            </a:extLst>
          </p:cNvPr>
          <p:cNvSpPr/>
          <p:nvPr userDrawn="1"/>
        </p:nvSpPr>
        <p:spPr>
          <a:xfrm>
            <a:off x="0" y="1581150"/>
            <a:ext cx="12192000" cy="406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40CBBFA-C5B7-4809-BA42-28256F92DD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7326" y="599613"/>
            <a:ext cx="4477497" cy="5658774"/>
          </a:xfrm>
          <a:custGeom>
            <a:avLst/>
            <a:gdLst>
              <a:gd name="connsiteX0" fmla="*/ 747136 w 4477497"/>
              <a:gd name="connsiteY0" fmla="*/ 4498539 h 5658774"/>
              <a:gd name="connsiteX1" fmla="*/ 546550 w 4477497"/>
              <a:gd name="connsiteY1" fmla="*/ 4845965 h 5658774"/>
              <a:gd name="connsiteX2" fmla="*/ 587761 w 4477497"/>
              <a:gd name="connsiteY2" fmla="*/ 4999768 h 5658774"/>
              <a:gd name="connsiteX3" fmla="*/ 1184640 w 4477497"/>
              <a:gd name="connsiteY3" fmla="*/ 5344376 h 5658774"/>
              <a:gd name="connsiteX4" fmla="*/ 1338443 w 4477497"/>
              <a:gd name="connsiteY4" fmla="*/ 5303165 h 5658774"/>
              <a:gd name="connsiteX5" fmla="*/ 1539030 w 4477497"/>
              <a:gd name="connsiteY5" fmla="*/ 4955738 h 5658774"/>
              <a:gd name="connsiteX6" fmla="*/ 1532973 w 4477497"/>
              <a:gd name="connsiteY6" fmla="*/ 4954049 h 5658774"/>
              <a:gd name="connsiteX7" fmla="*/ 1119562 w 4477497"/>
              <a:gd name="connsiteY7" fmla="*/ 4767877 h 5658774"/>
              <a:gd name="connsiteX8" fmla="*/ 751627 w 4477497"/>
              <a:gd name="connsiteY8" fmla="*/ 4502938 h 5658774"/>
              <a:gd name="connsiteX9" fmla="*/ 2282872 w 4477497"/>
              <a:gd name="connsiteY9" fmla="*/ 1186604 h 5658774"/>
              <a:gd name="connsiteX10" fmla="*/ 3060281 w 4477497"/>
              <a:gd name="connsiteY10" fmla="*/ 1406454 h 5658774"/>
              <a:gd name="connsiteX11" fmla="*/ 3661684 w 4477497"/>
              <a:gd name="connsiteY11" fmla="*/ 3650920 h 5658774"/>
              <a:gd name="connsiteX12" fmla="*/ 1417218 w 4477497"/>
              <a:gd name="connsiteY12" fmla="*/ 4252323 h 5658774"/>
              <a:gd name="connsiteX13" fmla="*/ 815815 w 4477497"/>
              <a:gd name="connsiteY13" fmla="*/ 2007857 h 5658774"/>
              <a:gd name="connsiteX14" fmla="*/ 2282872 w 4477497"/>
              <a:gd name="connsiteY14" fmla="*/ 1186604 h 5658774"/>
              <a:gd name="connsiteX15" fmla="*/ 2287220 w 4477497"/>
              <a:gd name="connsiteY15" fmla="*/ 1024707 h 5658774"/>
              <a:gd name="connsiteX16" fmla="*/ 675584 w 4477497"/>
              <a:gd name="connsiteY16" fmla="*/ 1926894 h 5658774"/>
              <a:gd name="connsiteX17" fmla="*/ 1336256 w 4477497"/>
              <a:gd name="connsiteY17" fmla="*/ 4392554 h 5658774"/>
              <a:gd name="connsiteX18" fmla="*/ 3801915 w 4477497"/>
              <a:gd name="connsiteY18" fmla="*/ 3731883 h 5658774"/>
              <a:gd name="connsiteX19" fmla="*/ 3141243 w 4477497"/>
              <a:gd name="connsiteY19" fmla="*/ 1266223 h 5658774"/>
              <a:gd name="connsiteX20" fmla="*/ 2287220 w 4477497"/>
              <a:gd name="connsiteY20" fmla="*/ 1024707 h 5658774"/>
              <a:gd name="connsiteX21" fmla="*/ 3250481 w 4477497"/>
              <a:gd name="connsiteY21" fmla="*/ 300148 h 5658774"/>
              <a:gd name="connsiteX22" fmla="*/ 3139056 w 4477497"/>
              <a:gd name="connsiteY22" fmla="*/ 355610 h 5658774"/>
              <a:gd name="connsiteX23" fmla="*/ 2938469 w 4477497"/>
              <a:gd name="connsiteY23" fmla="*/ 703037 h 5658774"/>
              <a:gd name="connsiteX24" fmla="*/ 2944526 w 4477497"/>
              <a:gd name="connsiteY24" fmla="*/ 704726 h 5658774"/>
              <a:gd name="connsiteX25" fmla="*/ 3357937 w 4477497"/>
              <a:gd name="connsiteY25" fmla="*/ 890898 h 5658774"/>
              <a:gd name="connsiteX26" fmla="*/ 3725872 w 4477497"/>
              <a:gd name="connsiteY26" fmla="*/ 1155836 h 5658774"/>
              <a:gd name="connsiteX27" fmla="*/ 3730363 w 4477497"/>
              <a:gd name="connsiteY27" fmla="*/ 1160237 h 5658774"/>
              <a:gd name="connsiteX28" fmla="*/ 3930950 w 4477497"/>
              <a:gd name="connsiteY28" fmla="*/ 812810 h 5658774"/>
              <a:gd name="connsiteX29" fmla="*/ 3889738 w 4477497"/>
              <a:gd name="connsiteY29" fmla="*/ 659007 h 5658774"/>
              <a:gd name="connsiteX30" fmla="*/ 3292859 w 4477497"/>
              <a:gd name="connsiteY30" fmla="*/ 314399 h 5658774"/>
              <a:gd name="connsiteX31" fmla="*/ 3250481 w 4477497"/>
              <a:gd name="connsiteY31" fmla="*/ 300148 h 5658774"/>
              <a:gd name="connsiteX32" fmla="*/ 3222523 w 4477497"/>
              <a:gd name="connsiteY32" fmla="*/ 860 h 5658774"/>
              <a:gd name="connsiteX33" fmla="*/ 3419003 w 4477497"/>
              <a:gd name="connsiteY33" fmla="*/ 46273 h 5658774"/>
              <a:gd name="connsiteX34" fmla="*/ 4058870 w 4477497"/>
              <a:gd name="connsiteY34" fmla="*/ 415700 h 5658774"/>
              <a:gd name="connsiteX35" fmla="*/ 4185130 w 4477497"/>
              <a:gd name="connsiteY35" fmla="*/ 886907 h 5658774"/>
              <a:gd name="connsiteX36" fmla="*/ 3917366 w 4477497"/>
              <a:gd name="connsiteY36" fmla="*/ 1350688 h 5658774"/>
              <a:gd name="connsiteX37" fmla="*/ 4024533 w 4477497"/>
              <a:gd name="connsiteY37" fmla="*/ 1478873 h 5658774"/>
              <a:gd name="connsiteX38" fmla="*/ 4177239 w 4477497"/>
              <a:gd name="connsiteY38" fmla="*/ 3948575 h 5658774"/>
              <a:gd name="connsiteX39" fmla="*/ 1962061 w 4477497"/>
              <a:gd name="connsiteY39" fmla="*/ 5051180 h 5658774"/>
              <a:gd name="connsiteX40" fmla="*/ 1797467 w 4477497"/>
              <a:gd name="connsiteY40" fmla="*/ 5022462 h 5658774"/>
              <a:gd name="connsiteX41" fmla="*/ 1529703 w 4477497"/>
              <a:gd name="connsiteY41" fmla="*/ 5486242 h 5658774"/>
              <a:gd name="connsiteX42" fmla="*/ 1058496 w 4477497"/>
              <a:gd name="connsiteY42" fmla="*/ 5612502 h 5658774"/>
              <a:gd name="connsiteX43" fmla="*/ 418629 w 4477497"/>
              <a:gd name="connsiteY43" fmla="*/ 5243075 h 5658774"/>
              <a:gd name="connsiteX44" fmla="*/ 292370 w 4477497"/>
              <a:gd name="connsiteY44" fmla="*/ 4771867 h 5658774"/>
              <a:gd name="connsiteX45" fmla="*/ 560133 w 4477497"/>
              <a:gd name="connsiteY45" fmla="*/ 4308088 h 5658774"/>
              <a:gd name="connsiteX46" fmla="*/ 452965 w 4477497"/>
              <a:gd name="connsiteY46" fmla="*/ 4179903 h 5658774"/>
              <a:gd name="connsiteX47" fmla="*/ 300260 w 4477497"/>
              <a:gd name="connsiteY47" fmla="*/ 1710200 h 5658774"/>
              <a:gd name="connsiteX48" fmla="*/ 2515437 w 4477497"/>
              <a:gd name="connsiteY48" fmla="*/ 607596 h 5658774"/>
              <a:gd name="connsiteX49" fmla="*/ 2680032 w 4477497"/>
              <a:gd name="connsiteY49" fmla="*/ 636313 h 5658774"/>
              <a:gd name="connsiteX50" fmla="*/ 2947796 w 4477497"/>
              <a:gd name="connsiteY50" fmla="*/ 172532 h 5658774"/>
              <a:gd name="connsiteX51" fmla="*/ 3222523 w 4477497"/>
              <a:gd name="connsiteY51" fmla="*/ 860 h 565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77497" h="5658774">
                <a:moveTo>
                  <a:pt x="747136" y="4498539"/>
                </a:moveTo>
                <a:lnTo>
                  <a:pt x="546550" y="4845965"/>
                </a:lnTo>
                <a:cubicBezTo>
                  <a:pt x="515458" y="4899817"/>
                  <a:pt x="533909" y="4968677"/>
                  <a:pt x="587761" y="4999768"/>
                </a:cubicBezTo>
                <a:lnTo>
                  <a:pt x="1184640" y="5344376"/>
                </a:lnTo>
                <a:cubicBezTo>
                  <a:pt x="1238492" y="5375468"/>
                  <a:pt x="1307352" y="5357017"/>
                  <a:pt x="1338443" y="5303165"/>
                </a:cubicBezTo>
                <a:lnTo>
                  <a:pt x="1539030" y="4955738"/>
                </a:lnTo>
                <a:lnTo>
                  <a:pt x="1532973" y="4954049"/>
                </a:lnTo>
                <a:cubicBezTo>
                  <a:pt x="1391873" y="4907016"/>
                  <a:pt x="1253387" y="4845141"/>
                  <a:pt x="1119562" y="4767877"/>
                </a:cubicBezTo>
                <a:cubicBezTo>
                  <a:pt x="985737" y="4690613"/>
                  <a:pt x="862909" y="4601618"/>
                  <a:pt x="751627" y="4502938"/>
                </a:cubicBezTo>
                <a:close/>
                <a:moveTo>
                  <a:pt x="2282872" y="1186604"/>
                </a:moveTo>
                <a:cubicBezTo>
                  <a:pt x="2547727" y="1193483"/>
                  <a:pt x="2814698" y="1264667"/>
                  <a:pt x="3060281" y="1406454"/>
                </a:cubicBezTo>
                <a:cubicBezTo>
                  <a:pt x="3846146" y="1860174"/>
                  <a:pt x="4115403" y="2865055"/>
                  <a:pt x="3661684" y="3650920"/>
                </a:cubicBezTo>
                <a:cubicBezTo>
                  <a:pt x="3207964" y="4436785"/>
                  <a:pt x="2203083" y="4706042"/>
                  <a:pt x="1417218" y="4252323"/>
                </a:cubicBezTo>
                <a:cubicBezTo>
                  <a:pt x="631353" y="3798603"/>
                  <a:pt x="362096" y="2793722"/>
                  <a:pt x="815815" y="2007857"/>
                </a:cubicBezTo>
                <a:cubicBezTo>
                  <a:pt x="1127747" y="1467575"/>
                  <a:pt x="1700190" y="1171470"/>
                  <a:pt x="2282872" y="1186604"/>
                </a:cubicBezTo>
                <a:close/>
                <a:moveTo>
                  <a:pt x="2287220" y="1024707"/>
                </a:moveTo>
                <a:cubicBezTo>
                  <a:pt x="1647114" y="1008082"/>
                  <a:pt x="1018257" y="1333367"/>
                  <a:pt x="675584" y="1926894"/>
                </a:cubicBezTo>
                <a:cubicBezTo>
                  <a:pt x="177151" y="2790207"/>
                  <a:pt x="472943" y="3894121"/>
                  <a:pt x="1336256" y="4392554"/>
                </a:cubicBezTo>
                <a:cubicBezTo>
                  <a:pt x="2199568" y="4890988"/>
                  <a:pt x="3303481" y="4595195"/>
                  <a:pt x="3801915" y="3731883"/>
                </a:cubicBezTo>
                <a:cubicBezTo>
                  <a:pt x="4300349" y="2868570"/>
                  <a:pt x="4004556" y="1764657"/>
                  <a:pt x="3141243" y="1266223"/>
                </a:cubicBezTo>
                <a:cubicBezTo>
                  <a:pt x="2871458" y="1110463"/>
                  <a:pt x="2578177" y="1032263"/>
                  <a:pt x="2287220" y="1024707"/>
                </a:cubicBezTo>
                <a:close/>
                <a:moveTo>
                  <a:pt x="3250481" y="300148"/>
                </a:moveTo>
                <a:cubicBezTo>
                  <a:pt x="3206938" y="294745"/>
                  <a:pt x="3162375" y="315221"/>
                  <a:pt x="3139056" y="355610"/>
                </a:cubicBezTo>
                <a:lnTo>
                  <a:pt x="2938469" y="703037"/>
                </a:lnTo>
                <a:lnTo>
                  <a:pt x="2944526" y="704726"/>
                </a:lnTo>
                <a:cubicBezTo>
                  <a:pt x="3085626" y="751760"/>
                  <a:pt x="3224112" y="813634"/>
                  <a:pt x="3357937" y="890898"/>
                </a:cubicBezTo>
                <a:cubicBezTo>
                  <a:pt x="3491762" y="968162"/>
                  <a:pt x="3614590" y="1057158"/>
                  <a:pt x="3725872" y="1155836"/>
                </a:cubicBezTo>
                <a:lnTo>
                  <a:pt x="3730363" y="1160237"/>
                </a:lnTo>
                <a:lnTo>
                  <a:pt x="3930950" y="812810"/>
                </a:lnTo>
                <a:cubicBezTo>
                  <a:pt x="3962041" y="758958"/>
                  <a:pt x="3943590" y="690098"/>
                  <a:pt x="3889738" y="659007"/>
                </a:cubicBezTo>
                <a:lnTo>
                  <a:pt x="3292859" y="314399"/>
                </a:lnTo>
                <a:cubicBezTo>
                  <a:pt x="3279396" y="306626"/>
                  <a:pt x="3264995" y="301949"/>
                  <a:pt x="3250481" y="300148"/>
                </a:cubicBezTo>
                <a:close/>
                <a:moveTo>
                  <a:pt x="3222523" y="860"/>
                </a:moveTo>
                <a:cubicBezTo>
                  <a:pt x="3288798" y="-3824"/>
                  <a:pt x="3357133" y="10552"/>
                  <a:pt x="3419003" y="46273"/>
                </a:cubicBezTo>
                <a:lnTo>
                  <a:pt x="4058870" y="415700"/>
                </a:lnTo>
                <a:cubicBezTo>
                  <a:pt x="4223856" y="510955"/>
                  <a:pt x="4280385" y="721921"/>
                  <a:pt x="4185130" y="886907"/>
                </a:cubicBezTo>
                <a:lnTo>
                  <a:pt x="3917366" y="1350688"/>
                </a:lnTo>
                <a:lnTo>
                  <a:pt x="4024533" y="1478873"/>
                </a:lnTo>
                <a:cubicBezTo>
                  <a:pt x="4550384" y="2174844"/>
                  <a:pt x="4640821" y="3145626"/>
                  <a:pt x="4177239" y="3948575"/>
                </a:cubicBezTo>
                <a:cubicBezTo>
                  <a:pt x="3713656" y="4751523"/>
                  <a:pt x="2827715" y="5158594"/>
                  <a:pt x="1962061" y="5051180"/>
                </a:cubicBezTo>
                <a:lnTo>
                  <a:pt x="1797467" y="5022462"/>
                </a:lnTo>
                <a:lnTo>
                  <a:pt x="1529703" y="5486242"/>
                </a:lnTo>
                <a:cubicBezTo>
                  <a:pt x="1434448" y="5651229"/>
                  <a:pt x="1223482" y="5707757"/>
                  <a:pt x="1058496" y="5612502"/>
                </a:cubicBezTo>
                <a:lnTo>
                  <a:pt x="418629" y="5243075"/>
                </a:lnTo>
                <a:cubicBezTo>
                  <a:pt x="253643" y="5147820"/>
                  <a:pt x="197115" y="4936854"/>
                  <a:pt x="292370" y="4771867"/>
                </a:cubicBezTo>
                <a:lnTo>
                  <a:pt x="560133" y="4308088"/>
                </a:lnTo>
                <a:lnTo>
                  <a:pt x="452965" y="4179903"/>
                </a:lnTo>
                <a:cubicBezTo>
                  <a:pt x="-72886" y="3483931"/>
                  <a:pt x="-163323" y="2513148"/>
                  <a:pt x="300260" y="1710200"/>
                </a:cubicBezTo>
                <a:cubicBezTo>
                  <a:pt x="763842" y="907251"/>
                  <a:pt x="1649782" y="500181"/>
                  <a:pt x="2515437" y="607596"/>
                </a:cubicBezTo>
                <a:lnTo>
                  <a:pt x="2680032" y="636313"/>
                </a:lnTo>
                <a:lnTo>
                  <a:pt x="2947796" y="172532"/>
                </a:lnTo>
                <a:cubicBezTo>
                  <a:pt x="3007330" y="69416"/>
                  <a:pt x="3112064" y="8666"/>
                  <a:pt x="3222523" y="8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FFED1C-7347-44FB-B415-96ADEBB15B5A}"/>
              </a:ext>
            </a:extLst>
          </p:cNvPr>
          <p:cNvGrpSpPr/>
          <p:nvPr userDrawn="1"/>
        </p:nvGrpSpPr>
        <p:grpSpPr>
          <a:xfrm>
            <a:off x="0" y="1958505"/>
            <a:ext cx="8404456" cy="3883620"/>
            <a:chOff x="0" y="1992982"/>
            <a:chExt cx="3096864" cy="338023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0B78BFC-95A5-416C-AE31-98A37ED27526}"/>
                </a:ext>
              </a:extLst>
            </p:cNvPr>
            <p:cNvSpPr/>
            <p:nvPr/>
          </p:nvSpPr>
          <p:spPr>
            <a:xfrm>
              <a:off x="0" y="1992982"/>
              <a:ext cx="302510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25F02D-D8DA-4283-B0B2-0CB36F3B38BE}"/>
                </a:ext>
              </a:extLst>
            </p:cNvPr>
            <p:cNvSpPr/>
            <p:nvPr/>
          </p:nvSpPr>
          <p:spPr>
            <a:xfrm>
              <a:off x="3051145" y="1992982"/>
              <a:ext cx="4571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77809EEB-5FBD-405D-9DAF-33CFDC0B33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A844D3-5676-40C9-8B70-99FCB08E080B}"/>
              </a:ext>
            </a:extLst>
          </p:cNvPr>
          <p:cNvGrpSpPr/>
          <p:nvPr userDrawn="1"/>
        </p:nvGrpSpPr>
        <p:grpSpPr>
          <a:xfrm>
            <a:off x="9172759" y="1907887"/>
            <a:ext cx="2266766" cy="3984856"/>
            <a:chOff x="4871870" y="1763729"/>
            <a:chExt cx="2448272" cy="4303935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FE5FA093-4730-40D3-9808-FCB8F2754301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9" name="Rounded Rectangle 4">
                <a:extLst>
                  <a:ext uri="{FF2B5EF4-FFF2-40B4-BE49-F238E27FC236}">
                    <a16:creationId xmlns:a16="http://schemas.microsoft.com/office/drawing/2014/main" id="{3F26B978-F2BA-4435-BD7D-8BA75383445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A9EE186C-4FA2-483F-9560-BC0FB4295DB0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1" name="Group 6">
                <a:extLst>
                  <a:ext uri="{FF2B5EF4-FFF2-40B4-BE49-F238E27FC236}">
                    <a16:creationId xmlns:a16="http://schemas.microsoft.com/office/drawing/2014/main" id="{AAB42CB8-FB70-4384-9995-4093F4013C6D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2" name="Oval 7">
                  <a:extLst>
                    <a:ext uri="{FF2B5EF4-FFF2-40B4-BE49-F238E27FC236}">
                      <a16:creationId xmlns:a16="http://schemas.microsoft.com/office/drawing/2014/main" id="{744D317D-5CFC-48E4-9BF4-98C3EF35219A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3" name="Rounded Rectangle 8">
                  <a:extLst>
                    <a:ext uri="{FF2B5EF4-FFF2-40B4-BE49-F238E27FC236}">
                      <a16:creationId xmlns:a16="http://schemas.microsoft.com/office/drawing/2014/main" id="{2D06F3B8-61E2-4783-87B7-3B516CEFD8FC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8" name="Picture Placeholder 2">
              <a:extLst>
                <a:ext uri="{FF2B5EF4-FFF2-40B4-BE49-F238E27FC236}">
                  <a16:creationId xmlns:a16="http://schemas.microsoft.com/office/drawing/2014/main" id="{96F46C5E-6300-4590-BCDF-772B5093F309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Your Picture Here</a:t>
              </a:r>
              <a:endParaRPr lang="ko-KR" altLang="en-US" dirty="0"/>
            </a:p>
          </p:txBody>
        </p:sp>
      </p:grp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C047C560-DD35-4A91-83AA-295EE299363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297577" y="2240329"/>
            <a:ext cx="2046697" cy="3226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378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1E83D-1615-4CCC-B7E2-465DE0061B9F}"/>
              </a:ext>
            </a:extLst>
          </p:cNvPr>
          <p:cNvSpPr/>
          <p:nvPr userDrawn="1"/>
        </p:nvSpPr>
        <p:spPr>
          <a:xfrm>
            <a:off x="0" y="1746689"/>
            <a:ext cx="12192000" cy="20162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3CD33C19-9966-4061-9C06-8562E26E5C9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9437" y="1512807"/>
            <a:ext cx="2352438" cy="2483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193C3917-5565-466A-887F-9A51D013E131}"/>
              </a:ext>
            </a:extLst>
          </p:cNvPr>
          <p:cNvSpPr/>
          <p:nvPr userDrawn="1"/>
        </p:nvSpPr>
        <p:spPr>
          <a:xfrm rot="5400000">
            <a:off x="1548042" y="126203"/>
            <a:ext cx="3509501" cy="66055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AA5DBC2F-2573-4478-81A6-229D479F1BA5}"/>
              </a:ext>
            </a:extLst>
          </p:cNvPr>
          <p:cNvSpPr/>
          <p:nvPr userDrawn="1"/>
        </p:nvSpPr>
        <p:spPr>
          <a:xfrm rot="5400000">
            <a:off x="1582454" y="188115"/>
            <a:ext cx="3316851" cy="64817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BEEA2D1A-FA3E-4C74-A09D-E1A106AB24E6}"/>
              </a:ext>
            </a:extLst>
          </p:cNvPr>
          <p:cNvSpPr/>
          <p:nvPr userDrawn="1"/>
        </p:nvSpPr>
        <p:spPr>
          <a:xfrm rot="5400000">
            <a:off x="1621631" y="245268"/>
            <a:ext cx="3124198" cy="636746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E5F47ABD-950C-435F-867F-66F849BD95CE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3277552" y="1941194"/>
            <a:ext cx="2975610" cy="29756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BAF8F5C0-FE3B-4322-834B-ADAF915154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59939" y="350044"/>
            <a:ext cx="4472711" cy="4472711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16B664DE-605A-4D0E-B2C7-0612FB12418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395204" y="1531615"/>
            <a:ext cx="2925777" cy="2925777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02A65B3A-02FE-4279-B8F1-0E86FB60BA4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92568" y="3526796"/>
            <a:ext cx="2925777" cy="2925777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C8044A80-8C78-4E5F-9DD6-8F16BD1AC64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00226" y="4000500"/>
            <a:ext cx="2346448" cy="234644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  <p:sldLayoutId id="214748369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354092" y="1128788"/>
            <a:ext cx="9808723" cy="2781731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2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3255927" y="1401751"/>
            <a:ext cx="728342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dirty="0"/>
              <a:t>MACHINE LEARNING</a:t>
            </a:r>
          </a:p>
          <a:p>
            <a:r>
              <a:rPr lang="en-US" sz="5400" b="1" dirty="0"/>
              <a:t>FRUITS DETECTIONS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3345188" y="3219734"/>
            <a:ext cx="609410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Practical in building fruits detection with SVM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531940" y="4211122"/>
            <a:ext cx="4236756" cy="2646878"/>
            <a:chOff x="5881363" y="4146388"/>
            <a:chExt cx="2749069" cy="2646878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5881363" y="4146388"/>
              <a:ext cx="254165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u="sng" dirty="0"/>
                <a:t>LECTURER</a:t>
              </a:r>
              <a:r>
                <a:rPr lang="en-US" sz="1600" dirty="0"/>
                <a:t>: Tran </a:t>
              </a:r>
              <a:r>
                <a:rPr lang="en-US" sz="1600" dirty="0" err="1"/>
                <a:t>Nhat</a:t>
              </a:r>
              <a:r>
                <a:rPr lang="en-US" sz="1600" dirty="0"/>
                <a:t> </a:t>
              </a:r>
              <a:r>
                <a:rPr lang="en-US" sz="1600" dirty="0" err="1"/>
                <a:t>Quang</a:t>
              </a:r>
              <a:endParaRPr 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81363" y="4484942"/>
              <a:ext cx="2749069" cy="230832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u="sng" dirty="0"/>
                <a:t>MEMBERS:</a:t>
              </a:r>
              <a:endParaRPr lang="en-US" sz="16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/>
                <a:t>Nguyen Thanh Tam	17110219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/>
                <a:t>Phan Son		17110216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/>
                <a:t>Vo Minh </a:t>
              </a:r>
              <a:r>
                <a:rPr lang="en-US" sz="1600" dirty="0" err="1"/>
                <a:t>Hieu</a:t>
              </a:r>
              <a:r>
                <a:rPr lang="en-US" sz="1600" dirty="0"/>
                <a:t>		17110136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/>
                <a:t>Le Minh Tien		17110236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/>
                <a:t>Le Quoc Nguyen </a:t>
              </a:r>
              <a:r>
                <a:rPr lang="en-US" sz="1600" dirty="0" err="1"/>
                <a:t>Vuong</a:t>
              </a:r>
              <a:r>
                <a:rPr lang="en-US" sz="1600" dirty="0"/>
                <a:t>	17115253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398851" y="260089"/>
            <a:ext cx="636984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/>
              <a:t>Ho Chi Minh City University Of Technology and Education.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345188" y="3196354"/>
            <a:ext cx="6935821" cy="467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et employees to own their own performance - Ciel H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31" y="1054068"/>
            <a:ext cx="3990139" cy="319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Elbow Connector 2"/>
          <p:cNvCxnSpPr>
            <a:stCxn id="5122" idx="3"/>
          </p:cNvCxnSpPr>
          <p:nvPr/>
        </p:nvCxnSpPr>
        <p:spPr>
          <a:xfrm flipV="1">
            <a:off x="4661470" y="1054068"/>
            <a:ext cx="2107192" cy="1596056"/>
          </a:xfrm>
          <a:prstGeom prst="bentConnector3">
            <a:avLst/>
          </a:prstGeom>
          <a:ln w="38100"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122" idx="3"/>
          </p:cNvCxnSpPr>
          <p:nvPr/>
        </p:nvCxnSpPr>
        <p:spPr>
          <a:xfrm>
            <a:off x="4661470" y="2650124"/>
            <a:ext cx="2107192" cy="0"/>
          </a:xfrm>
          <a:prstGeom prst="straightConnector1">
            <a:avLst/>
          </a:prstGeom>
          <a:ln w="38100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66755" y="4246179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Performance Measure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57184" y="819381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RMSE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57184" y="2419290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F1-Score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68831" y="4200012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Accuracy</a:t>
            </a:r>
          </a:p>
        </p:txBody>
      </p:sp>
      <p:cxnSp>
        <p:nvCxnSpPr>
          <p:cNvPr id="17" name="Elbow Connector 16"/>
          <p:cNvCxnSpPr>
            <a:stCxn id="5122" idx="3"/>
            <a:endCxn id="14" idx="1"/>
          </p:cNvCxnSpPr>
          <p:nvPr/>
        </p:nvCxnSpPr>
        <p:spPr>
          <a:xfrm>
            <a:off x="4661470" y="2650124"/>
            <a:ext cx="2107361" cy="1780721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/>
          <a:srcRect l="1442" t="25889" b="7105"/>
          <a:stretch/>
        </p:blipFill>
        <p:spPr>
          <a:xfrm>
            <a:off x="6192206" y="3356453"/>
            <a:ext cx="5485779" cy="2950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206" y="4906343"/>
            <a:ext cx="5234816" cy="10032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81D3C7-C6A8-4591-928C-FCD8C8690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206" y="1308395"/>
            <a:ext cx="3045569" cy="954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2513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7"/>
            <a:ext cx="10352690" cy="68523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88000" y="-63062"/>
            <a:ext cx="6604000" cy="6931573"/>
          </a:xfrm>
          <a:prstGeom prst="rect">
            <a:avLst/>
          </a:prstGeom>
          <a:solidFill>
            <a:schemeClr val="tx1">
              <a:lumMod val="95000"/>
              <a:lumOff val="5000"/>
              <a:alpha val="7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99989" y="2690661"/>
            <a:ext cx="5255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2 &amp; 3. Fruit Dataset 360s.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483207" y="4356815"/>
            <a:ext cx="4372462" cy="470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90146" y="2419463"/>
            <a:ext cx="44266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788006" y="3046756"/>
            <a:ext cx="0" cy="18328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464247" y="1755929"/>
            <a:ext cx="0" cy="1174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505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1049776" y="353944"/>
            <a:ext cx="13728" cy="1337806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56272" y="242184"/>
            <a:ext cx="6620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600" dirty="0">
                <a:solidFill>
                  <a:srgbClr val="F29135"/>
                </a:solidFill>
                <a:cs typeface="Arial" pitchFamily="34" charset="0"/>
              </a:rPr>
              <a:t>FRUIT 360s KAGGLE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51840" y="921246"/>
            <a:ext cx="35763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997192" y="252344"/>
            <a:ext cx="13728" cy="13378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799056" y="5113020"/>
            <a:ext cx="19564" cy="174498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503920" y="6255246"/>
            <a:ext cx="35763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1715992" y="4876800"/>
            <a:ext cx="30238" cy="1879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048000" y="2551837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Total number of images: 90483. </a:t>
            </a:r>
          </a:p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Training set size: 67692 images (one fruit or vegetable per image). </a:t>
            </a:r>
          </a:p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Test set size: 22688 images (one fruit or vegetable per image). </a:t>
            </a:r>
          </a:p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Number of classes: 131 (fruits and vegetables). </a:t>
            </a:r>
          </a:p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Image size: 100x100 pixels.</a:t>
            </a:r>
          </a:p>
        </p:txBody>
      </p:sp>
    </p:spTree>
    <p:extLst>
      <p:ext uri="{BB962C8B-B14F-4D97-AF65-F5344CB8AC3E}">
        <p14:creationId xmlns:p14="http://schemas.microsoft.com/office/powerpoint/2010/main" val="1905138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1049776" y="353944"/>
            <a:ext cx="13728" cy="1337806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56272" y="242184"/>
            <a:ext cx="6620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600" dirty="0">
                <a:solidFill>
                  <a:srgbClr val="F29135"/>
                </a:solidFill>
                <a:cs typeface="Arial" pitchFamily="34" charset="0"/>
              </a:rPr>
              <a:t>FRUIT 360s KAGGLE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51840" y="921246"/>
            <a:ext cx="35763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997192" y="252344"/>
            <a:ext cx="13728" cy="13378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799056" y="5113020"/>
            <a:ext cx="19564" cy="174498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503920" y="6255246"/>
            <a:ext cx="35763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1715992" y="4876800"/>
            <a:ext cx="30238" cy="1879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420" y="1975029"/>
            <a:ext cx="4994395" cy="29017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1186" y="1975029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Fruit-360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0409" y="2544340"/>
            <a:ext cx="12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28562" y="3234873"/>
            <a:ext cx="74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37749" y="4035460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Apple</a:t>
            </a:r>
          </a:p>
        </p:txBody>
      </p:sp>
      <p:cxnSp>
        <p:nvCxnSpPr>
          <p:cNvPr id="15" name="Elbow Connector 14"/>
          <p:cNvCxnSpPr>
            <a:stCxn id="6" idx="2"/>
            <a:endCxn id="12" idx="1"/>
          </p:cNvCxnSpPr>
          <p:nvPr/>
        </p:nvCxnSpPr>
        <p:spPr>
          <a:xfrm rot="16200000" flipH="1">
            <a:off x="1965902" y="2290665"/>
            <a:ext cx="338479" cy="630535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2"/>
            <a:endCxn id="13" idx="1"/>
          </p:cNvCxnSpPr>
          <p:nvPr/>
        </p:nvCxnSpPr>
        <p:spPr>
          <a:xfrm rot="16200000" flipH="1">
            <a:off x="1659712" y="2596856"/>
            <a:ext cx="1029012" cy="708688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3" idx="3"/>
            <a:endCxn id="14" idx="1"/>
          </p:cNvCxnSpPr>
          <p:nvPr/>
        </p:nvCxnSpPr>
        <p:spPr>
          <a:xfrm>
            <a:off x="3277037" y="3465706"/>
            <a:ext cx="460712" cy="800587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73462" y="5012025"/>
            <a:ext cx="2853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Dataset about apple type Jpg</a:t>
            </a:r>
            <a:endParaRPr lang="en-US" dirty="0"/>
          </a:p>
        </p:txBody>
      </p:sp>
      <p:cxnSp>
        <p:nvCxnSpPr>
          <p:cNvPr id="18" name="Elbow Connector 17"/>
          <p:cNvCxnSpPr>
            <a:stCxn id="3" idx="1"/>
            <a:endCxn id="14" idx="3"/>
          </p:cNvCxnSpPr>
          <p:nvPr/>
        </p:nvCxnSpPr>
        <p:spPr>
          <a:xfrm rot="10800000" flipV="1">
            <a:off x="4711092" y="3425915"/>
            <a:ext cx="773328" cy="840378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44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1049776" y="353944"/>
            <a:ext cx="13728" cy="1337806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56272" y="242184"/>
            <a:ext cx="9845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600" dirty="0">
                <a:solidFill>
                  <a:srgbClr val="F29135"/>
                </a:solidFill>
                <a:cs typeface="Arial" pitchFamily="34" charset="0"/>
              </a:rPr>
              <a:t>VISUALIZE FRUIT 360 KAGGLE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51840" y="921246"/>
            <a:ext cx="35763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997192" y="252344"/>
            <a:ext cx="13728" cy="13378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799056" y="5113020"/>
            <a:ext cx="19564" cy="174498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503920" y="6255246"/>
            <a:ext cx="35763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1715992" y="4876800"/>
            <a:ext cx="30238" cy="1879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t="6948" b="-798"/>
          <a:stretch/>
        </p:blipFill>
        <p:spPr>
          <a:xfrm>
            <a:off x="2948225" y="1517372"/>
            <a:ext cx="6462055" cy="40044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561389" y="5643285"/>
            <a:ext cx="523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Paragraph number sample per class.</a:t>
            </a:r>
          </a:p>
        </p:txBody>
      </p:sp>
    </p:spTree>
    <p:extLst>
      <p:ext uri="{BB962C8B-B14F-4D97-AF65-F5344CB8AC3E}">
        <p14:creationId xmlns:p14="http://schemas.microsoft.com/office/powerpoint/2010/main" val="2278525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15F4D9C9-CBF5-4570-9F65-F13FCD2DDCD7}"/>
              </a:ext>
            </a:extLst>
          </p:cNvPr>
          <p:cNvSpPr/>
          <p:nvPr/>
        </p:nvSpPr>
        <p:spPr>
          <a:xfrm>
            <a:off x="4262386" y="2705100"/>
            <a:ext cx="1295270" cy="1295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50F7546-A866-454E-90FD-98F125C3FEBA}"/>
              </a:ext>
            </a:extLst>
          </p:cNvPr>
          <p:cNvSpPr/>
          <p:nvPr/>
        </p:nvSpPr>
        <p:spPr>
          <a:xfrm>
            <a:off x="4319222" y="2761936"/>
            <a:ext cx="1181599" cy="1181599"/>
          </a:xfrm>
          <a:prstGeom prst="ellipse">
            <a:avLst/>
          </a:prstGeom>
          <a:noFill/>
          <a:ln w="15875" cap="flat">
            <a:solidFill>
              <a:schemeClr val="accent1">
                <a:lumMod val="90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2BBEBD-D852-413C-A903-56B8F6ABC754}"/>
              </a:ext>
            </a:extLst>
          </p:cNvPr>
          <p:cNvGrpSpPr/>
          <p:nvPr/>
        </p:nvGrpSpPr>
        <p:grpSpPr>
          <a:xfrm>
            <a:off x="5750842" y="2589732"/>
            <a:ext cx="5758460" cy="1597098"/>
            <a:chOff x="4878045" y="2821346"/>
            <a:chExt cx="5758460" cy="1285160"/>
          </a:xfrm>
          <a:solidFill>
            <a:schemeClr val="accent3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4878045" y="2821346"/>
              <a:ext cx="5758460" cy="6686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itchFamily="34" charset="0"/>
                </a:rPr>
                <a:t>4. Preparing data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4878045" y="3437816"/>
              <a:ext cx="4777096" cy="6686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Pre-processing to minimize, correct, fill missing of the Data.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6AA191-D1D3-4579-B3BC-3E6929717B92}"/>
              </a:ext>
            </a:extLst>
          </p:cNvPr>
          <p:cNvGrpSpPr/>
          <p:nvPr/>
        </p:nvGrpSpPr>
        <p:grpSpPr>
          <a:xfrm>
            <a:off x="4491463" y="2989002"/>
            <a:ext cx="837117" cy="727467"/>
            <a:chOff x="4617005" y="2953335"/>
            <a:chExt cx="837117" cy="727467"/>
          </a:xfrm>
          <a:solidFill>
            <a:schemeClr val="accent1">
              <a:lumMod val="9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9EECD9-0B68-470E-940C-D972B7D2EBD2}"/>
                </a:ext>
              </a:extLst>
            </p:cNvPr>
            <p:cNvSpPr/>
            <p:nvPr/>
          </p:nvSpPr>
          <p:spPr>
            <a:xfrm>
              <a:off x="4617005" y="2953335"/>
              <a:ext cx="837117" cy="316009"/>
            </a:xfrm>
            <a:custGeom>
              <a:avLst/>
              <a:gdLst/>
              <a:ahLst/>
              <a:cxnLst/>
              <a:rect l="l" t="t" r="r" b="b"/>
              <a:pathLst>
                <a:path w="2354461" h="888801">
                  <a:moveTo>
                    <a:pt x="98422" y="739378"/>
                  </a:moveTo>
                  <a:cubicBezTo>
                    <a:pt x="55826" y="739378"/>
                    <a:pt x="34528" y="746664"/>
                    <a:pt x="34528" y="761237"/>
                  </a:cubicBezTo>
                  <a:cubicBezTo>
                    <a:pt x="34528" y="783574"/>
                    <a:pt x="90041" y="794742"/>
                    <a:pt x="201067" y="794742"/>
                  </a:cubicBezTo>
                  <a:cubicBezTo>
                    <a:pt x="265478" y="794742"/>
                    <a:pt x="320024" y="792940"/>
                    <a:pt x="364703" y="789338"/>
                  </a:cubicBezTo>
                  <a:cubicBezTo>
                    <a:pt x="234466" y="756031"/>
                    <a:pt x="145706" y="739378"/>
                    <a:pt x="98422" y="739378"/>
                  </a:cubicBezTo>
                  <a:close/>
                  <a:moveTo>
                    <a:pt x="1840064" y="521493"/>
                  </a:moveTo>
                  <a:cubicBezTo>
                    <a:pt x="1808321" y="521493"/>
                    <a:pt x="1764475" y="555178"/>
                    <a:pt x="1708528" y="622548"/>
                  </a:cubicBezTo>
                  <a:cubicBezTo>
                    <a:pt x="1652581" y="689917"/>
                    <a:pt x="1624608" y="743809"/>
                    <a:pt x="1624608" y="784222"/>
                  </a:cubicBezTo>
                  <a:cubicBezTo>
                    <a:pt x="1624608" y="801554"/>
                    <a:pt x="1631711" y="810220"/>
                    <a:pt x="1645918" y="810220"/>
                  </a:cubicBezTo>
                  <a:cubicBezTo>
                    <a:pt x="1668683" y="810220"/>
                    <a:pt x="1711908" y="767323"/>
                    <a:pt x="1775594" y="681530"/>
                  </a:cubicBezTo>
                  <a:cubicBezTo>
                    <a:pt x="1828130" y="610459"/>
                    <a:pt x="1854398" y="562669"/>
                    <a:pt x="1854398" y="538162"/>
                  </a:cubicBezTo>
                  <a:cubicBezTo>
                    <a:pt x="1854398" y="527050"/>
                    <a:pt x="1849620" y="521493"/>
                    <a:pt x="1840064" y="521493"/>
                  </a:cubicBezTo>
                  <a:close/>
                  <a:moveTo>
                    <a:pt x="1158106" y="520303"/>
                  </a:moveTo>
                  <a:cubicBezTo>
                    <a:pt x="1126970" y="520303"/>
                    <a:pt x="1086902" y="552786"/>
                    <a:pt x="1037904" y="617753"/>
                  </a:cubicBezTo>
                  <a:cubicBezTo>
                    <a:pt x="988905" y="682719"/>
                    <a:pt x="964406" y="737037"/>
                    <a:pt x="964406" y="780706"/>
                  </a:cubicBezTo>
                  <a:cubicBezTo>
                    <a:pt x="964406" y="785426"/>
                    <a:pt x="964949" y="789557"/>
                    <a:pt x="966034" y="793097"/>
                  </a:cubicBezTo>
                  <a:lnTo>
                    <a:pt x="966062" y="793146"/>
                  </a:lnTo>
                  <a:lnTo>
                    <a:pt x="971624" y="792128"/>
                  </a:lnTo>
                  <a:cubicBezTo>
                    <a:pt x="978818" y="794993"/>
                    <a:pt x="983434" y="799470"/>
                    <a:pt x="985475" y="805560"/>
                  </a:cubicBezTo>
                  <a:lnTo>
                    <a:pt x="984268" y="808068"/>
                  </a:lnTo>
                  <a:lnTo>
                    <a:pt x="990460" y="809029"/>
                  </a:lnTo>
                  <a:cubicBezTo>
                    <a:pt x="1028480" y="809029"/>
                    <a:pt x="1070462" y="778755"/>
                    <a:pt x="1116406" y="718207"/>
                  </a:cubicBezTo>
                  <a:cubicBezTo>
                    <a:pt x="1105114" y="708335"/>
                    <a:pt x="1099468" y="695151"/>
                    <a:pt x="1099468" y="678656"/>
                  </a:cubicBezTo>
                  <a:cubicBezTo>
                    <a:pt x="1099468" y="656877"/>
                    <a:pt x="1108039" y="634580"/>
                    <a:pt x="1125182" y="611762"/>
                  </a:cubicBezTo>
                  <a:cubicBezTo>
                    <a:pt x="1142326" y="588945"/>
                    <a:pt x="1160115" y="577537"/>
                    <a:pt x="1178551" y="577537"/>
                  </a:cubicBezTo>
                  <a:lnTo>
                    <a:pt x="1191558" y="580412"/>
                  </a:lnTo>
                  <a:lnTo>
                    <a:pt x="1190120" y="575158"/>
                  </a:lnTo>
                  <a:cubicBezTo>
                    <a:pt x="1189266" y="569563"/>
                    <a:pt x="1188839" y="563054"/>
                    <a:pt x="1188839" y="555631"/>
                  </a:cubicBezTo>
                  <a:cubicBezTo>
                    <a:pt x="1188839" y="532079"/>
                    <a:pt x="1178595" y="520303"/>
                    <a:pt x="1158106" y="520303"/>
                  </a:cubicBezTo>
                  <a:close/>
                  <a:moveTo>
                    <a:pt x="1123643" y="78581"/>
                  </a:moveTo>
                  <a:cubicBezTo>
                    <a:pt x="1098789" y="78581"/>
                    <a:pt x="1062450" y="106592"/>
                    <a:pt x="1014626" y="162613"/>
                  </a:cubicBezTo>
                  <a:cubicBezTo>
                    <a:pt x="970722" y="214188"/>
                    <a:pt x="921996" y="292624"/>
                    <a:pt x="868449" y="397920"/>
                  </a:cubicBezTo>
                  <a:cubicBezTo>
                    <a:pt x="921048" y="346084"/>
                    <a:pt x="977078" y="285362"/>
                    <a:pt x="1036541" y="215754"/>
                  </a:cubicBezTo>
                  <a:cubicBezTo>
                    <a:pt x="1096004" y="146146"/>
                    <a:pt x="1125736" y="100732"/>
                    <a:pt x="1125736" y="79511"/>
                  </a:cubicBezTo>
                  <a:cubicBezTo>
                    <a:pt x="1125736" y="78891"/>
                    <a:pt x="1125038" y="78581"/>
                    <a:pt x="1123643" y="78581"/>
                  </a:cubicBezTo>
                  <a:close/>
                  <a:moveTo>
                    <a:pt x="632566" y="0"/>
                  </a:moveTo>
                  <a:cubicBezTo>
                    <a:pt x="686987" y="0"/>
                    <a:pt x="730797" y="14366"/>
                    <a:pt x="763995" y="43099"/>
                  </a:cubicBezTo>
                  <a:cubicBezTo>
                    <a:pt x="797193" y="71833"/>
                    <a:pt x="813792" y="110436"/>
                    <a:pt x="813792" y="158911"/>
                  </a:cubicBezTo>
                  <a:cubicBezTo>
                    <a:pt x="813792" y="241591"/>
                    <a:pt x="775315" y="326760"/>
                    <a:pt x="698362" y="414416"/>
                  </a:cubicBezTo>
                  <a:cubicBezTo>
                    <a:pt x="621408" y="502073"/>
                    <a:pt x="546100" y="545901"/>
                    <a:pt x="472436" y="545901"/>
                  </a:cubicBezTo>
                  <a:cubicBezTo>
                    <a:pt x="439558" y="545901"/>
                    <a:pt x="411733" y="535505"/>
                    <a:pt x="388962" y="514712"/>
                  </a:cubicBezTo>
                  <a:cubicBezTo>
                    <a:pt x="366191" y="493920"/>
                    <a:pt x="354806" y="468067"/>
                    <a:pt x="354806" y="437154"/>
                  </a:cubicBezTo>
                  <a:cubicBezTo>
                    <a:pt x="354806" y="413261"/>
                    <a:pt x="362410" y="392373"/>
                    <a:pt x="377619" y="374488"/>
                  </a:cubicBezTo>
                  <a:cubicBezTo>
                    <a:pt x="392827" y="356604"/>
                    <a:pt x="411231" y="347662"/>
                    <a:pt x="432829" y="347662"/>
                  </a:cubicBezTo>
                  <a:cubicBezTo>
                    <a:pt x="465348" y="347662"/>
                    <a:pt x="481608" y="363475"/>
                    <a:pt x="481608" y="395101"/>
                  </a:cubicBezTo>
                  <a:cubicBezTo>
                    <a:pt x="481608" y="410889"/>
                    <a:pt x="475768" y="424977"/>
                    <a:pt x="464088" y="437364"/>
                  </a:cubicBezTo>
                  <a:cubicBezTo>
                    <a:pt x="452408" y="449751"/>
                    <a:pt x="438903" y="455944"/>
                    <a:pt x="423574" y="455944"/>
                  </a:cubicBezTo>
                  <a:cubicBezTo>
                    <a:pt x="416822" y="455944"/>
                    <a:pt x="410939" y="455142"/>
                    <a:pt x="405925" y="453538"/>
                  </a:cubicBezTo>
                  <a:lnTo>
                    <a:pt x="393629" y="446404"/>
                  </a:lnTo>
                  <a:lnTo>
                    <a:pt x="397659" y="466110"/>
                  </a:lnTo>
                  <a:cubicBezTo>
                    <a:pt x="401622" y="474899"/>
                    <a:pt x="407566" y="482792"/>
                    <a:pt x="415491" y="489788"/>
                  </a:cubicBezTo>
                  <a:cubicBezTo>
                    <a:pt x="431341" y="503781"/>
                    <a:pt x="451535" y="510778"/>
                    <a:pt x="476073" y="510778"/>
                  </a:cubicBezTo>
                  <a:cubicBezTo>
                    <a:pt x="536652" y="510778"/>
                    <a:pt x="602131" y="470163"/>
                    <a:pt x="672508" y="388934"/>
                  </a:cubicBezTo>
                  <a:cubicBezTo>
                    <a:pt x="742885" y="307705"/>
                    <a:pt x="778073" y="231449"/>
                    <a:pt x="778073" y="160167"/>
                  </a:cubicBezTo>
                  <a:cubicBezTo>
                    <a:pt x="778073" y="123636"/>
                    <a:pt x="765542" y="93563"/>
                    <a:pt x="740480" y="69949"/>
                  </a:cubicBezTo>
                  <a:cubicBezTo>
                    <a:pt x="715418" y="46335"/>
                    <a:pt x="683106" y="34528"/>
                    <a:pt x="643542" y="34528"/>
                  </a:cubicBezTo>
                  <a:cubicBezTo>
                    <a:pt x="544323" y="34528"/>
                    <a:pt x="448675" y="84843"/>
                    <a:pt x="356597" y="185472"/>
                  </a:cubicBezTo>
                  <a:cubicBezTo>
                    <a:pt x="264519" y="286102"/>
                    <a:pt x="218480" y="390717"/>
                    <a:pt x="218480" y="499318"/>
                  </a:cubicBezTo>
                  <a:cubicBezTo>
                    <a:pt x="218480" y="548549"/>
                    <a:pt x="233993" y="586976"/>
                    <a:pt x="265021" y="614599"/>
                  </a:cubicBezTo>
                  <a:cubicBezTo>
                    <a:pt x="296048" y="642223"/>
                    <a:pt x="339378" y="656034"/>
                    <a:pt x="395008" y="656034"/>
                  </a:cubicBezTo>
                  <a:cubicBezTo>
                    <a:pt x="443712" y="656034"/>
                    <a:pt x="492438" y="643881"/>
                    <a:pt x="541185" y="619576"/>
                  </a:cubicBezTo>
                  <a:cubicBezTo>
                    <a:pt x="589933" y="595270"/>
                    <a:pt x="649991" y="552909"/>
                    <a:pt x="721361" y="492491"/>
                  </a:cubicBezTo>
                  <a:cubicBezTo>
                    <a:pt x="782293" y="390376"/>
                    <a:pt x="826399" y="319717"/>
                    <a:pt x="853678" y="280513"/>
                  </a:cubicBezTo>
                  <a:cubicBezTo>
                    <a:pt x="880672" y="241594"/>
                    <a:pt x="912753" y="202564"/>
                    <a:pt x="949923" y="163422"/>
                  </a:cubicBezTo>
                  <a:cubicBezTo>
                    <a:pt x="1024269" y="85430"/>
                    <a:pt x="1082238" y="46434"/>
                    <a:pt x="1123829" y="46434"/>
                  </a:cubicBezTo>
                  <a:cubicBezTo>
                    <a:pt x="1148119" y="46434"/>
                    <a:pt x="1160264" y="57410"/>
                    <a:pt x="1160264" y="79362"/>
                  </a:cubicBezTo>
                  <a:cubicBezTo>
                    <a:pt x="1160264" y="109791"/>
                    <a:pt x="1125682" y="165053"/>
                    <a:pt x="1056517" y="245148"/>
                  </a:cubicBezTo>
                  <a:cubicBezTo>
                    <a:pt x="987352" y="325242"/>
                    <a:pt x="921172" y="388469"/>
                    <a:pt x="857975" y="434829"/>
                  </a:cubicBezTo>
                  <a:cubicBezTo>
                    <a:pt x="809464" y="541160"/>
                    <a:pt x="758692" y="619443"/>
                    <a:pt x="705659" y="669675"/>
                  </a:cubicBezTo>
                  <a:cubicBezTo>
                    <a:pt x="652627" y="719908"/>
                    <a:pt x="584067" y="752884"/>
                    <a:pt x="499979" y="768604"/>
                  </a:cubicBezTo>
                  <a:cubicBezTo>
                    <a:pt x="647740" y="801917"/>
                    <a:pt x="736719" y="821943"/>
                    <a:pt x="766916" y="828684"/>
                  </a:cubicBezTo>
                  <a:cubicBezTo>
                    <a:pt x="797113" y="835425"/>
                    <a:pt x="825922" y="838795"/>
                    <a:pt x="853343" y="838795"/>
                  </a:cubicBezTo>
                  <a:cubicBezTo>
                    <a:pt x="872086" y="838795"/>
                    <a:pt x="890022" y="835334"/>
                    <a:pt x="907149" y="828412"/>
                  </a:cubicBezTo>
                  <a:lnTo>
                    <a:pt x="928291" y="817474"/>
                  </a:lnTo>
                  <a:lnTo>
                    <a:pt x="920948" y="810397"/>
                  </a:lnTo>
                  <a:cubicBezTo>
                    <a:pt x="902295" y="788686"/>
                    <a:pt x="892969" y="762883"/>
                    <a:pt x="892969" y="732988"/>
                  </a:cubicBezTo>
                  <a:cubicBezTo>
                    <a:pt x="892969" y="668979"/>
                    <a:pt x="932284" y="615156"/>
                    <a:pt x="1010915" y="571518"/>
                  </a:cubicBezTo>
                  <a:cubicBezTo>
                    <a:pt x="1071513" y="516340"/>
                    <a:pt x="1121026" y="488751"/>
                    <a:pt x="1159455" y="488751"/>
                  </a:cubicBezTo>
                  <a:cubicBezTo>
                    <a:pt x="1201269" y="488751"/>
                    <a:pt x="1222176" y="510592"/>
                    <a:pt x="1222176" y="554273"/>
                  </a:cubicBezTo>
                  <a:cubicBezTo>
                    <a:pt x="1222176" y="601532"/>
                    <a:pt x="1198637" y="654295"/>
                    <a:pt x="1151558" y="712561"/>
                  </a:cubicBezTo>
                  <a:cubicBezTo>
                    <a:pt x="1153108" y="711389"/>
                    <a:pt x="1157694" y="710803"/>
                    <a:pt x="1165315" y="710803"/>
                  </a:cubicBezTo>
                  <a:cubicBezTo>
                    <a:pt x="1180377" y="710803"/>
                    <a:pt x="1198762" y="703242"/>
                    <a:pt x="1220470" y="688120"/>
                  </a:cubicBezTo>
                  <a:cubicBezTo>
                    <a:pt x="1242177" y="672999"/>
                    <a:pt x="1260264" y="654273"/>
                    <a:pt x="1274731" y="631943"/>
                  </a:cubicBezTo>
                  <a:cubicBezTo>
                    <a:pt x="1281298" y="623627"/>
                    <a:pt x="1287493" y="619469"/>
                    <a:pt x="1293316" y="619469"/>
                  </a:cubicBezTo>
                  <a:lnTo>
                    <a:pt x="1294724" y="619919"/>
                  </a:lnTo>
                  <a:lnTo>
                    <a:pt x="1296460" y="617306"/>
                  </a:lnTo>
                  <a:cubicBezTo>
                    <a:pt x="1324155" y="580679"/>
                    <a:pt x="1361173" y="549281"/>
                    <a:pt x="1407514" y="523112"/>
                  </a:cubicBezTo>
                  <a:cubicBezTo>
                    <a:pt x="1447226" y="500205"/>
                    <a:pt x="1479978" y="488751"/>
                    <a:pt x="1505768" y="488751"/>
                  </a:cubicBezTo>
                  <a:cubicBezTo>
                    <a:pt x="1542926" y="488751"/>
                    <a:pt x="1561505" y="509826"/>
                    <a:pt x="1561505" y="551975"/>
                  </a:cubicBezTo>
                  <a:cubicBezTo>
                    <a:pt x="1561505" y="581158"/>
                    <a:pt x="1551482" y="610559"/>
                    <a:pt x="1531437" y="640179"/>
                  </a:cubicBezTo>
                  <a:cubicBezTo>
                    <a:pt x="1511391" y="669799"/>
                    <a:pt x="1490114" y="684609"/>
                    <a:pt x="1467603" y="684609"/>
                  </a:cubicBezTo>
                  <a:cubicBezTo>
                    <a:pt x="1442098" y="684609"/>
                    <a:pt x="1429345" y="671903"/>
                    <a:pt x="1429345" y="646490"/>
                  </a:cubicBezTo>
                  <a:cubicBezTo>
                    <a:pt x="1429345" y="620948"/>
                    <a:pt x="1449437" y="598382"/>
                    <a:pt x="1489621" y="578792"/>
                  </a:cubicBezTo>
                  <a:cubicBezTo>
                    <a:pt x="1512937" y="567333"/>
                    <a:pt x="1524595" y="553002"/>
                    <a:pt x="1524595" y="535800"/>
                  </a:cubicBezTo>
                  <a:cubicBezTo>
                    <a:pt x="1524595" y="526262"/>
                    <a:pt x="1519023" y="521493"/>
                    <a:pt x="1507880" y="521493"/>
                  </a:cubicBezTo>
                  <a:cubicBezTo>
                    <a:pt x="1479826" y="521493"/>
                    <a:pt x="1443253" y="552182"/>
                    <a:pt x="1398161" y="613558"/>
                  </a:cubicBezTo>
                  <a:cubicBezTo>
                    <a:pt x="1353069" y="674934"/>
                    <a:pt x="1330523" y="726185"/>
                    <a:pt x="1330523" y="767311"/>
                  </a:cubicBezTo>
                  <a:cubicBezTo>
                    <a:pt x="1330523" y="795917"/>
                    <a:pt x="1343474" y="810220"/>
                    <a:pt x="1369377" y="810220"/>
                  </a:cubicBezTo>
                  <a:cubicBezTo>
                    <a:pt x="1419185" y="810220"/>
                    <a:pt x="1489301" y="750667"/>
                    <a:pt x="1579727" y="631561"/>
                  </a:cubicBezTo>
                  <a:cubicBezTo>
                    <a:pt x="1586275" y="623518"/>
                    <a:pt x="1593078" y="619497"/>
                    <a:pt x="1600135" y="619497"/>
                  </a:cubicBezTo>
                  <a:lnTo>
                    <a:pt x="1603939" y="621579"/>
                  </a:lnTo>
                  <a:lnTo>
                    <a:pt x="1624707" y="599628"/>
                  </a:lnTo>
                  <a:cubicBezTo>
                    <a:pt x="1651893" y="574203"/>
                    <a:pt x="1687234" y="550087"/>
                    <a:pt x="1730732" y="527279"/>
                  </a:cubicBezTo>
                  <a:cubicBezTo>
                    <a:pt x="1772552" y="501594"/>
                    <a:pt x="1808652" y="488751"/>
                    <a:pt x="1839032" y="488751"/>
                  </a:cubicBezTo>
                  <a:cubicBezTo>
                    <a:pt x="1863384" y="488751"/>
                    <a:pt x="1878604" y="497568"/>
                    <a:pt x="1884692" y="515200"/>
                  </a:cubicBezTo>
                  <a:lnTo>
                    <a:pt x="1886928" y="530310"/>
                  </a:lnTo>
                  <a:lnTo>
                    <a:pt x="1894098" y="493514"/>
                  </a:lnTo>
                  <a:cubicBezTo>
                    <a:pt x="1910717" y="496236"/>
                    <a:pt x="1923135" y="497597"/>
                    <a:pt x="1931352" y="497597"/>
                  </a:cubicBezTo>
                  <a:cubicBezTo>
                    <a:pt x="1941274" y="497597"/>
                    <a:pt x="1959080" y="496236"/>
                    <a:pt x="1984772" y="493514"/>
                  </a:cubicBezTo>
                  <a:lnTo>
                    <a:pt x="1869765" y="688218"/>
                  </a:lnTo>
                  <a:cubicBezTo>
                    <a:pt x="1842058" y="742063"/>
                    <a:pt x="1828205" y="777562"/>
                    <a:pt x="1828205" y="794714"/>
                  </a:cubicBezTo>
                  <a:cubicBezTo>
                    <a:pt x="1828205" y="805051"/>
                    <a:pt x="1831615" y="810220"/>
                    <a:pt x="1838437" y="810220"/>
                  </a:cubicBezTo>
                  <a:cubicBezTo>
                    <a:pt x="1850529" y="810220"/>
                    <a:pt x="1873086" y="793038"/>
                    <a:pt x="1906107" y="758674"/>
                  </a:cubicBezTo>
                  <a:cubicBezTo>
                    <a:pt x="1939128" y="724311"/>
                    <a:pt x="1972825" y="681806"/>
                    <a:pt x="2007198" y="631161"/>
                  </a:cubicBezTo>
                  <a:cubicBezTo>
                    <a:pt x="2009530" y="627273"/>
                    <a:pt x="2012076" y="624357"/>
                    <a:pt x="2014837" y="622413"/>
                  </a:cubicBezTo>
                  <a:lnTo>
                    <a:pt x="2023656" y="619532"/>
                  </a:lnTo>
                  <a:lnTo>
                    <a:pt x="2026323" y="614982"/>
                  </a:lnTo>
                  <a:cubicBezTo>
                    <a:pt x="2041405" y="589387"/>
                    <a:pt x="2059872" y="558417"/>
                    <a:pt x="2081724" y="522070"/>
                  </a:cubicBezTo>
                  <a:cubicBezTo>
                    <a:pt x="2151313" y="406263"/>
                    <a:pt x="2212066" y="302685"/>
                    <a:pt x="2263983" y="211336"/>
                  </a:cubicBezTo>
                  <a:cubicBezTo>
                    <a:pt x="2280335" y="214449"/>
                    <a:pt x="2292663" y="216005"/>
                    <a:pt x="2300966" y="216005"/>
                  </a:cubicBezTo>
                  <a:cubicBezTo>
                    <a:pt x="2314609" y="216005"/>
                    <a:pt x="2332440" y="213670"/>
                    <a:pt x="2354461" y="209001"/>
                  </a:cubicBezTo>
                  <a:cubicBezTo>
                    <a:pt x="2190762" y="491359"/>
                    <a:pt x="2095466" y="656341"/>
                    <a:pt x="2068571" y="703947"/>
                  </a:cubicBezTo>
                  <a:cubicBezTo>
                    <a:pt x="2041677" y="751554"/>
                    <a:pt x="2028230" y="782191"/>
                    <a:pt x="2028230" y="795858"/>
                  </a:cubicBezTo>
                  <a:cubicBezTo>
                    <a:pt x="2028230" y="805433"/>
                    <a:pt x="2031445" y="810220"/>
                    <a:pt x="2037875" y="810220"/>
                  </a:cubicBezTo>
                  <a:cubicBezTo>
                    <a:pt x="2066388" y="810220"/>
                    <a:pt x="2122726" y="750627"/>
                    <a:pt x="2206888" y="631440"/>
                  </a:cubicBezTo>
                  <a:cubicBezTo>
                    <a:pt x="2210863" y="623478"/>
                    <a:pt x="2217170" y="619497"/>
                    <a:pt x="2225808" y="619497"/>
                  </a:cubicBezTo>
                  <a:cubicBezTo>
                    <a:pt x="2234750" y="621704"/>
                    <a:pt x="2239221" y="626839"/>
                    <a:pt x="2239221" y="634900"/>
                  </a:cubicBezTo>
                  <a:cubicBezTo>
                    <a:pt x="2239221" y="640469"/>
                    <a:pt x="2236149" y="646326"/>
                    <a:pt x="2230003" y="652471"/>
                  </a:cubicBezTo>
                  <a:lnTo>
                    <a:pt x="2205763" y="685753"/>
                  </a:lnTo>
                  <a:cubicBezTo>
                    <a:pt x="2129916" y="790559"/>
                    <a:pt x="2072335" y="842962"/>
                    <a:pt x="2033020" y="842962"/>
                  </a:cubicBezTo>
                  <a:cubicBezTo>
                    <a:pt x="2012525" y="842962"/>
                    <a:pt x="1995887" y="835405"/>
                    <a:pt x="1983107" y="820289"/>
                  </a:cubicBezTo>
                  <a:cubicBezTo>
                    <a:pt x="1970326" y="805174"/>
                    <a:pt x="1963936" y="786380"/>
                    <a:pt x="1963936" y="763907"/>
                  </a:cubicBezTo>
                  <a:lnTo>
                    <a:pt x="1966887" y="737509"/>
                  </a:lnTo>
                  <a:lnTo>
                    <a:pt x="1954039" y="752903"/>
                  </a:lnTo>
                  <a:cubicBezTo>
                    <a:pt x="1904163" y="812942"/>
                    <a:pt x="1863992" y="842962"/>
                    <a:pt x="1833525" y="842962"/>
                  </a:cubicBezTo>
                  <a:cubicBezTo>
                    <a:pt x="1811852" y="842962"/>
                    <a:pt x="1794335" y="835014"/>
                    <a:pt x="1780975" y="819117"/>
                  </a:cubicBezTo>
                  <a:cubicBezTo>
                    <a:pt x="1767615" y="803220"/>
                    <a:pt x="1760934" y="783657"/>
                    <a:pt x="1760934" y="760428"/>
                  </a:cubicBezTo>
                  <a:lnTo>
                    <a:pt x="1765073" y="732604"/>
                  </a:lnTo>
                  <a:lnTo>
                    <a:pt x="1761360" y="739906"/>
                  </a:lnTo>
                  <a:cubicBezTo>
                    <a:pt x="1743356" y="772831"/>
                    <a:pt x="1726043" y="796960"/>
                    <a:pt x="1709421" y="812294"/>
                  </a:cubicBezTo>
                  <a:cubicBezTo>
                    <a:pt x="1687258" y="832740"/>
                    <a:pt x="1664705" y="842962"/>
                    <a:pt x="1641760" y="842962"/>
                  </a:cubicBezTo>
                  <a:cubicBezTo>
                    <a:pt x="1617123" y="842962"/>
                    <a:pt x="1596794" y="832856"/>
                    <a:pt x="1580773" y="812643"/>
                  </a:cubicBezTo>
                  <a:cubicBezTo>
                    <a:pt x="1564753" y="792430"/>
                    <a:pt x="1556742" y="767435"/>
                    <a:pt x="1556742" y="737657"/>
                  </a:cubicBezTo>
                  <a:cubicBezTo>
                    <a:pt x="1556742" y="727728"/>
                    <a:pt x="1557648" y="717945"/>
                    <a:pt x="1559461" y="708307"/>
                  </a:cubicBezTo>
                  <a:lnTo>
                    <a:pt x="1560453" y="704842"/>
                  </a:lnTo>
                  <a:lnTo>
                    <a:pt x="1548036" y="718910"/>
                  </a:lnTo>
                  <a:cubicBezTo>
                    <a:pt x="1541797" y="725900"/>
                    <a:pt x="1535112" y="733319"/>
                    <a:pt x="1527981" y="741164"/>
                  </a:cubicBezTo>
                  <a:cubicBezTo>
                    <a:pt x="1465827" y="809029"/>
                    <a:pt x="1411827" y="842962"/>
                    <a:pt x="1365982" y="842962"/>
                  </a:cubicBezTo>
                  <a:cubicBezTo>
                    <a:pt x="1335255" y="842962"/>
                    <a:pt x="1309063" y="831368"/>
                    <a:pt x="1287405" y="808178"/>
                  </a:cubicBezTo>
                  <a:cubicBezTo>
                    <a:pt x="1265748" y="784989"/>
                    <a:pt x="1254919" y="757395"/>
                    <a:pt x="1254919" y="725397"/>
                  </a:cubicBezTo>
                  <a:cubicBezTo>
                    <a:pt x="1254919" y="716539"/>
                    <a:pt x="1255784" y="707643"/>
                    <a:pt x="1257515" y="698710"/>
                  </a:cubicBezTo>
                  <a:lnTo>
                    <a:pt x="1258185" y="696394"/>
                  </a:lnTo>
                  <a:lnTo>
                    <a:pt x="1242980" y="709850"/>
                  </a:lnTo>
                  <a:cubicBezTo>
                    <a:pt x="1216363" y="730329"/>
                    <a:pt x="1190890" y="740568"/>
                    <a:pt x="1166561" y="740568"/>
                  </a:cubicBezTo>
                  <a:cubicBezTo>
                    <a:pt x="1152379" y="740568"/>
                    <a:pt x="1143028" y="738234"/>
                    <a:pt x="1138507" y="733564"/>
                  </a:cubicBezTo>
                  <a:cubicBezTo>
                    <a:pt x="1088799" y="806496"/>
                    <a:pt x="1039155" y="842962"/>
                    <a:pt x="989577" y="842962"/>
                  </a:cubicBezTo>
                  <a:cubicBezTo>
                    <a:pt x="982802" y="842962"/>
                    <a:pt x="976291" y="842284"/>
                    <a:pt x="970044" y="840927"/>
                  </a:cubicBezTo>
                  <a:lnTo>
                    <a:pt x="960751" y="837766"/>
                  </a:lnTo>
                  <a:lnTo>
                    <a:pt x="949077" y="847697"/>
                  </a:lnTo>
                  <a:cubicBezTo>
                    <a:pt x="908949" y="875100"/>
                    <a:pt x="851170" y="888801"/>
                    <a:pt x="775739" y="888801"/>
                  </a:cubicBezTo>
                  <a:cubicBezTo>
                    <a:pt x="721435" y="888801"/>
                    <a:pt x="669360" y="883698"/>
                    <a:pt x="619516" y="873491"/>
                  </a:cubicBezTo>
                  <a:cubicBezTo>
                    <a:pt x="569671" y="863284"/>
                    <a:pt x="494894" y="842122"/>
                    <a:pt x="395185" y="810006"/>
                  </a:cubicBezTo>
                  <a:cubicBezTo>
                    <a:pt x="331617" y="822849"/>
                    <a:pt x="264933" y="829270"/>
                    <a:pt x="195132" y="829270"/>
                  </a:cubicBezTo>
                  <a:cubicBezTo>
                    <a:pt x="65044" y="829270"/>
                    <a:pt x="0" y="806661"/>
                    <a:pt x="0" y="761442"/>
                  </a:cubicBezTo>
                  <a:cubicBezTo>
                    <a:pt x="0" y="718554"/>
                    <a:pt x="50651" y="697111"/>
                    <a:pt x="151953" y="697111"/>
                  </a:cubicBezTo>
                  <a:cubicBezTo>
                    <a:pt x="224954" y="697111"/>
                    <a:pt x="332612" y="715711"/>
                    <a:pt x="474929" y="752912"/>
                  </a:cubicBezTo>
                  <a:cubicBezTo>
                    <a:pt x="513972" y="737341"/>
                    <a:pt x="549625" y="713618"/>
                    <a:pt x="581890" y="681744"/>
                  </a:cubicBezTo>
                  <a:cubicBezTo>
                    <a:pt x="614155" y="649870"/>
                    <a:pt x="654847" y="602124"/>
                    <a:pt x="703966" y="538506"/>
                  </a:cubicBezTo>
                  <a:cubicBezTo>
                    <a:pt x="599297" y="639877"/>
                    <a:pt x="494906" y="690562"/>
                    <a:pt x="390795" y="690562"/>
                  </a:cubicBezTo>
                  <a:cubicBezTo>
                    <a:pt x="318855" y="690562"/>
                    <a:pt x="261435" y="669208"/>
                    <a:pt x="218535" y="626501"/>
                  </a:cubicBezTo>
                  <a:cubicBezTo>
                    <a:pt x="175636" y="583794"/>
                    <a:pt x="154186" y="526253"/>
                    <a:pt x="154186" y="453879"/>
                  </a:cubicBezTo>
                  <a:cubicBezTo>
                    <a:pt x="154186" y="344924"/>
                    <a:pt x="205280" y="242039"/>
                    <a:pt x="307469" y="145223"/>
                  </a:cubicBezTo>
                  <a:cubicBezTo>
                    <a:pt x="409659" y="48408"/>
                    <a:pt x="518024" y="0"/>
                    <a:pt x="6325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012533-09CD-4823-81FA-2B187D83FE89}"/>
                </a:ext>
              </a:extLst>
            </p:cNvPr>
            <p:cNvSpPr/>
            <p:nvPr/>
          </p:nvSpPr>
          <p:spPr>
            <a:xfrm>
              <a:off x="4637950" y="3364792"/>
              <a:ext cx="795226" cy="316010"/>
            </a:xfrm>
            <a:custGeom>
              <a:avLst/>
              <a:gdLst/>
              <a:ahLst/>
              <a:cxnLst/>
              <a:rect l="l" t="t" r="r" b="b"/>
              <a:pathLst>
                <a:path w="1782026" h="708148">
                  <a:moveTo>
                    <a:pt x="1512310" y="429965"/>
                  </a:moveTo>
                  <a:cubicBezTo>
                    <a:pt x="1486443" y="429965"/>
                    <a:pt x="1450448" y="458036"/>
                    <a:pt x="1404326" y="514179"/>
                  </a:cubicBezTo>
                  <a:cubicBezTo>
                    <a:pt x="1358203" y="570322"/>
                    <a:pt x="1335141" y="615135"/>
                    <a:pt x="1335141" y="648617"/>
                  </a:cubicBezTo>
                  <a:cubicBezTo>
                    <a:pt x="1335141" y="663754"/>
                    <a:pt x="1340592" y="671322"/>
                    <a:pt x="1351494" y="671322"/>
                  </a:cubicBezTo>
                  <a:cubicBezTo>
                    <a:pt x="1374028" y="671322"/>
                    <a:pt x="1415951" y="627604"/>
                    <a:pt x="1477265" y="540169"/>
                  </a:cubicBezTo>
                  <a:cubicBezTo>
                    <a:pt x="1509913" y="493069"/>
                    <a:pt x="1526237" y="461627"/>
                    <a:pt x="1526237" y="445843"/>
                  </a:cubicBezTo>
                  <a:cubicBezTo>
                    <a:pt x="1526237" y="435257"/>
                    <a:pt x="1521595" y="429965"/>
                    <a:pt x="1512310" y="429965"/>
                  </a:cubicBezTo>
                  <a:close/>
                  <a:moveTo>
                    <a:pt x="1207261" y="428969"/>
                  </a:moveTo>
                  <a:cubicBezTo>
                    <a:pt x="1181234" y="428969"/>
                    <a:pt x="1147740" y="456123"/>
                    <a:pt x="1106780" y="510431"/>
                  </a:cubicBezTo>
                  <a:cubicBezTo>
                    <a:pt x="1065820" y="564739"/>
                    <a:pt x="1045340" y="610145"/>
                    <a:pt x="1045340" y="646650"/>
                  </a:cubicBezTo>
                  <a:cubicBezTo>
                    <a:pt x="1045340" y="662434"/>
                    <a:pt x="1052600" y="670327"/>
                    <a:pt x="1067120" y="670327"/>
                  </a:cubicBezTo>
                  <a:cubicBezTo>
                    <a:pt x="1098902" y="670327"/>
                    <a:pt x="1133996" y="645019"/>
                    <a:pt x="1172403" y="594405"/>
                  </a:cubicBezTo>
                  <a:cubicBezTo>
                    <a:pt x="1162963" y="586152"/>
                    <a:pt x="1158243" y="575132"/>
                    <a:pt x="1158243" y="561343"/>
                  </a:cubicBezTo>
                  <a:cubicBezTo>
                    <a:pt x="1158243" y="543137"/>
                    <a:pt x="1165409" y="524498"/>
                    <a:pt x="1179739" y="505424"/>
                  </a:cubicBezTo>
                  <a:cubicBezTo>
                    <a:pt x="1194070" y="486350"/>
                    <a:pt x="1208941" y="476813"/>
                    <a:pt x="1224352" y="476813"/>
                  </a:cubicBezTo>
                  <a:lnTo>
                    <a:pt x="1235226" y="479217"/>
                  </a:lnTo>
                  <a:lnTo>
                    <a:pt x="1234023" y="474825"/>
                  </a:lnTo>
                  <a:cubicBezTo>
                    <a:pt x="1233309" y="470147"/>
                    <a:pt x="1232952" y="464706"/>
                    <a:pt x="1232952" y="458501"/>
                  </a:cubicBezTo>
                  <a:cubicBezTo>
                    <a:pt x="1232952" y="438813"/>
                    <a:pt x="1224389" y="428969"/>
                    <a:pt x="1207261" y="428969"/>
                  </a:cubicBezTo>
                  <a:close/>
                  <a:moveTo>
                    <a:pt x="902461" y="428969"/>
                  </a:moveTo>
                  <a:cubicBezTo>
                    <a:pt x="876433" y="428969"/>
                    <a:pt x="842940" y="456123"/>
                    <a:pt x="801980" y="510431"/>
                  </a:cubicBezTo>
                  <a:cubicBezTo>
                    <a:pt x="761020" y="564739"/>
                    <a:pt x="740540" y="610145"/>
                    <a:pt x="740540" y="646650"/>
                  </a:cubicBezTo>
                  <a:cubicBezTo>
                    <a:pt x="740540" y="662434"/>
                    <a:pt x="747800" y="670327"/>
                    <a:pt x="762320" y="670327"/>
                  </a:cubicBezTo>
                  <a:cubicBezTo>
                    <a:pt x="794102" y="670327"/>
                    <a:pt x="829196" y="645019"/>
                    <a:pt x="867603" y="594405"/>
                  </a:cubicBezTo>
                  <a:cubicBezTo>
                    <a:pt x="858163" y="586152"/>
                    <a:pt x="853443" y="575132"/>
                    <a:pt x="853443" y="561343"/>
                  </a:cubicBezTo>
                  <a:cubicBezTo>
                    <a:pt x="853443" y="543137"/>
                    <a:pt x="860609" y="524498"/>
                    <a:pt x="874939" y="505424"/>
                  </a:cubicBezTo>
                  <a:cubicBezTo>
                    <a:pt x="889270" y="486350"/>
                    <a:pt x="904141" y="476813"/>
                    <a:pt x="919552" y="476813"/>
                  </a:cubicBezTo>
                  <a:lnTo>
                    <a:pt x="930426" y="479217"/>
                  </a:lnTo>
                  <a:lnTo>
                    <a:pt x="929223" y="474825"/>
                  </a:lnTo>
                  <a:cubicBezTo>
                    <a:pt x="928509" y="470147"/>
                    <a:pt x="928152" y="464706"/>
                    <a:pt x="928152" y="458501"/>
                  </a:cubicBezTo>
                  <a:cubicBezTo>
                    <a:pt x="928152" y="438813"/>
                    <a:pt x="919589" y="428969"/>
                    <a:pt x="902461" y="428969"/>
                  </a:cubicBezTo>
                  <a:close/>
                  <a:moveTo>
                    <a:pt x="716086" y="361523"/>
                  </a:moveTo>
                  <a:cubicBezTo>
                    <a:pt x="703680" y="361523"/>
                    <a:pt x="692200" y="369842"/>
                    <a:pt x="681645" y="386480"/>
                  </a:cubicBezTo>
                  <a:lnTo>
                    <a:pt x="674438" y="400133"/>
                  </a:lnTo>
                  <a:lnTo>
                    <a:pt x="695028" y="398329"/>
                  </a:lnTo>
                  <a:cubicBezTo>
                    <a:pt x="702322" y="396880"/>
                    <a:pt x="708645" y="394707"/>
                    <a:pt x="713994" y="391809"/>
                  </a:cubicBezTo>
                  <a:cubicBezTo>
                    <a:pt x="724694" y="386014"/>
                    <a:pt x="730043" y="379576"/>
                    <a:pt x="730043" y="372495"/>
                  </a:cubicBezTo>
                  <a:cubicBezTo>
                    <a:pt x="730043" y="365180"/>
                    <a:pt x="725391" y="361523"/>
                    <a:pt x="716086" y="361523"/>
                  </a:cubicBezTo>
                  <a:close/>
                  <a:moveTo>
                    <a:pt x="1704852" y="170746"/>
                  </a:moveTo>
                  <a:cubicBezTo>
                    <a:pt x="1719569" y="174002"/>
                    <a:pt x="1731686" y="175630"/>
                    <a:pt x="1741203" y="175630"/>
                  </a:cubicBezTo>
                  <a:cubicBezTo>
                    <a:pt x="1744702" y="175630"/>
                    <a:pt x="1758310" y="174979"/>
                    <a:pt x="1782026" y="173678"/>
                  </a:cubicBezTo>
                  <a:cubicBezTo>
                    <a:pt x="1658926" y="378122"/>
                    <a:pt x="1581620" y="507074"/>
                    <a:pt x="1550108" y="560534"/>
                  </a:cubicBezTo>
                  <a:cubicBezTo>
                    <a:pt x="1518933" y="613829"/>
                    <a:pt x="1503345" y="646756"/>
                    <a:pt x="1503345" y="659316"/>
                  </a:cubicBezTo>
                  <a:cubicBezTo>
                    <a:pt x="1503345" y="667320"/>
                    <a:pt x="1506520" y="671322"/>
                    <a:pt x="1512870" y="671322"/>
                  </a:cubicBezTo>
                  <a:cubicBezTo>
                    <a:pt x="1538934" y="671322"/>
                    <a:pt x="1586545" y="621018"/>
                    <a:pt x="1655702" y="520411"/>
                  </a:cubicBezTo>
                  <a:cubicBezTo>
                    <a:pt x="1659108" y="514730"/>
                    <a:pt x="1663478" y="511889"/>
                    <a:pt x="1668812" y="511889"/>
                  </a:cubicBezTo>
                  <a:cubicBezTo>
                    <a:pt x="1677733" y="511889"/>
                    <a:pt x="1682194" y="516620"/>
                    <a:pt x="1682194" y="526080"/>
                  </a:cubicBezTo>
                  <a:cubicBezTo>
                    <a:pt x="1681173" y="529133"/>
                    <a:pt x="1679203" y="532767"/>
                    <a:pt x="1676284" y="536981"/>
                  </a:cubicBezTo>
                  <a:lnTo>
                    <a:pt x="1654209" y="567275"/>
                  </a:lnTo>
                  <a:cubicBezTo>
                    <a:pt x="1590801" y="654887"/>
                    <a:pt x="1542659" y="698692"/>
                    <a:pt x="1509783" y="698692"/>
                  </a:cubicBezTo>
                  <a:cubicBezTo>
                    <a:pt x="1491666" y="698692"/>
                    <a:pt x="1477023" y="692048"/>
                    <a:pt x="1465855" y="678759"/>
                  </a:cubicBezTo>
                  <a:cubicBezTo>
                    <a:pt x="1454686" y="665471"/>
                    <a:pt x="1449102" y="648793"/>
                    <a:pt x="1449102" y="628727"/>
                  </a:cubicBezTo>
                  <a:cubicBezTo>
                    <a:pt x="1449102" y="609485"/>
                    <a:pt x="1454936" y="592471"/>
                    <a:pt x="1466605" y="577687"/>
                  </a:cubicBezTo>
                  <a:cubicBezTo>
                    <a:pt x="1419894" y="658357"/>
                    <a:pt x="1380847" y="698692"/>
                    <a:pt x="1349464" y="698692"/>
                  </a:cubicBezTo>
                  <a:cubicBezTo>
                    <a:pt x="1328874" y="698692"/>
                    <a:pt x="1311884" y="690244"/>
                    <a:pt x="1298495" y="673348"/>
                  </a:cubicBezTo>
                  <a:cubicBezTo>
                    <a:pt x="1285105" y="656451"/>
                    <a:pt x="1278410" y="635556"/>
                    <a:pt x="1278410" y="610664"/>
                  </a:cubicBezTo>
                  <a:lnTo>
                    <a:pt x="1282647" y="583493"/>
                  </a:lnTo>
                  <a:lnTo>
                    <a:pt x="1278211" y="587419"/>
                  </a:lnTo>
                  <a:cubicBezTo>
                    <a:pt x="1255961" y="604538"/>
                    <a:pt x="1234667" y="613098"/>
                    <a:pt x="1214329" y="613098"/>
                  </a:cubicBezTo>
                  <a:cubicBezTo>
                    <a:pt x="1202474" y="613098"/>
                    <a:pt x="1194657" y="611146"/>
                    <a:pt x="1190878" y="607243"/>
                  </a:cubicBezTo>
                  <a:cubicBezTo>
                    <a:pt x="1149325" y="668209"/>
                    <a:pt x="1107826" y="698692"/>
                    <a:pt x="1066381" y="698692"/>
                  </a:cubicBezTo>
                  <a:cubicBezTo>
                    <a:pt x="1043728" y="698692"/>
                    <a:pt x="1024605" y="689618"/>
                    <a:pt x="1009012" y="671470"/>
                  </a:cubicBezTo>
                  <a:cubicBezTo>
                    <a:pt x="993419" y="653321"/>
                    <a:pt x="985623" y="631752"/>
                    <a:pt x="985623" y="606760"/>
                  </a:cubicBezTo>
                  <a:lnTo>
                    <a:pt x="991239" y="571642"/>
                  </a:lnTo>
                  <a:lnTo>
                    <a:pt x="973411" y="587419"/>
                  </a:lnTo>
                  <a:cubicBezTo>
                    <a:pt x="951160" y="604538"/>
                    <a:pt x="929867" y="613098"/>
                    <a:pt x="909529" y="613098"/>
                  </a:cubicBezTo>
                  <a:cubicBezTo>
                    <a:pt x="897674" y="613098"/>
                    <a:pt x="889857" y="611146"/>
                    <a:pt x="886078" y="607243"/>
                  </a:cubicBezTo>
                  <a:cubicBezTo>
                    <a:pt x="844525" y="668209"/>
                    <a:pt x="803026" y="698692"/>
                    <a:pt x="761581" y="698692"/>
                  </a:cubicBezTo>
                  <a:cubicBezTo>
                    <a:pt x="738928" y="698692"/>
                    <a:pt x="719805" y="689618"/>
                    <a:pt x="704212" y="671470"/>
                  </a:cubicBezTo>
                  <a:cubicBezTo>
                    <a:pt x="688620" y="653321"/>
                    <a:pt x="680823" y="631752"/>
                    <a:pt x="680823" y="606760"/>
                  </a:cubicBezTo>
                  <a:cubicBezTo>
                    <a:pt x="680823" y="553253"/>
                    <a:pt x="713688" y="508261"/>
                    <a:pt x="779419" y="471782"/>
                  </a:cubicBezTo>
                  <a:cubicBezTo>
                    <a:pt x="830075" y="425657"/>
                    <a:pt x="871465" y="402594"/>
                    <a:pt x="903589" y="402594"/>
                  </a:cubicBezTo>
                  <a:cubicBezTo>
                    <a:pt x="938543" y="402594"/>
                    <a:pt x="956020" y="420852"/>
                    <a:pt x="956020" y="457366"/>
                  </a:cubicBezTo>
                  <a:cubicBezTo>
                    <a:pt x="956020" y="496872"/>
                    <a:pt x="936343" y="540978"/>
                    <a:pt x="896987" y="589685"/>
                  </a:cubicBezTo>
                  <a:cubicBezTo>
                    <a:pt x="898283" y="588705"/>
                    <a:pt x="902117" y="588215"/>
                    <a:pt x="908487" y="588215"/>
                  </a:cubicBezTo>
                  <a:cubicBezTo>
                    <a:pt x="921079" y="588215"/>
                    <a:pt x="936448" y="581895"/>
                    <a:pt x="954593" y="569254"/>
                  </a:cubicBezTo>
                  <a:cubicBezTo>
                    <a:pt x="972739" y="556614"/>
                    <a:pt x="987859" y="540960"/>
                    <a:pt x="999953" y="522293"/>
                  </a:cubicBezTo>
                  <a:cubicBezTo>
                    <a:pt x="1005443" y="515342"/>
                    <a:pt x="1010621" y="511866"/>
                    <a:pt x="1015489" y="511866"/>
                  </a:cubicBezTo>
                  <a:cubicBezTo>
                    <a:pt x="1019623" y="511866"/>
                    <a:pt x="1022723" y="512858"/>
                    <a:pt x="1024790" y="514842"/>
                  </a:cubicBezTo>
                  <a:lnTo>
                    <a:pt x="1025528" y="516967"/>
                  </a:lnTo>
                  <a:lnTo>
                    <a:pt x="1041083" y="500737"/>
                  </a:lnTo>
                  <a:cubicBezTo>
                    <a:pt x="1053408" y="490554"/>
                    <a:pt x="1067786" y="480902"/>
                    <a:pt x="1084219" y="471782"/>
                  </a:cubicBezTo>
                  <a:cubicBezTo>
                    <a:pt x="1134875" y="425657"/>
                    <a:pt x="1176265" y="402594"/>
                    <a:pt x="1208389" y="402594"/>
                  </a:cubicBezTo>
                  <a:cubicBezTo>
                    <a:pt x="1243343" y="402594"/>
                    <a:pt x="1260820" y="420852"/>
                    <a:pt x="1260820" y="457366"/>
                  </a:cubicBezTo>
                  <a:cubicBezTo>
                    <a:pt x="1260820" y="496872"/>
                    <a:pt x="1241143" y="540978"/>
                    <a:pt x="1201787" y="589685"/>
                  </a:cubicBezTo>
                  <a:cubicBezTo>
                    <a:pt x="1203083" y="588705"/>
                    <a:pt x="1206917" y="588215"/>
                    <a:pt x="1213287" y="588215"/>
                  </a:cubicBezTo>
                  <a:cubicBezTo>
                    <a:pt x="1225879" y="588215"/>
                    <a:pt x="1241248" y="581895"/>
                    <a:pt x="1259393" y="569254"/>
                  </a:cubicBezTo>
                  <a:cubicBezTo>
                    <a:pt x="1277539" y="556614"/>
                    <a:pt x="1292659" y="540960"/>
                    <a:pt x="1304753" y="522293"/>
                  </a:cubicBezTo>
                  <a:cubicBezTo>
                    <a:pt x="1307498" y="518817"/>
                    <a:pt x="1310165" y="516211"/>
                    <a:pt x="1312754" y="514473"/>
                  </a:cubicBezTo>
                  <a:lnTo>
                    <a:pt x="1319303" y="512207"/>
                  </a:lnTo>
                  <a:lnTo>
                    <a:pt x="1337146" y="491740"/>
                  </a:lnTo>
                  <a:cubicBezTo>
                    <a:pt x="1350199" y="479631"/>
                    <a:pt x="1365426" y="467891"/>
                    <a:pt x="1382830" y="456519"/>
                  </a:cubicBezTo>
                  <a:cubicBezTo>
                    <a:pt x="1437617" y="420569"/>
                    <a:pt x="1481138" y="402594"/>
                    <a:pt x="1513391" y="402594"/>
                  </a:cubicBezTo>
                  <a:cubicBezTo>
                    <a:pt x="1540534" y="402594"/>
                    <a:pt x="1554105" y="415670"/>
                    <a:pt x="1554105" y="441823"/>
                  </a:cubicBezTo>
                  <a:lnTo>
                    <a:pt x="1552848" y="449743"/>
                  </a:lnTo>
                  <a:close/>
                  <a:moveTo>
                    <a:pt x="473687" y="95960"/>
                  </a:moveTo>
                  <a:cubicBezTo>
                    <a:pt x="406023" y="105089"/>
                    <a:pt x="340432" y="139718"/>
                    <a:pt x="276915" y="199847"/>
                  </a:cubicBezTo>
                  <a:cubicBezTo>
                    <a:pt x="213398" y="259976"/>
                    <a:pt x="181640" y="319177"/>
                    <a:pt x="181640" y="377448"/>
                  </a:cubicBezTo>
                  <a:cubicBezTo>
                    <a:pt x="181640" y="397773"/>
                    <a:pt x="187920" y="414842"/>
                    <a:pt x="200480" y="428654"/>
                  </a:cubicBezTo>
                  <a:cubicBezTo>
                    <a:pt x="213040" y="442467"/>
                    <a:pt x="228486" y="449373"/>
                    <a:pt x="246815" y="449373"/>
                  </a:cubicBezTo>
                  <a:cubicBezTo>
                    <a:pt x="300234" y="449373"/>
                    <a:pt x="353403" y="416574"/>
                    <a:pt x="406322" y="350975"/>
                  </a:cubicBezTo>
                  <a:cubicBezTo>
                    <a:pt x="459241" y="285377"/>
                    <a:pt x="485700" y="218984"/>
                    <a:pt x="485700" y="151797"/>
                  </a:cubicBezTo>
                  <a:cubicBezTo>
                    <a:pt x="485700" y="131653"/>
                    <a:pt x="481696" y="113040"/>
                    <a:pt x="473687" y="95960"/>
                  </a:cubicBezTo>
                  <a:close/>
                  <a:moveTo>
                    <a:pt x="1072710" y="82111"/>
                  </a:moveTo>
                  <a:cubicBezTo>
                    <a:pt x="1003486" y="82111"/>
                    <a:pt x="941980" y="90154"/>
                    <a:pt x="888193" y="106239"/>
                  </a:cubicBezTo>
                  <a:lnTo>
                    <a:pt x="945344" y="114046"/>
                  </a:lnTo>
                  <a:cubicBezTo>
                    <a:pt x="999054" y="126596"/>
                    <a:pt x="1048497" y="132871"/>
                    <a:pt x="1093673" y="132871"/>
                  </a:cubicBezTo>
                  <a:cubicBezTo>
                    <a:pt x="1115912" y="132871"/>
                    <a:pt x="1134435" y="129993"/>
                    <a:pt x="1149242" y="124236"/>
                  </a:cubicBezTo>
                  <a:cubicBezTo>
                    <a:pt x="1164050" y="118480"/>
                    <a:pt x="1171454" y="113466"/>
                    <a:pt x="1171454" y="109194"/>
                  </a:cubicBezTo>
                  <a:cubicBezTo>
                    <a:pt x="1171454" y="103917"/>
                    <a:pt x="1162153" y="98084"/>
                    <a:pt x="1143551" y="91695"/>
                  </a:cubicBezTo>
                  <a:cubicBezTo>
                    <a:pt x="1124949" y="85306"/>
                    <a:pt x="1101335" y="82111"/>
                    <a:pt x="1072710" y="82111"/>
                  </a:cubicBezTo>
                  <a:close/>
                  <a:moveTo>
                    <a:pt x="355520" y="0"/>
                  </a:moveTo>
                  <a:cubicBezTo>
                    <a:pt x="419130" y="0"/>
                    <a:pt x="464097" y="20313"/>
                    <a:pt x="490420" y="60938"/>
                  </a:cubicBezTo>
                  <a:cubicBezTo>
                    <a:pt x="520911" y="52162"/>
                    <a:pt x="559497" y="47774"/>
                    <a:pt x="606177" y="47774"/>
                  </a:cubicBezTo>
                  <a:cubicBezTo>
                    <a:pt x="635196" y="47774"/>
                    <a:pt x="662556" y="50177"/>
                    <a:pt x="688257" y="54982"/>
                  </a:cubicBezTo>
                  <a:cubicBezTo>
                    <a:pt x="713958" y="59787"/>
                    <a:pt x="771718" y="73003"/>
                    <a:pt x="861538" y="94630"/>
                  </a:cubicBezTo>
                  <a:cubicBezTo>
                    <a:pt x="933406" y="66710"/>
                    <a:pt x="1001560" y="52750"/>
                    <a:pt x="1066000" y="52750"/>
                  </a:cubicBezTo>
                  <a:cubicBezTo>
                    <a:pt x="1104536" y="52750"/>
                    <a:pt x="1136722" y="57427"/>
                    <a:pt x="1162558" y="66782"/>
                  </a:cubicBezTo>
                  <a:cubicBezTo>
                    <a:pt x="1188394" y="76136"/>
                    <a:pt x="1201312" y="89910"/>
                    <a:pt x="1201312" y="108106"/>
                  </a:cubicBezTo>
                  <a:cubicBezTo>
                    <a:pt x="1201312" y="128732"/>
                    <a:pt x="1183988" y="145149"/>
                    <a:pt x="1149340" y="157357"/>
                  </a:cubicBezTo>
                  <a:cubicBezTo>
                    <a:pt x="1114691" y="169565"/>
                    <a:pt x="1074232" y="175668"/>
                    <a:pt x="1027961" y="175668"/>
                  </a:cubicBezTo>
                  <a:cubicBezTo>
                    <a:pt x="968467" y="175668"/>
                    <a:pt x="897179" y="166672"/>
                    <a:pt x="814099" y="148679"/>
                  </a:cubicBezTo>
                  <a:cubicBezTo>
                    <a:pt x="776459" y="166828"/>
                    <a:pt x="740613" y="195472"/>
                    <a:pt x="706561" y="234612"/>
                  </a:cubicBezTo>
                  <a:cubicBezTo>
                    <a:pt x="672508" y="273752"/>
                    <a:pt x="635750" y="326294"/>
                    <a:pt x="596286" y="392237"/>
                  </a:cubicBezTo>
                  <a:cubicBezTo>
                    <a:pt x="611511" y="394114"/>
                    <a:pt x="622752" y="395899"/>
                    <a:pt x="630009" y="397594"/>
                  </a:cubicBezTo>
                  <a:cubicBezTo>
                    <a:pt x="647971" y="355632"/>
                    <a:pt x="676062" y="334650"/>
                    <a:pt x="714282" y="334650"/>
                  </a:cubicBezTo>
                  <a:cubicBezTo>
                    <a:pt x="744364" y="334650"/>
                    <a:pt x="759404" y="346910"/>
                    <a:pt x="759404" y="371429"/>
                  </a:cubicBezTo>
                  <a:cubicBezTo>
                    <a:pt x="759404" y="389526"/>
                    <a:pt x="750452" y="403755"/>
                    <a:pt x="732547" y="414118"/>
                  </a:cubicBezTo>
                  <a:cubicBezTo>
                    <a:pt x="714642" y="424480"/>
                    <a:pt x="692145" y="429661"/>
                    <a:pt x="665054" y="429661"/>
                  </a:cubicBezTo>
                  <a:lnTo>
                    <a:pt x="660708" y="429661"/>
                  </a:lnTo>
                  <a:cubicBezTo>
                    <a:pt x="662185" y="427697"/>
                    <a:pt x="658911" y="435651"/>
                    <a:pt x="650887" y="453525"/>
                  </a:cubicBezTo>
                  <a:cubicBezTo>
                    <a:pt x="643344" y="471025"/>
                    <a:pt x="631152" y="487030"/>
                    <a:pt x="614310" y="501540"/>
                  </a:cubicBezTo>
                  <a:cubicBezTo>
                    <a:pt x="597468" y="516049"/>
                    <a:pt x="581051" y="523304"/>
                    <a:pt x="565059" y="523304"/>
                  </a:cubicBezTo>
                  <a:cubicBezTo>
                    <a:pt x="553872" y="523304"/>
                    <a:pt x="548279" y="519012"/>
                    <a:pt x="548279" y="510427"/>
                  </a:cubicBezTo>
                  <a:cubicBezTo>
                    <a:pt x="548279" y="503875"/>
                    <a:pt x="552237" y="499412"/>
                    <a:pt x="560152" y="497038"/>
                  </a:cubicBezTo>
                  <a:cubicBezTo>
                    <a:pt x="579674" y="491097"/>
                    <a:pt x="600104" y="467036"/>
                    <a:pt x="621440" y="424856"/>
                  </a:cubicBezTo>
                  <a:cubicBezTo>
                    <a:pt x="616816" y="424695"/>
                    <a:pt x="606304" y="423210"/>
                    <a:pt x="589902" y="420401"/>
                  </a:cubicBezTo>
                  <a:lnTo>
                    <a:pt x="586543" y="418449"/>
                  </a:lnTo>
                  <a:cubicBezTo>
                    <a:pt x="585366" y="417257"/>
                    <a:pt x="580387" y="424050"/>
                    <a:pt x="571606" y="438829"/>
                  </a:cubicBezTo>
                  <a:cubicBezTo>
                    <a:pt x="542421" y="496473"/>
                    <a:pt x="518908" y="536298"/>
                    <a:pt x="501065" y="558306"/>
                  </a:cubicBezTo>
                  <a:cubicBezTo>
                    <a:pt x="483222" y="580314"/>
                    <a:pt x="459035" y="602054"/>
                    <a:pt x="428502" y="623525"/>
                  </a:cubicBezTo>
                  <a:cubicBezTo>
                    <a:pt x="348185" y="679940"/>
                    <a:pt x="264928" y="708148"/>
                    <a:pt x="178732" y="708148"/>
                  </a:cubicBezTo>
                  <a:cubicBezTo>
                    <a:pt x="127153" y="708148"/>
                    <a:pt x="84470" y="697091"/>
                    <a:pt x="50682" y="674977"/>
                  </a:cubicBezTo>
                  <a:cubicBezTo>
                    <a:pt x="16894" y="652862"/>
                    <a:pt x="0" y="623704"/>
                    <a:pt x="0" y="587500"/>
                  </a:cubicBezTo>
                  <a:cubicBezTo>
                    <a:pt x="0" y="568844"/>
                    <a:pt x="5686" y="552687"/>
                    <a:pt x="17059" y="539030"/>
                  </a:cubicBezTo>
                  <a:cubicBezTo>
                    <a:pt x="28433" y="525374"/>
                    <a:pt x="42351" y="518545"/>
                    <a:pt x="58815" y="518545"/>
                  </a:cubicBezTo>
                  <a:cubicBezTo>
                    <a:pt x="87284" y="518545"/>
                    <a:pt x="101519" y="532739"/>
                    <a:pt x="101519" y="561125"/>
                  </a:cubicBezTo>
                  <a:cubicBezTo>
                    <a:pt x="101519" y="573722"/>
                    <a:pt x="97254" y="584700"/>
                    <a:pt x="88724" y="594059"/>
                  </a:cubicBezTo>
                  <a:cubicBezTo>
                    <a:pt x="80194" y="603418"/>
                    <a:pt x="69605" y="608098"/>
                    <a:pt x="56957" y="608098"/>
                  </a:cubicBezTo>
                  <a:cubicBezTo>
                    <a:pt x="51319" y="608098"/>
                    <a:pt x="46386" y="607391"/>
                    <a:pt x="42158" y="605977"/>
                  </a:cubicBezTo>
                  <a:lnTo>
                    <a:pt x="32891" y="600398"/>
                  </a:lnTo>
                  <a:lnTo>
                    <a:pt x="33784" y="606797"/>
                  </a:lnTo>
                  <a:cubicBezTo>
                    <a:pt x="38650" y="623619"/>
                    <a:pt x="50814" y="638639"/>
                    <a:pt x="70276" y="651856"/>
                  </a:cubicBezTo>
                  <a:cubicBezTo>
                    <a:pt x="96226" y="669478"/>
                    <a:pt x="128368" y="678289"/>
                    <a:pt x="166703" y="678289"/>
                  </a:cubicBezTo>
                  <a:cubicBezTo>
                    <a:pt x="227861" y="678289"/>
                    <a:pt x="283147" y="659846"/>
                    <a:pt x="332562" y="622961"/>
                  </a:cubicBezTo>
                  <a:cubicBezTo>
                    <a:pt x="381976" y="586076"/>
                    <a:pt x="436840" y="521311"/>
                    <a:pt x="497154" y="428666"/>
                  </a:cubicBezTo>
                  <a:cubicBezTo>
                    <a:pt x="499735" y="424962"/>
                    <a:pt x="502735" y="421608"/>
                    <a:pt x="506154" y="418602"/>
                  </a:cubicBezTo>
                  <a:lnTo>
                    <a:pt x="517549" y="410715"/>
                  </a:lnTo>
                  <a:lnTo>
                    <a:pt x="496204" y="412870"/>
                  </a:lnTo>
                  <a:cubicBezTo>
                    <a:pt x="475943" y="417341"/>
                    <a:pt x="461335" y="428518"/>
                    <a:pt x="452381" y="446402"/>
                  </a:cubicBezTo>
                  <a:cubicBezTo>
                    <a:pt x="449287" y="455049"/>
                    <a:pt x="444277" y="459372"/>
                    <a:pt x="437351" y="459372"/>
                  </a:cubicBezTo>
                  <a:cubicBezTo>
                    <a:pt x="428113" y="459372"/>
                    <a:pt x="423495" y="454756"/>
                    <a:pt x="423495" y="445524"/>
                  </a:cubicBezTo>
                  <a:cubicBezTo>
                    <a:pt x="423495" y="428816"/>
                    <a:pt x="433817" y="413964"/>
                    <a:pt x="454461" y="400965"/>
                  </a:cubicBezTo>
                  <a:cubicBezTo>
                    <a:pt x="475106" y="387967"/>
                    <a:pt x="496635" y="381468"/>
                    <a:pt x="519050" y="381468"/>
                  </a:cubicBezTo>
                  <a:lnTo>
                    <a:pt x="527743" y="381468"/>
                  </a:lnTo>
                  <a:cubicBezTo>
                    <a:pt x="612094" y="254076"/>
                    <a:pt x="699918" y="173271"/>
                    <a:pt x="791215" y="139053"/>
                  </a:cubicBezTo>
                  <a:cubicBezTo>
                    <a:pt x="771884" y="137985"/>
                    <a:pt x="748324" y="133770"/>
                    <a:pt x="720534" y="126409"/>
                  </a:cubicBezTo>
                  <a:cubicBezTo>
                    <a:pt x="634234" y="103844"/>
                    <a:pt x="567521" y="92562"/>
                    <a:pt x="520395" y="92562"/>
                  </a:cubicBezTo>
                  <a:cubicBezTo>
                    <a:pt x="511075" y="92562"/>
                    <a:pt x="505290" y="92507"/>
                    <a:pt x="503040" y="92399"/>
                  </a:cubicBezTo>
                  <a:cubicBezTo>
                    <a:pt x="517026" y="112164"/>
                    <a:pt x="524019" y="139618"/>
                    <a:pt x="524019" y="174759"/>
                  </a:cubicBezTo>
                  <a:cubicBezTo>
                    <a:pt x="524019" y="247990"/>
                    <a:pt x="495343" y="317043"/>
                    <a:pt x="437992" y="381919"/>
                  </a:cubicBezTo>
                  <a:cubicBezTo>
                    <a:pt x="380642" y="446794"/>
                    <a:pt x="318816" y="479231"/>
                    <a:pt x="252515" y="479231"/>
                  </a:cubicBezTo>
                  <a:cubicBezTo>
                    <a:pt x="222921" y="479231"/>
                    <a:pt x="198899" y="469924"/>
                    <a:pt x="180450" y="451309"/>
                  </a:cubicBezTo>
                  <a:cubicBezTo>
                    <a:pt x="162001" y="432694"/>
                    <a:pt x="152776" y="408452"/>
                    <a:pt x="152776" y="378583"/>
                  </a:cubicBezTo>
                  <a:cubicBezTo>
                    <a:pt x="152776" y="314413"/>
                    <a:pt x="185595" y="250047"/>
                    <a:pt x="251232" y="185485"/>
                  </a:cubicBezTo>
                  <a:cubicBezTo>
                    <a:pt x="316869" y="120924"/>
                    <a:pt x="387379" y="81176"/>
                    <a:pt x="462762" y="66241"/>
                  </a:cubicBezTo>
                  <a:cubicBezTo>
                    <a:pt x="441037" y="40659"/>
                    <a:pt x="406456" y="27868"/>
                    <a:pt x="359019" y="27868"/>
                  </a:cubicBezTo>
                  <a:cubicBezTo>
                    <a:pt x="278758" y="27868"/>
                    <a:pt x="205586" y="67501"/>
                    <a:pt x="139503" y="146766"/>
                  </a:cubicBezTo>
                  <a:cubicBezTo>
                    <a:pt x="132075" y="154184"/>
                    <a:pt x="126520" y="157893"/>
                    <a:pt x="122840" y="157893"/>
                  </a:cubicBezTo>
                  <a:cubicBezTo>
                    <a:pt x="115831" y="157893"/>
                    <a:pt x="111213" y="154008"/>
                    <a:pt x="108984" y="146237"/>
                  </a:cubicBezTo>
                  <a:cubicBezTo>
                    <a:pt x="108984" y="136399"/>
                    <a:pt x="123680" y="117841"/>
                    <a:pt x="153072" y="90564"/>
                  </a:cubicBezTo>
                  <a:cubicBezTo>
                    <a:pt x="218170" y="30188"/>
                    <a:pt x="285652" y="0"/>
                    <a:pt x="3555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869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 rot="5400000">
            <a:off x="3402824" y="2295384"/>
            <a:ext cx="1682554" cy="61421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880356" y="4917440"/>
            <a:ext cx="879365" cy="1940560"/>
            <a:chOff x="654841" y="5561222"/>
            <a:chExt cx="711200" cy="1296778"/>
          </a:xfrm>
        </p:grpSpPr>
        <p:sp>
          <p:nvSpPr>
            <p:cNvPr id="23" name="Rectangle 22"/>
            <p:cNvSpPr/>
            <p:nvPr/>
          </p:nvSpPr>
          <p:spPr>
            <a:xfrm>
              <a:off x="979961" y="5561222"/>
              <a:ext cx="386080" cy="129677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4841" y="6085840"/>
              <a:ext cx="325120" cy="77216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80581" y="5898624"/>
              <a:ext cx="277658" cy="9593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urved Right Arrow 8"/>
          <p:cNvSpPr/>
          <p:nvPr/>
        </p:nvSpPr>
        <p:spPr>
          <a:xfrm>
            <a:off x="0" y="2509520"/>
            <a:ext cx="1173001" cy="31191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73001" y="1272781"/>
            <a:ext cx="8397719" cy="289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13AFBA-A3FE-0741-A67E-77048CD997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" r="23755"/>
          <a:stretch/>
        </p:blipFill>
        <p:spPr>
          <a:xfrm>
            <a:off x="7528269" y="1584960"/>
            <a:ext cx="4354329" cy="363857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 txBox="1">
            <a:spLocks/>
          </p:cNvSpPr>
          <p:nvPr/>
        </p:nvSpPr>
        <p:spPr>
          <a:xfrm>
            <a:off x="309401" y="19170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spc="600" dirty="0">
                <a:solidFill>
                  <a:srgbClr val="F29135"/>
                </a:solidFill>
                <a:cs typeface="Arial" pitchFamily="34" charset="0"/>
              </a:rPr>
              <a:t>Preparing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7D6628-33FE-8D40-B15F-4ABDDB40C277}"/>
              </a:ext>
            </a:extLst>
          </p:cNvPr>
          <p:cNvSpPr txBox="1"/>
          <p:nvPr/>
        </p:nvSpPr>
        <p:spPr>
          <a:xfrm>
            <a:off x="1964826" y="1936670"/>
            <a:ext cx="52281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chemeClr val="bg1"/>
                </a:solidFill>
              </a:rPr>
              <a:t>Data from Fruit 360: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sz="2400" dirty="0">
                <a:solidFill>
                  <a:schemeClr val="bg1"/>
                </a:solidFill>
              </a:rPr>
              <a:t>There are 131 classes.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Each image has 100 x 100 pixels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also one sample in data set</a:t>
            </a:r>
          </a:p>
          <a:p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 This will take a lot of time to study.</a:t>
            </a:r>
          </a:p>
          <a:p>
            <a:endParaRPr lang="en-VN" sz="24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63265" y="5142258"/>
            <a:ext cx="59421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Resize the picture from 100 x 100 pixels to 45 x 45 pixels.  Decrease study time.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814320" y="915955"/>
            <a:ext cx="6756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-10160" y="-23918"/>
            <a:ext cx="512602" cy="146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326874" y="4645967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Solution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30348" y="1400294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162491" y="4514696"/>
            <a:ext cx="1489763" cy="6170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135864" y="1215935"/>
            <a:ext cx="1489763" cy="6170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18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 rot="5400000">
            <a:off x="4301984" y="1396224"/>
            <a:ext cx="2139754" cy="83977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880356" y="4917440"/>
            <a:ext cx="879365" cy="1940560"/>
            <a:chOff x="654841" y="5561222"/>
            <a:chExt cx="711200" cy="1296778"/>
          </a:xfrm>
        </p:grpSpPr>
        <p:sp>
          <p:nvSpPr>
            <p:cNvPr id="23" name="Rectangle 22"/>
            <p:cNvSpPr/>
            <p:nvPr/>
          </p:nvSpPr>
          <p:spPr>
            <a:xfrm>
              <a:off x="979961" y="5561222"/>
              <a:ext cx="386080" cy="129677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4841" y="6085840"/>
              <a:ext cx="325120" cy="77216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80581" y="5898624"/>
              <a:ext cx="277658" cy="9593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urved Right Arrow 8"/>
          <p:cNvSpPr/>
          <p:nvPr/>
        </p:nvSpPr>
        <p:spPr>
          <a:xfrm>
            <a:off x="0" y="2509519"/>
            <a:ext cx="1155681" cy="319298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73001" y="1272781"/>
            <a:ext cx="8397719" cy="289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 txBox="1">
            <a:spLocks/>
          </p:cNvSpPr>
          <p:nvPr/>
        </p:nvSpPr>
        <p:spPr>
          <a:xfrm>
            <a:off x="309401" y="19170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spc="600" dirty="0">
                <a:solidFill>
                  <a:srgbClr val="F29135"/>
                </a:solidFill>
                <a:cs typeface="Arial" pitchFamily="34" charset="0"/>
              </a:rPr>
              <a:t>Preparing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7D6628-33FE-8D40-B15F-4ABDDB40C277}"/>
              </a:ext>
            </a:extLst>
          </p:cNvPr>
          <p:cNvSpPr txBox="1"/>
          <p:nvPr/>
        </p:nvSpPr>
        <p:spPr>
          <a:xfrm>
            <a:off x="1843561" y="1790649"/>
            <a:ext cx="54564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Each pixels also has RGB(3 colors) </a:t>
            </a:r>
          </a:p>
          <a:p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 Each pixels will create an array with 3 elements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This will cause the data complicated. (100x100)x3</a:t>
            </a:r>
            <a:endParaRPr lang="en-US" sz="2400" baseline="30000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47274" y="4987277"/>
            <a:ext cx="81025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Resize the picture from 100 x 100 pixels to 45 x 45 pixels. But it still not optimized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Change it to GRAY (0-255) to decrease its feature.</a:t>
            </a:r>
          </a:p>
          <a:p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 Convert to 2-dimension array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814320" y="915955"/>
            <a:ext cx="6756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-10160" y="-23918"/>
            <a:ext cx="512602" cy="146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03997" y="1343405"/>
            <a:ext cx="1332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Problem</a:t>
            </a:r>
          </a:p>
        </p:txBody>
      </p:sp>
      <p:pic>
        <p:nvPicPr>
          <p:cNvPr id="18" name="Picture 1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15CC046-53A4-1B4B-B97F-DB95D4242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318" y="1734852"/>
            <a:ext cx="4874682" cy="243352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203997" y="4565606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Solution</a:t>
            </a:r>
            <a:endParaRPr lang="en-V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2491" y="1262271"/>
            <a:ext cx="1475606" cy="532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60807" y="4530295"/>
            <a:ext cx="1475606" cy="532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4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15F4D9C9-CBF5-4570-9F65-F13FCD2DDCD7}"/>
              </a:ext>
            </a:extLst>
          </p:cNvPr>
          <p:cNvSpPr/>
          <p:nvPr/>
        </p:nvSpPr>
        <p:spPr>
          <a:xfrm>
            <a:off x="4262386" y="2705100"/>
            <a:ext cx="1295270" cy="1295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50F7546-A866-454E-90FD-98F125C3FEBA}"/>
              </a:ext>
            </a:extLst>
          </p:cNvPr>
          <p:cNvSpPr/>
          <p:nvPr/>
        </p:nvSpPr>
        <p:spPr>
          <a:xfrm>
            <a:off x="4319222" y="2761936"/>
            <a:ext cx="1181599" cy="1181599"/>
          </a:xfrm>
          <a:prstGeom prst="ellipse">
            <a:avLst/>
          </a:prstGeom>
          <a:noFill/>
          <a:ln w="15875" cap="flat">
            <a:solidFill>
              <a:schemeClr val="accent1">
                <a:lumMod val="90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2BBEBD-D852-413C-A903-56B8F6ABC754}"/>
              </a:ext>
            </a:extLst>
          </p:cNvPr>
          <p:cNvGrpSpPr/>
          <p:nvPr/>
        </p:nvGrpSpPr>
        <p:grpSpPr>
          <a:xfrm>
            <a:off x="5842809" y="2993010"/>
            <a:ext cx="6236302" cy="1582482"/>
            <a:chOff x="4970012" y="2827892"/>
            <a:chExt cx="4777152" cy="879533"/>
          </a:xfrm>
          <a:solidFill>
            <a:schemeClr val="accent3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4970012" y="2827892"/>
              <a:ext cx="4777152" cy="4618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5. Training Data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4970012" y="3485047"/>
              <a:ext cx="4777096" cy="2223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6AA191-D1D3-4579-B3BC-3E6929717B92}"/>
              </a:ext>
            </a:extLst>
          </p:cNvPr>
          <p:cNvGrpSpPr/>
          <p:nvPr/>
        </p:nvGrpSpPr>
        <p:grpSpPr>
          <a:xfrm>
            <a:off x="4491463" y="2989002"/>
            <a:ext cx="837117" cy="727467"/>
            <a:chOff x="4617005" y="2953335"/>
            <a:chExt cx="837117" cy="727467"/>
          </a:xfrm>
          <a:solidFill>
            <a:schemeClr val="accent1">
              <a:lumMod val="9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9EECD9-0B68-470E-940C-D972B7D2EBD2}"/>
                </a:ext>
              </a:extLst>
            </p:cNvPr>
            <p:cNvSpPr/>
            <p:nvPr/>
          </p:nvSpPr>
          <p:spPr>
            <a:xfrm>
              <a:off x="4617005" y="2953335"/>
              <a:ext cx="837117" cy="316009"/>
            </a:xfrm>
            <a:custGeom>
              <a:avLst/>
              <a:gdLst/>
              <a:ahLst/>
              <a:cxnLst/>
              <a:rect l="l" t="t" r="r" b="b"/>
              <a:pathLst>
                <a:path w="2354461" h="888801">
                  <a:moveTo>
                    <a:pt x="98422" y="739378"/>
                  </a:moveTo>
                  <a:cubicBezTo>
                    <a:pt x="55826" y="739378"/>
                    <a:pt x="34528" y="746664"/>
                    <a:pt x="34528" y="761237"/>
                  </a:cubicBezTo>
                  <a:cubicBezTo>
                    <a:pt x="34528" y="783574"/>
                    <a:pt x="90041" y="794742"/>
                    <a:pt x="201067" y="794742"/>
                  </a:cubicBezTo>
                  <a:cubicBezTo>
                    <a:pt x="265478" y="794742"/>
                    <a:pt x="320024" y="792940"/>
                    <a:pt x="364703" y="789338"/>
                  </a:cubicBezTo>
                  <a:cubicBezTo>
                    <a:pt x="234466" y="756031"/>
                    <a:pt x="145706" y="739378"/>
                    <a:pt x="98422" y="739378"/>
                  </a:cubicBezTo>
                  <a:close/>
                  <a:moveTo>
                    <a:pt x="1840064" y="521493"/>
                  </a:moveTo>
                  <a:cubicBezTo>
                    <a:pt x="1808321" y="521493"/>
                    <a:pt x="1764475" y="555178"/>
                    <a:pt x="1708528" y="622548"/>
                  </a:cubicBezTo>
                  <a:cubicBezTo>
                    <a:pt x="1652581" y="689917"/>
                    <a:pt x="1624608" y="743809"/>
                    <a:pt x="1624608" y="784222"/>
                  </a:cubicBezTo>
                  <a:cubicBezTo>
                    <a:pt x="1624608" y="801554"/>
                    <a:pt x="1631711" y="810220"/>
                    <a:pt x="1645918" y="810220"/>
                  </a:cubicBezTo>
                  <a:cubicBezTo>
                    <a:pt x="1668683" y="810220"/>
                    <a:pt x="1711908" y="767323"/>
                    <a:pt x="1775594" y="681530"/>
                  </a:cubicBezTo>
                  <a:cubicBezTo>
                    <a:pt x="1828130" y="610459"/>
                    <a:pt x="1854398" y="562669"/>
                    <a:pt x="1854398" y="538162"/>
                  </a:cubicBezTo>
                  <a:cubicBezTo>
                    <a:pt x="1854398" y="527050"/>
                    <a:pt x="1849620" y="521493"/>
                    <a:pt x="1840064" y="521493"/>
                  </a:cubicBezTo>
                  <a:close/>
                  <a:moveTo>
                    <a:pt x="1158106" y="520303"/>
                  </a:moveTo>
                  <a:cubicBezTo>
                    <a:pt x="1126970" y="520303"/>
                    <a:pt x="1086902" y="552786"/>
                    <a:pt x="1037904" y="617753"/>
                  </a:cubicBezTo>
                  <a:cubicBezTo>
                    <a:pt x="988905" y="682719"/>
                    <a:pt x="964406" y="737037"/>
                    <a:pt x="964406" y="780706"/>
                  </a:cubicBezTo>
                  <a:cubicBezTo>
                    <a:pt x="964406" y="785426"/>
                    <a:pt x="964949" y="789557"/>
                    <a:pt x="966034" y="793097"/>
                  </a:cubicBezTo>
                  <a:lnTo>
                    <a:pt x="966062" y="793146"/>
                  </a:lnTo>
                  <a:lnTo>
                    <a:pt x="971624" y="792128"/>
                  </a:lnTo>
                  <a:cubicBezTo>
                    <a:pt x="978818" y="794993"/>
                    <a:pt x="983434" y="799470"/>
                    <a:pt x="985475" y="805560"/>
                  </a:cubicBezTo>
                  <a:lnTo>
                    <a:pt x="984268" y="808068"/>
                  </a:lnTo>
                  <a:lnTo>
                    <a:pt x="990460" y="809029"/>
                  </a:lnTo>
                  <a:cubicBezTo>
                    <a:pt x="1028480" y="809029"/>
                    <a:pt x="1070462" y="778755"/>
                    <a:pt x="1116406" y="718207"/>
                  </a:cubicBezTo>
                  <a:cubicBezTo>
                    <a:pt x="1105114" y="708335"/>
                    <a:pt x="1099468" y="695151"/>
                    <a:pt x="1099468" y="678656"/>
                  </a:cubicBezTo>
                  <a:cubicBezTo>
                    <a:pt x="1099468" y="656877"/>
                    <a:pt x="1108039" y="634580"/>
                    <a:pt x="1125182" y="611762"/>
                  </a:cubicBezTo>
                  <a:cubicBezTo>
                    <a:pt x="1142326" y="588945"/>
                    <a:pt x="1160115" y="577537"/>
                    <a:pt x="1178551" y="577537"/>
                  </a:cubicBezTo>
                  <a:lnTo>
                    <a:pt x="1191558" y="580412"/>
                  </a:lnTo>
                  <a:lnTo>
                    <a:pt x="1190120" y="575158"/>
                  </a:lnTo>
                  <a:cubicBezTo>
                    <a:pt x="1189266" y="569563"/>
                    <a:pt x="1188839" y="563054"/>
                    <a:pt x="1188839" y="555631"/>
                  </a:cubicBezTo>
                  <a:cubicBezTo>
                    <a:pt x="1188839" y="532079"/>
                    <a:pt x="1178595" y="520303"/>
                    <a:pt x="1158106" y="520303"/>
                  </a:cubicBezTo>
                  <a:close/>
                  <a:moveTo>
                    <a:pt x="1123643" y="78581"/>
                  </a:moveTo>
                  <a:cubicBezTo>
                    <a:pt x="1098789" y="78581"/>
                    <a:pt x="1062450" y="106592"/>
                    <a:pt x="1014626" y="162613"/>
                  </a:cubicBezTo>
                  <a:cubicBezTo>
                    <a:pt x="970722" y="214188"/>
                    <a:pt x="921996" y="292624"/>
                    <a:pt x="868449" y="397920"/>
                  </a:cubicBezTo>
                  <a:cubicBezTo>
                    <a:pt x="921048" y="346084"/>
                    <a:pt x="977078" y="285362"/>
                    <a:pt x="1036541" y="215754"/>
                  </a:cubicBezTo>
                  <a:cubicBezTo>
                    <a:pt x="1096004" y="146146"/>
                    <a:pt x="1125736" y="100732"/>
                    <a:pt x="1125736" y="79511"/>
                  </a:cubicBezTo>
                  <a:cubicBezTo>
                    <a:pt x="1125736" y="78891"/>
                    <a:pt x="1125038" y="78581"/>
                    <a:pt x="1123643" y="78581"/>
                  </a:cubicBezTo>
                  <a:close/>
                  <a:moveTo>
                    <a:pt x="632566" y="0"/>
                  </a:moveTo>
                  <a:cubicBezTo>
                    <a:pt x="686987" y="0"/>
                    <a:pt x="730797" y="14366"/>
                    <a:pt x="763995" y="43099"/>
                  </a:cubicBezTo>
                  <a:cubicBezTo>
                    <a:pt x="797193" y="71833"/>
                    <a:pt x="813792" y="110436"/>
                    <a:pt x="813792" y="158911"/>
                  </a:cubicBezTo>
                  <a:cubicBezTo>
                    <a:pt x="813792" y="241591"/>
                    <a:pt x="775315" y="326760"/>
                    <a:pt x="698362" y="414416"/>
                  </a:cubicBezTo>
                  <a:cubicBezTo>
                    <a:pt x="621408" y="502073"/>
                    <a:pt x="546100" y="545901"/>
                    <a:pt x="472436" y="545901"/>
                  </a:cubicBezTo>
                  <a:cubicBezTo>
                    <a:pt x="439558" y="545901"/>
                    <a:pt x="411733" y="535505"/>
                    <a:pt x="388962" y="514712"/>
                  </a:cubicBezTo>
                  <a:cubicBezTo>
                    <a:pt x="366191" y="493920"/>
                    <a:pt x="354806" y="468067"/>
                    <a:pt x="354806" y="437154"/>
                  </a:cubicBezTo>
                  <a:cubicBezTo>
                    <a:pt x="354806" y="413261"/>
                    <a:pt x="362410" y="392373"/>
                    <a:pt x="377619" y="374488"/>
                  </a:cubicBezTo>
                  <a:cubicBezTo>
                    <a:pt x="392827" y="356604"/>
                    <a:pt x="411231" y="347662"/>
                    <a:pt x="432829" y="347662"/>
                  </a:cubicBezTo>
                  <a:cubicBezTo>
                    <a:pt x="465348" y="347662"/>
                    <a:pt x="481608" y="363475"/>
                    <a:pt x="481608" y="395101"/>
                  </a:cubicBezTo>
                  <a:cubicBezTo>
                    <a:pt x="481608" y="410889"/>
                    <a:pt x="475768" y="424977"/>
                    <a:pt x="464088" y="437364"/>
                  </a:cubicBezTo>
                  <a:cubicBezTo>
                    <a:pt x="452408" y="449751"/>
                    <a:pt x="438903" y="455944"/>
                    <a:pt x="423574" y="455944"/>
                  </a:cubicBezTo>
                  <a:cubicBezTo>
                    <a:pt x="416822" y="455944"/>
                    <a:pt x="410939" y="455142"/>
                    <a:pt x="405925" y="453538"/>
                  </a:cubicBezTo>
                  <a:lnTo>
                    <a:pt x="393629" y="446404"/>
                  </a:lnTo>
                  <a:lnTo>
                    <a:pt x="397659" y="466110"/>
                  </a:lnTo>
                  <a:cubicBezTo>
                    <a:pt x="401622" y="474899"/>
                    <a:pt x="407566" y="482792"/>
                    <a:pt x="415491" y="489788"/>
                  </a:cubicBezTo>
                  <a:cubicBezTo>
                    <a:pt x="431341" y="503781"/>
                    <a:pt x="451535" y="510778"/>
                    <a:pt x="476073" y="510778"/>
                  </a:cubicBezTo>
                  <a:cubicBezTo>
                    <a:pt x="536652" y="510778"/>
                    <a:pt x="602131" y="470163"/>
                    <a:pt x="672508" y="388934"/>
                  </a:cubicBezTo>
                  <a:cubicBezTo>
                    <a:pt x="742885" y="307705"/>
                    <a:pt x="778073" y="231449"/>
                    <a:pt x="778073" y="160167"/>
                  </a:cubicBezTo>
                  <a:cubicBezTo>
                    <a:pt x="778073" y="123636"/>
                    <a:pt x="765542" y="93563"/>
                    <a:pt x="740480" y="69949"/>
                  </a:cubicBezTo>
                  <a:cubicBezTo>
                    <a:pt x="715418" y="46335"/>
                    <a:pt x="683106" y="34528"/>
                    <a:pt x="643542" y="34528"/>
                  </a:cubicBezTo>
                  <a:cubicBezTo>
                    <a:pt x="544323" y="34528"/>
                    <a:pt x="448675" y="84843"/>
                    <a:pt x="356597" y="185472"/>
                  </a:cubicBezTo>
                  <a:cubicBezTo>
                    <a:pt x="264519" y="286102"/>
                    <a:pt x="218480" y="390717"/>
                    <a:pt x="218480" y="499318"/>
                  </a:cubicBezTo>
                  <a:cubicBezTo>
                    <a:pt x="218480" y="548549"/>
                    <a:pt x="233993" y="586976"/>
                    <a:pt x="265021" y="614599"/>
                  </a:cubicBezTo>
                  <a:cubicBezTo>
                    <a:pt x="296048" y="642223"/>
                    <a:pt x="339378" y="656034"/>
                    <a:pt x="395008" y="656034"/>
                  </a:cubicBezTo>
                  <a:cubicBezTo>
                    <a:pt x="443712" y="656034"/>
                    <a:pt x="492438" y="643881"/>
                    <a:pt x="541185" y="619576"/>
                  </a:cubicBezTo>
                  <a:cubicBezTo>
                    <a:pt x="589933" y="595270"/>
                    <a:pt x="649991" y="552909"/>
                    <a:pt x="721361" y="492491"/>
                  </a:cubicBezTo>
                  <a:cubicBezTo>
                    <a:pt x="782293" y="390376"/>
                    <a:pt x="826399" y="319717"/>
                    <a:pt x="853678" y="280513"/>
                  </a:cubicBezTo>
                  <a:cubicBezTo>
                    <a:pt x="880672" y="241594"/>
                    <a:pt x="912753" y="202564"/>
                    <a:pt x="949923" y="163422"/>
                  </a:cubicBezTo>
                  <a:cubicBezTo>
                    <a:pt x="1024269" y="85430"/>
                    <a:pt x="1082238" y="46434"/>
                    <a:pt x="1123829" y="46434"/>
                  </a:cubicBezTo>
                  <a:cubicBezTo>
                    <a:pt x="1148119" y="46434"/>
                    <a:pt x="1160264" y="57410"/>
                    <a:pt x="1160264" y="79362"/>
                  </a:cubicBezTo>
                  <a:cubicBezTo>
                    <a:pt x="1160264" y="109791"/>
                    <a:pt x="1125682" y="165053"/>
                    <a:pt x="1056517" y="245148"/>
                  </a:cubicBezTo>
                  <a:cubicBezTo>
                    <a:pt x="987352" y="325242"/>
                    <a:pt x="921172" y="388469"/>
                    <a:pt x="857975" y="434829"/>
                  </a:cubicBezTo>
                  <a:cubicBezTo>
                    <a:pt x="809464" y="541160"/>
                    <a:pt x="758692" y="619443"/>
                    <a:pt x="705659" y="669675"/>
                  </a:cubicBezTo>
                  <a:cubicBezTo>
                    <a:pt x="652627" y="719908"/>
                    <a:pt x="584067" y="752884"/>
                    <a:pt x="499979" y="768604"/>
                  </a:cubicBezTo>
                  <a:cubicBezTo>
                    <a:pt x="647740" y="801917"/>
                    <a:pt x="736719" y="821943"/>
                    <a:pt x="766916" y="828684"/>
                  </a:cubicBezTo>
                  <a:cubicBezTo>
                    <a:pt x="797113" y="835425"/>
                    <a:pt x="825922" y="838795"/>
                    <a:pt x="853343" y="838795"/>
                  </a:cubicBezTo>
                  <a:cubicBezTo>
                    <a:pt x="872086" y="838795"/>
                    <a:pt x="890022" y="835334"/>
                    <a:pt x="907149" y="828412"/>
                  </a:cubicBezTo>
                  <a:lnTo>
                    <a:pt x="928291" y="817474"/>
                  </a:lnTo>
                  <a:lnTo>
                    <a:pt x="920948" y="810397"/>
                  </a:lnTo>
                  <a:cubicBezTo>
                    <a:pt x="902295" y="788686"/>
                    <a:pt x="892969" y="762883"/>
                    <a:pt x="892969" y="732988"/>
                  </a:cubicBezTo>
                  <a:cubicBezTo>
                    <a:pt x="892969" y="668979"/>
                    <a:pt x="932284" y="615156"/>
                    <a:pt x="1010915" y="571518"/>
                  </a:cubicBezTo>
                  <a:cubicBezTo>
                    <a:pt x="1071513" y="516340"/>
                    <a:pt x="1121026" y="488751"/>
                    <a:pt x="1159455" y="488751"/>
                  </a:cubicBezTo>
                  <a:cubicBezTo>
                    <a:pt x="1201269" y="488751"/>
                    <a:pt x="1222176" y="510592"/>
                    <a:pt x="1222176" y="554273"/>
                  </a:cubicBezTo>
                  <a:cubicBezTo>
                    <a:pt x="1222176" y="601532"/>
                    <a:pt x="1198637" y="654295"/>
                    <a:pt x="1151558" y="712561"/>
                  </a:cubicBezTo>
                  <a:cubicBezTo>
                    <a:pt x="1153108" y="711389"/>
                    <a:pt x="1157694" y="710803"/>
                    <a:pt x="1165315" y="710803"/>
                  </a:cubicBezTo>
                  <a:cubicBezTo>
                    <a:pt x="1180377" y="710803"/>
                    <a:pt x="1198762" y="703242"/>
                    <a:pt x="1220470" y="688120"/>
                  </a:cubicBezTo>
                  <a:cubicBezTo>
                    <a:pt x="1242177" y="672999"/>
                    <a:pt x="1260264" y="654273"/>
                    <a:pt x="1274731" y="631943"/>
                  </a:cubicBezTo>
                  <a:cubicBezTo>
                    <a:pt x="1281298" y="623627"/>
                    <a:pt x="1287493" y="619469"/>
                    <a:pt x="1293316" y="619469"/>
                  </a:cubicBezTo>
                  <a:lnTo>
                    <a:pt x="1294724" y="619919"/>
                  </a:lnTo>
                  <a:lnTo>
                    <a:pt x="1296460" y="617306"/>
                  </a:lnTo>
                  <a:cubicBezTo>
                    <a:pt x="1324155" y="580679"/>
                    <a:pt x="1361173" y="549281"/>
                    <a:pt x="1407514" y="523112"/>
                  </a:cubicBezTo>
                  <a:cubicBezTo>
                    <a:pt x="1447226" y="500205"/>
                    <a:pt x="1479978" y="488751"/>
                    <a:pt x="1505768" y="488751"/>
                  </a:cubicBezTo>
                  <a:cubicBezTo>
                    <a:pt x="1542926" y="488751"/>
                    <a:pt x="1561505" y="509826"/>
                    <a:pt x="1561505" y="551975"/>
                  </a:cubicBezTo>
                  <a:cubicBezTo>
                    <a:pt x="1561505" y="581158"/>
                    <a:pt x="1551482" y="610559"/>
                    <a:pt x="1531437" y="640179"/>
                  </a:cubicBezTo>
                  <a:cubicBezTo>
                    <a:pt x="1511391" y="669799"/>
                    <a:pt x="1490114" y="684609"/>
                    <a:pt x="1467603" y="684609"/>
                  </a:cubicBezTo>
                  <a:cubicBezTo>
                    <a:pt x="1442098" y="684609"/>
                    <a:pt x="1429345" y="671903"/>
                    <a:pt x="1429345" y="646490"/>
                  </a:cubicBezTo>
                  <a:cubicBezTo>
                    <a:pt x="1429345" y="620948"/>
                    <a:pt x="1449437" y="598382"/>
                    <a:pt x="1489621" y="578792"/>
                  </a:cubicBezTo>
                  <a:cubicBezTo>
                    <a:pt x="1512937" y="567333"/>
                    <a:pt x="1524595" y="553002"/>
                    <a:pt x="1524595" y="535800"/>
                  </a:cubicBezTo>
                  <a:cubicBezTo>
                    <a:pt x="1524595" y="526262"/>
                    <a:pt x="1519023" y="521493"/>
                    <a:pt x="1507880" y="521493"/>
                  </a:cubicBezTo>
                  <a:cubicBezTo>
                    <a:pt x="1479826" y="521493"/>
                    <a:pt x="1443253" y="552182"/>
                    <a:pt x="1398161" y="613558"/>
                  </a:cubicBezTo>
                  <a:cubicBezTo>
                    <a:pt x="1353069" y="674934"/>
                    <a:pt x="1330523" y="726185"/>
                    <a:pt x="1330523" y="767311"/>
                  </a:cubicBezTo>
                  <a:cubicBezTo>
                    <a:pt x="1330523" y="795917"/>
                    <a:pt x="1343474" y="810220"/>
                    <a:pt x="1369377" y="810220"/>
                  </a:cubicBezTo>
                  <a:cubicBezTo>
                    <a:pt x="1419185" y="810220"/>
                    <a:pt x="1489301" y="750667"/>
                    <a:pt x="1579727" y="631561"/>
                  </a:cubicBezTo>
                  <a:cubicBezTo>
                    <a:pt x="1586275" y="623518"/>
                    <a:pt x="1593078" y="619497"/>
                    <a:pt x="1600135" y="619497"/>
                  </a:cubicBezTo>
                  <a:lnTo>
                    <a:pt x="1603939" y="621579"/>
                  </a:lnTo>
                  <a:lnTo>
                    <a:pt x="1624707" y="599628"/>
                  </a:lnTo>
                  <a:cubicBezTo>
                    <a:pt x="1651893" y="574203"/>
                    <a:pt x="1687234" y="550087"/>
                    <a:pt x="1730732" y="527279"/>
                  </a:cubicBezTo>
                  <a:cubicBezTo>
                    <a:pt x="1772552" y="501594"/>
                    <a:pt x="1808652" y="488751"/>
                    <a:pt x="1839032" y="488751"/>
                  </a:cubicBezTo>
                  <a:cubicBezTo>
                    <a:pt x="1863384" y="488751"/>
                    <a:pt x="1878604" y="497568"/>
                    <a:pt x="1884692" y="515200"/>
                  </a:cubicBezTo>
                  <a:lnTo>
                    <a:pt x="1886928" y="530310"/>
                  </a:lnTo>
                  <a:lnTo>
                    <a:pt x="1894098" y="493514"/>
                  </a:lnTo>
                  <a:cubicBezTo>
                    <a:pt x="1910717" y="496236"/>
                    <a:pt x="1923135" y="497597"/>
                    <a:pt x="1931352" y="497597"/>
                  </a:cubicBezTo>
                  <a:cubicBezTo>
                    <a:pt x="1941274" y="497597"/>
                    <a:pt x="1959080" y="496236"/>
                    <a:pt x="1984772" y="493514"/>
                  </a:cubicBezTo>
                  <a:lnTo>
                    <a:pt x="1869765" y="688218"/>
                  </a:lnTo>
                  <a:cubicBezTo>
                    <a:pt x="1842058" y="742063"/>
                    <a:pt x="1828205" y="777562"/>
                    <a:pt x="1828205" y="794714"/>
                  </a:cubicBezTo>
                  <a:cubicBezTo>
                    <a:pt x="1828205" y="805051"/>
                    <a:pt x="1831615" y="810220"/>
                    <a:pt x="1838437" y="810220"/>
                  </a:cubicBezTo>
                  <a:cubicBezTo>
                    <a:pt x="1850529" y="810220"/>
                    <a:pt x="1873086" y="793038"/>
                    <a:pt x="1906107" y="758674"/>
                  </a:cubicBezTo>
                  <a:cubicBezTo>
                    <a:pt x="1939128" y="724311"/>
                    <a:pt x="1972825" y="681806"/>
                    <a:pt x="2007198" y="631161"/>
                  </a:cubicBezTo>
                  <a:cubicBezTo>
                    <a:pt x="2009530" y="627273"/>
                    <a:pt x="2012076" y="624357"/>
                    <a:pt x="2014837" y="622413"/>
                  </a:cubicBezTo>
                  <a:lnTo>
                    <a:pt x="2023656" y="619532"/>
                  </a:lnTo>
                  <a:lnTo>
                    <a:pt x="2026323" y="614982"/>
                  </a:lnTo>
                  <a:cubicBezTo>
                    <a:pt x="2041405" y="589387"/>
                    <a:pt x="2059872" y="558417"/>
                    <a:pt x="2081724" y="522070"/>
                  </a:cubicBezTo>
                  <a:cubicBezTo>
                    <a:pt x="2151313" y="406263"/>
                    <a:pt x="2212066" y="302685"/>
                    <a:pt x="2263983" y="211336"/>
                  </a:cubicBezTo>
                  <a:cubicBezTo>
                    <a:pt x="2280335" y="214449"/>
                    <a:pt x="2292663" y="216005"/>
                    <a:pt x="2300966" y="216005"/>
                  </a:cubicBezTo>
                  <a:cubicBezTo>
                    <a:pt x="2314609" y="216005"/>
                    <a:pt x="2332440" y="213670"/>
                    <a:pt x="2354461" y="209001"/>
                  </a:cubicBezTo>
                  <a:cubicBezTo>
                    <a:pt x="2190762" y="491359"/>
                    <a:pt x="2095466" y="656341"/>
                    <a:pt x="2068571" y="703947"/>
                  </a:cubicBezTo>
                  <a:cubicBezTo>
                    <a:pt x="2041677" y="751554"/>
                    <a:pt x="2028230" y="782191"/>
                    <a:pt x="2028230" y="795858"/>
                  </a:cubicBezTo>
                  <a:cubicBezTo>
                    <a:pt x="2028230" y="805433"/>
                    <a:pt x="2031445" y="810220"/>
                    <a:pt x="2037875" y="810220"/>
                  </a:cubicBezTo>
                  <a:cubicBezTo>
                    <a:pt x="2066388" y="810220"/>
                    <a:pt x="2122726" y="750627"/>
                    <a:pt x="2206888" y="631440"/>
                  </a:cubicBezTo>
                  <a:cubicBezTo>
                    <a:pt x="2210863" y="623478"/>
                    <a:pt x="2217170" y="619497"/>
                    <a:pt x="2225808" y="619497"/>
                  </a:cubicBezTo>
                  <a:cubicBezTo>
                    <a:pt x="2234750" y="621704"/>
                    <a:pt x="2239221" y="626839"/>
                    <a:pt x="2239221" y="634900"/>
                  </a:cubicBezTo>
                  <a:cubicBezTo>
                    <a:pt x="2239221" y="640469"/>
                    <a:pt x="2236149" y="646326"/>
                    <a:pt x="2230003" y="652471"/>
                  </a:cubicBezTo>
                  <a:lnTo>
                    <a:pt x="2205763" y="685753"/>
                  </a:lnTo>
                  <a:cubicBezTo>
                    <a:pt x="2129916" y="790559"/>
                    <a:pt x="2072335" y="842962"/>
                    <a:pt x="2033020" y="842962"/>
                  </a:cubicBezTo>
                  <a:cubicBezTo>
                    <a:pt x="2012525" y="842962"/>
                    <a:pt x="1995887" y="835405"/>
                    <a:pt x="1983107" y="820289"/>
                  </a:cubicBezTo>
                  <a:cubicBezTo>
                    <a:pt x="1970326" y="805174"/>
                    <a:pt x="1963936" y="786380"/>
                    <a:pt x="1963936" y="763907"/>
                  </a:cubicBezTo>
                  <a:lnTo>
                    <a:pt x="1966887" y="737509"/>
                  </a:lnTo>
                  <a:lnTo>
                    <a:pt x="1954039" y="752903"/>
                  </a:lnTo>
                  <a:cubicBezTo>
                    <a:pt x="1904163" y="812942"/>
                    <a:pt x="1863992" y="842962"/>
                    <a:pt x="1833525" y="842962"/>
                  </a:cubicBezTo>
                  <a:cubicBezTo>
                    <a:pt x="1811852" y="842962"/>
                    <a:pt x="1794335" y="835014"/>
                    <a:pt x="1780975" y="819117"/>
                  </a:cubicBezTo>
                  <a:cubicBezTo>
                    <a:pt x="1767615" y="803220"/>
                    <a:pt x="1760934" y="783657"/>
                    <a:pt x="1760934" y="760428"/>
                  </a:cubicBezTo>
                  <a:lnTo>
                    <a:pt x="1765073" y="732604"/>
                  </a:lnTo>
                  <a:lnTo>
                    <a:pt x="1761360" y="739906"/>
                  </a:lnTo>
                  <a:cubicBezTo>
                    <a:pt x="1743356" y="772831"/>
                    <a:pt x="1726043" y="796960"/>
                    <a:pt x="1709421" y="812294"/>
                  </a:cubicBezTo>
                  <a:cubicBezTo>
                    <a:pt x="1687258" y="832740"/>
                    <a:pt x="1664705" y="842962"/>
                    <a:pt x="1641760" y="842962"/>
                  </a:cubicBezTo>
                  <a:cubicBezTo>
                    <a:pt x="1617123" y="842962"/>
                    <a:pt x="1596794" y="832856"/>
                    <a:pt x="1580773" y="812643"/>
                  </a:cubicBezTo>
                  <a:cubicBezTo>
                    <a:pt x="1564753" y="792430"/>
                    <a:pt x="1556742" y="767435"/>
                    <a:pt x="1556742" y="737657"/>
                  </a:cubicBezTo>
                  <a:cubicBezTo>
                    <a:pt x="1556742" y="727728"/>
                    <a:pt x="1557648" y="717945"/>
                    <a:pt x="1559461" y="708307"/>
                  </a:cubicBezTo>
                  <a:lnTo>
                    <a:pt x="1560453" y="704842"/>
                  </a:lnTo>
                  <a:lnTo>
                    <a:pt x="1548036" y="718910"/>
                  </a:lnTo>
                  <a:cubicBezTo>
                    <a:pt x="1541797" y="725900"/>
                    <a:pt x="1535112" y="733319"/>
                    <a:pt x="1527981" y="741164"/>
                  </a:cubicBezTo>
                  <a:cubicBezTo>
                    <a:pt x="1465827" y="809029"/>
                    <a:pt x="1411827" y="842962"/>
                    <a:pt x="1365982" y="842962"/>
                  </a:cubicBezTo>
                  <a:cubicBezTo>
                    <a:pt x="1335255" y="842962"/>
                    <a:pt x="1309063" y="831368"/>
                    <a:pt x="1287405" y="808178"/>
                  </a:cubicBezTo>
                  <a:cubicBezTo>
                    <a:pt x="1265748" y="784989"/>
                    <a:pt x="1254919" y="757395"/>
                    <a:pt x="1254919" y="725397"/>
                  </a:cubicBezTo>
                  <a:cubicBezTo>
                    <a:pt x="1254919" y="716539"/>
                    <a:pt x="1255784" y="707643"/>
                    <a:pt x="1257515" y="698710"/>
                  </a:cubicBezTo>
                  <a:lnTo>
                    <a:pt x="1258185" y="696394"/>
                  </a:lnTo>
                  <a:lnTo>
                    <a:pt x="1242980" y="709850"/>
                  </a:lnTo>
                  <a:cubicBezTo>
                    <a:pt x="1216363" y="730329"/>
                    <a:pt x="1190890" y="740568"/>
                    <a:pt x="1166561" y="740568"/>
                  </a:cubicBezTo>
                  <a:cubicBezTo>
                    <a:pt x="1152379" y="740568"/>
                    <a:pt x="1143028" y="738234"/>
                    <a:pt x="1138507" y="733564"/>
                  </a:cubicBezTo>
                  <a:cubicBezTo>
                    <a:pt x="1088799" y="806496"/>
                    <a:pt x="1039155" y="842962"/>
                    <a:pt x="989577" y="842962"/>
                  </a:cubicBezTo>
                  <a:cubicBezTo>
                    <a:pt x="982802" y="842962"/>
                    <a:pt x="976291" y="842284"/>
                    <a:pt x="970044" y="840927"/>
                  </a:cubicBezTo>
                  <a:lnTo>
                    <a:pt x="960751" y="837766"/>
                  </a:lnTo>
                  <a:lnTo>
                    <a:pt x="949077" y="847697"/>
                  </a:lnTo>
                  <a:cubicBezTo>
                    <a:pt x="908949" y="875100"/>
                    <a:pt x="851170" y="888801"/>
                    <a:pt x="775739" y="888801"/>
                  </a:cubicBezTo>
                  <a:cubicBezTo>
                    <a:pt x="721435" y="888801"/>
                    <a:pt x="669360" y="883698"/>
                    <a:pt x="619516" y="873491"/>
                  </a:cubicBezTo>
                  <a:cubicBezTo>
                    <a:pt x="569671" y="863284"/>
                    <a:pt x="494894" y="842122"/>
                    <a:pt x="395185" y="810006"/>
                  </a:cubicBezTo>
                  <a:cubicBezTo>
                    <a:pt x="331617" y="822849"/>
                    <a:pt x="264933" y="829270"/>
                    <a:pt x="195132" y="829270"/>
                  </a:cubicBezTo>
                  <a:cubicBezTo>
                    <a:pt x="65044" y="829270"/>
                    <a:pt x="0" y="806661"/>
                    <a:pt x="0" y="761442"/>
                  </a:cubicBezTo>
                  <a:cubicBezTo>
                    <a:pt x="0" y="718554"/>
                    <a:pt x="50651" y="697111"/>
                    <a:pt x="151953" y="697111"/>
                  </a:cubicBezTo>
                  <a:cubicBezTo>
                    <a:pt x="224954" y="697111"/>
                    <a:pt x="332612" y="715711"/>
                    <a:pt x="474929" y="752912"/>
                  </a:cubicBezTo>
                  <a:cubicBezTo>
                    <a:pt x="513972" y="737341"/>
                    <a:pt x="549625" y="713618"/>
                    <a:pt x="581890" y="681744"/>
                  </a:cubicBezTo>
                  <a:cubicBezTo>
                    <a:pt x="614155" y="649870"/>
                    <a:pt x="654847" y="602124"/>
                    <a:pt x="703966" y="538506"/>
                  </a:cubicBezTo>
                  <a:cubicBezTo>
                    <a:pt x="599297" y="639877"/>
                    <a:pt x="494906" y="690562"/>
                    <a:pt x="390795" y="690562"/>
                  </a:cubicBezTo>
                  <a:cubicBezTo>
                    <a:pt x="318855" y="690562"/>
                    <a:pt x="261435" y="669208"/>
                    <a:pt x="218535" y="626501"/>
                  </a:cubicBezTo>
                  <a:cubicBezTo>
                    <a:pt x="175636" y="583794"/>
                    <a:pt x="154186" y="526253"/>
                    <a:pt x="154186" y="453879"/>
                  </a:cubicBezTo>
                  <a:cubicBezTo>
                    <a:pt x="154186" y="344924"/>
                    <a:pt x="205280" y="242039"/>
                    <a:pt x="307469" y="145223"/>
                  </a:cubicBezTo>
                  <a:cubicBezTo>
                    <a:pt x="409659" y="48408"/>
                    <a:pt x="518024" y="0"/>
                    <a:pt x="6325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012533-09CD-4823-81FA-2B187D83FE89}"/>
                </a:ext>
              </a:extLst>
            </p:cNvPr>
            <p:cNvSpPr/>
            <p:nvPr/>
          </p:nvSpPr>
          <p:spPr>
            <a:xfrm>
              <a:off x="4637950" y="3364792"/>
              <a:ext cx="795226" cy="316010"/>
            </a:xfrm>
            <a:custGeom>
              <a:avLst/>
              <a:gdLst/>
              <a:ahLst/>
              <a:cxnLst/>
              <a:rect l="l" t="t" r="r" b="b"/>
              <a:pathLst>
                <a:path w="1782026" h="708148">
                  <a:moveTo>
                    <a:pt x="1512310" y="429965"/>
                  </a:moveTo>
                  <a:cubicBezTo>
                    <a:pt x="1486443" y="429965"/>
                    <a:pt x="1450448" y="458036"/>
                    <a:pt x="1404326" y="514179"/>
                  </a:cubicBezTo>
                  <a:cubicBezTo>
                    <a:pt x="1358203" y="570322"/>
                    <a:pt x="1335141" y="615135"/>
                    <a:pt x="1335141" y="648617"/>
                  </a:cubicBezTo>
                  <a:cubicBezTo>
                    <a:pt x="1335141" y="663754"/>
                    <a:pt x="1340592" y="671322"/>
                    <a:pt x="1351494" y="671322"/>
                  </a:cubicBezTo>
                  <a:cubicBezTo>
                    <a:pt x="1374028" y="671322"/>
                    <a:pt x="1415951" y="627604"/>
                    <a:pt x="1477265" y="540169"/>
                  </a:cubicBezTo>
                  <a:cubicBezTo>
                    <a:pt x="1509913" y="493069"/>
                    <a:pt x="1526237" y="461627"/>
                    <a:pt x="1526237" y="445843"/>
                  </a:cubicBezTo>
                  <a:cubicBezTo>
                    <a:pt x="1526237" y="435257"/>
                    <a:pt x="1521595" y="429965"/>
                    <a:pt x="1512310" y="429965"/>
                  </a:cubicBezTo>
                  <a:close/>
                  <a:moveTo>
                    <a:pt x="1207261" y="428969"/>
                  </a:moveTo>
                  <a:cubicBezTo>
                    <a:pt x="1181234" y="428969"/>
                    <a:pt x="1147740" y="456123"/>
                    <a:pt x="1106780" y="510431"/>
                  </a:cubicBezTo>
                  <a:cubicBezTo>
                    <a:pt x="1065820" y="564739"/>
                    <a:pt x="1045340" y="610145"/>
                    <a:pt x="1045340" y="646650"/>
                  </a:cubicBezTo>
                  <a:cubicBezTo>
                    <a:pt x="1045340" y="662434"/>
                    <a:pt x="1052600" y="670327"/>
                    <a:pt x="1067120" y="670327"/>
                  </a:cubicBezTo>
                  <a:cubicBezTo>
                    <a:pt x="1098902" y="670327"/>
                    <a:pt x="1133996" y="645019"/>
                    <a:pt x="1172403" y="594405"/>
                  </a:cubicBezTo>
                  <a:cubicBezTo>
                    <a:pt x="1162963" y="586152"/>
                    <a:pt x="1158243" y="575132"/>
                    <a:pt x="1158243" y="561343"/>
                  </a:cubicBezTo>
                  <a:cubicBezTo>
                    <a:pt x="1158243" y="543137"/>
                    <a:pt x="1165409" y="524498"/>
                    <a:pt x="1179739" y="505424"/>
                  </a:cubicBezTo>
                  <a:cubicBezTo>
                    <a:pt x="1194070" y="486350"/>
                    <a:pt x="1208941" y="476813"/>
                    <a:pt x="1224352" y="476813"/>
                  </a:cubicBezTo>
                  <a:lnTo>
                    <a:pt x="1235226" y="479217"/>
                  </a:lnTo>
                  <a:lnTo>
                    <a:pt x="1234023" y="474825"/>
                  </a:lnTo>
                  <a:cubicBezTo>
                    <a:pt x="1233309" y="470147"/>
                    <a:pt x="1232952" y="464706"/>
                    <a:pt x="1232952" y="458501"/>
                  </a:cubicBezTo>
                  <a:cubicBezTo>
                    <a:pt x="1232952" y="438813"/>
                    <a:pt x="1224389" y="428969"/>
                    <a:pt x="1207261" y="428969"/>
                  </a:cubicBezTo>
                  <a:close/>
                  <a:moveTo>
                    <a:pt x="902461" y="428969"/>
                  </a:moveTo>
                  <a:cubicBezTo>
                    <a:pt x="876433" y="428969"/>
                    <a:pt x="842940" y="456123"/>
                    <a:pt x="801980" y="510431"/>
                  </a:cubicBezTo>
                  <a:cubicBezTo>
                    <a:pt x="761020" y="564739"/>
                    <a:pt x="740540" y="610145"/>
                    <a:pt x="740540" y="646650"/>
                  </a:cubicBezTo>
                  <a:cubicBezTo>
                    <a:pt x="740540" y="662434"/>
                    <a:pt x="747800" y="670327"/>
                    <a:pt x="762320" y="670327"/>
                  </a:cubicBezTo>
                  <a:cubicBezTo>
                    <a:pt x="794102" y="670327"/>
                    <a:pt x="829196" y="645019"/>
                    <a:pt x="867603" y="594405"/>
                  </a:cubicBezTo>
                  <a:cubicBezTo>
                    <a:pt x="858163" y="586152"/>
                    <a:pt x="853443" y="575132"/>
                    <a:pt x="853443" y="561343"/>
                  </a:cubicBezTo>
                  <a:cubicBezTo>
                    <a:pt x="853443" y="543137"/>
                    <a:pt x="860609" y="524498"/>
                    <a:pt x="874939" y="505424"/>
                  </a:cubicBezTo>
                  <a:cubicBezTo>
                    <a:pt x="889270" y="486350"/>
                    <a:pt x="904141" y="476813"/>
                    <a:pt x="919552" y="476813"/>
                  </a:cubicBezTo>
                  <a:lnTo>
                    <a:pt x="930426" y="479217"/>
                  </a:lnTo>
                  <a:lnTo>
                    <a:pt x="929223" y="474825"/>
                  </a:lnTo>
                  <a:cubicBezTo>
                    <a:pt x="928509" y="470147"/>
                    <a:pt x="928152" y="464706"/>
                    <a:pt x="928152" y="458501"/>
                  </a:cubicBezTo>
                  <a:cubicBezTo>
                    <a:pt x="928152" y="438813"/>
                    <a:pt x="919589" y="428969"/>
                    <a:pt x="902461" y="428969"/>
                  </a:cubicBezTo>
                  <a:close/>
                  <a:moveTo>
                    <a:pt x="716086" y="361523"/>
                  </a:moveTo>
                  <a:cubicBezTo>
                    <a:pt x="703680" y="361523"/>
                    <a:pt x="692200" y="369842"/>
                    <a:pt x="681645" y="386480"/>
                  </a:cubicBezTo>
                  <a:lnTo>
                    <a:pt x="674438" y="400133"/>
                  </a:lnTo>
                  <a:lnTo>
                    <a:pt x="695028" y="398329"/>
                  </a:lnTo>
                  <a:cubicBezTo>
                    <a:pt x="702322" y="396880"/>
                    <a:pt x="708645" y="394707"/>
                    <a:pt x="713994" y="391809"/>
                  </a:cubicBezTo>
                  <a:cubicBezTo>
                    <a:pt x="724694" y="386014"/>
                    <a:pt x="730043" y="379576"/>
                    <a:pt x="730043" y="372495"/>
                  </a:cubicBezTo>
                  <a:cubicBezTo>
                    <a:pt x="730043" y="365180"/>
                    <a:pt x="725391" y="361523"/>
                    <a:pt x="716086" y="361523"/>
                  </a:cubicBezTo>
                  <a:close/>
                  <a:moveTo>
                    <a:pt x="1704852" y="170746"/>
                  </a:moveTo>
                  <a:cubicBezTo>
                    <a:pt x="1719569" y="174002"/>
                    <a:pt x="1731686" y="175630"/>
                    <a:pt x="1741203" y="175630"/>
                  </a:cubicBezTo>
                  <a:cubicBezTo>
                    <a:pt x="1744702" y="175630"/>
                    <a:pt x="1758310" y="174979"/>
                    <a:pt x="1782026" y="173678"/>
                  </a:cubicBezTo>
                  <a:cubicBezTo>
                    <a:pt x="1658926" y="378122"/>
                    <a:pt x="1581620" y="507074"/>
                    <a:pt x="1550108" y="560534"/>
                  </a:cubicBezTo>
                  <a:cubicBezTo>
                    <a:pt x="1518933" y="613829"/>
                    <a:pt x="1503345" y="646756"/>
                    <a:pt x="1503345" y="659316"/>
                  </a:cubicBezTo>
                  <a:cubicBezTo>
                    <a:pt x="1503345" y="667320"/>
                    <a:pt x="1506520" y="671322"/>
                    <a:pt x="1512870" y="671322"/>
                  </a:cubicBezTo>
                  <a:cubicBezTo>
                    <a:pt x="1538934" y="671322"/>
                    <a:pt x="1586545" y="621018"/>
                    <a:pt x="1655702" y="520411"/>
                  </a:cubicBezTo>
                  <a:cubicBezTo>
                    <a:pt x="1659108" y="514730"/>
                    <a:pt x="1663478" y="511889"/>
                    <a:pt x="1668812" y="511889"/>
                  </a:cubicBezTo>
                  <a:cubicBezTo>
                    <a:pt x="1677733" y="511889"/>
                    <a:pt x="1682194" y="516620"/>
                    <a:pt x="1682194" y="526080"/>
                  </a:cubicBezTo>
                  <a:cubicBezTo>
                    <a:pt x="1681173" y="529133"/>
                    <a:pt x="1679203" y="532767"/>
                    <a:pt x="1676284" y="536981"/>
                  </a:cubicBezTo>
                  <a:lnTo>
                    <a:pt x="1654209" y="567275"/>
                  </a:lnTo>
                  <a:cubicBezTo>
                    <a:pt x="1590801" y="654887"/>
                    <a:pt x="1542659" y="698692"/>
                    <a:pt x="1509783" y="698692"/>
                  </a:cubicBezTo>
                  <a:cubicBezTo>
                    <a:pt x="1491666" y="698692"/>
                    <a:pt x="1477023" y="692048"/>
                    <a:pt x="1465855" y="678759"/>
                  </a:cubicBezTo>
                  <a:cubicBezTo>
                    <a:pt x="1454686" y="665471"/>
                    <a:pt x="1449102" y="648793"/>
                    <a:pt x="1449102" y="628727"/>
                  </a:cubicBezTo>
                  <a:cubicBezTo>
                    <a:pt x="1449102" y="609485"/>
                    <a:pt x="1454936" y="592471"/>
                    <a:pt x="1466605" y="577687"/>
                  </a:cubicBezTo>
                  <a:cubicBezTo>
                    <a:pt x="1419894" y="658357"/>
                    <a:pt x="1380847" y="698692"/>
                    <a:pt x="1349464" y="698692"/>
                  </a:cubicBezTo>
                  <a:cubicBezTo>
                    <a:pt x="1328874" y="698692"/>
                    <a:pt x="1311884" y="690244"/>
                    <a:pt x="1298495" y="673348"/>
                  </a:cubicBezTo>
                  <a:cubicBezTo>
                    <a:pt x="1285105" y="656451"/>
                    <a:pt x="1278410" y="635556"/>
                    <a:pt x="1278410" y="610664"/>
                  </a:cubicBezTo>
                  <a:lnTo>
                    <a:pt x="1282647" y="583493"/>
                  </a:lnTo>
                  <a:lnTo>
                    <a:pt x="1278211" y="587419"/>
                  </a:lnTo>
                  <a:cubicBezTo>
                    <a:pt x="1255961" y="604538"/>
                    <a:pt x="1234667" y="613098"/>
                    <a:pt x="1214329" y="613098"/>
                  </a:cubicBezTo>
                  <a:cubicBezTo>
                    <a:pt x="1202474" y="613098"/>
                    <a:pt x="1194657" y="611146"/>
                    <a:pt x="1190878" y="607243"/>
                  </a:cubicBezTo>
                  <a:cubicBezTo>
                    <a:pt x="1149325" y="668209"/>
                    <a:pt x="1107826" y="698692"/>
                    <a:pt x="1066381" y="698692"/>
                  </a:cubicBezTo>
                  <a:cubicBezTo>
                    <a:pt x="1043728" y="698692"/>
                    <a:pt x="1024605" y="689618"/>
                    <a:pt x="1009012" y="671470"/>
                  </a:cubicBezTo>
                  <a:cubicBezTo>
                    <a:pt x="993419" y="653321"/>
                    <a:pt x="985623" y="631752"/>
                    <a:pt x="985623" y="606760"/>
                  </a:cubicBezTo>
                  <a:lnTo>
                    <a:pt x="991239" y="571642"/>
                  </a:lnTo>
                  <a:lnTo>
                    <a:pt x="973411" y="587419"/>
                  </a:lnTo>
                  <a:cubicBezTo>
                    <a:pt x="951160" y="604538"/>
                    <a:pt x="929867" y="613098"/>
                    <a:pt x="909529" y="613098"/>
                  </a:cubicBezTo>
                  <a:cubicBezTo>
                    <a:pt x="897674" y="613098"/>
                    <a:pt x="889857" y="611146"/>
                    <a:pt x="886078" y="607243"/>
                  </a:cubicBezTo>
                  <a:cubicBezTo>
                    <a:pt x="844525" y="668209"/>
                    <a:pt x="803026" y="698692"/>
                    <a:pt x="761581" y="698692"/>
                  </a:cubicBezTo>
                  <a:cubicBezTo>
                    <a:pt x="738928" y="698692"/>
                    <a:pt x="719805" y="689618"/>
                    <a:pt x="704212" y="671470"/>
                  </a:cubicBezTo>
                  <a:cubicBezTo>
                    <a:pt x="688620" y="653321"/>
                    <a:pt x="680823" y="631752"/>
                    <a:pt x="680823" y="606760"/>
                  </a:cubicBezTo>
                  <a:cubicBezTo>
                    <a:pt x="680823" y="553253"/>
                    <a:pt x="713688" y="508261"/>
                    <a:pt x="779419" y="471782"/>
                  </a:cubicBezTo>
                  <a:cubicBezTo>
                    <a:pt x="830075" y="425657"/>
                    <a:pt x="871465" y="402594"/>
                    <a:pt x="903589" y="402594"/>
                  </a:cubicBezTo>
                  <a:cubicBezTo>
                    <a:pt x="938543" y="402594"/>
                    <a:pt x="956020" y="420852"/>
                    <a:pt x="956020" y="457366"/>
                  </a:cubicBezTo>
                  <a:cubicBezTo>
                    <a:pt x="956020" y="496872"/>
                    <a:pt x="936343" y="540978"/>
                    <a:pt x="896987" y="589685"/>
                  </a:cubicBezTo>
                  <a:cubicBezTo>
                    <a:pt x="898283" y="588705"/>
                    <a:pt x="902117" y="588215"/>
                    <a:pt x="908487" y="588215"/>
                  </a:cubicBezTo>
                  <a:cubicBezTo>
                    <a:pt x="921079" y="588215"/>
                    <a:pt x="936448" y="581895"/>
                    <a:pt x="954593" y="569254"/>
                  </a:cubicBezTo>
                  <a:cubicBezTo>
                    <a:pt x="972739" y="556614"/>
                    <a:pt x="987859" y="540960"/>
                    <a:pt x="999953" y="522293"/>
                  </a:cubicBezTo>
                  <a:cubicBezTo>
                    <a:pt x="1005443" y="515342"/>
                    <a:pt x="1010621" y="511866"/>
                    <a:pt x="1015489" y="511866"/>
                  </a:cubicBezTo>
                  <a:cubicBezTo>
                    <a:pt x="1019623" y="511866"/>
                    <a:pt x="1022723" y="512858"/>
                    <a:pt x="1024790" y="514842"/>
                  </a:cubicBezTo>
                  <a:lnTo>
                    <a:pt x="1025528" y="516967"/>
                  </a:lnTo>
                  <a:lnTo>
                    <a:pt x="1041083" y="500737"/>
                  </a:lnTo>
                  <a:cubicBezTo>
                    <a:pt x="1053408" y="490554"/>
                    <a:pt x="1067786" y="480902"/>
                    <a:pt x="1084219" y="471782"/>
                  </a:cubicBezTo>
                  <a:cubicBezTo>
                    <a:pt x="1134875" y="425657"/>
                    <a:pt x="1176265" y="402594"/>
                    <a:pt x="1208389" y="402594"/>
                  </a:cubicBezTo>
                  <a:cubicBezTo>
                    <a:pt x="1243343" y="402594"/>
                    <a:pt x="1260820" y="420852"/>
                    <a:pt x="1260820" y="457366"/>
                  </a:cubicBezTo>
                  <a:cubicBezTo>
                    <a:pt x="1260820" y="496872"/>
                    <a:pt x="1241143" y="540978"/>
                    <a:pt x="1201787" y="589685"/>
                  </a:cubicBezTo>
                  <a:cubicBezTo>
                    <a:pt x="1203083" y="588705"/>
                    <a:pt x="1206917" y="588215"/>
                    <a:pt x="1213287" y="588215"/>
                  </a:cubicBezTo>
                  <a:cubicBezTo>
                    <a:pt x="1225879" y="588215"/>
                    <a:pt x="1241248" y="581895"/>
                    <a:pt x="1259393" y="569254"/>
                  </a:cubicBezTo>
                  <a:cubicBezTo>
                    <a:pt x="1277539" y="556614"/>
                    <a:pt x="1292659" y="540960"/>
                    <a:pt x="1304753" y="522293"/>
                  </a:cubicBezTo>
                  <a:cubicBezTo>
                    <a:pt x="1307498" y="518817"/>
                    <a:pt x="1310165" y="516211"/>
                    <a:pt x="1312754" y="514473"/>
                  </a:cubicBezTo>
                  <a:lnTo>
                    <a:pt x="1319303" y="512207"/>
                  </a:lnTo>
                  <a:lnTo>
                    <a:pt x="1337146" y="491740"/>
                  </a:lnTo>
                  <a:cubicBezTo>
                    <a:pt x="1350199" y="479631"/>
                    <a:pt x="1365426" y="467891"/>
                    <a:pt x="1382830" y="456519"/>
                  </a:cubicBezTo>
                  <a:cubicBezTo>
                    <a:pt x="1437617" y="420569"/>
                    <a:pt x="1481138" y="402594"/>
                    <a:pt x="1513391" y="402594"/>
                  </a:cubicBezTo>
                  <a:cubicBezTo>
                    <a:pt x="1540534" y="402594"/>
                    <a:pt x="1554105" y="415670"/>
                    <a:pt x="1554105" y="441823"/>
                  </a:cubicBezTo>
                  <a:lnTo>
                    <a:pt x="1552848" y="449743"/>
                  </a:lnTo>
                  <a:close/>
                  <a:moveTo>
                    <a:pt x="473687" y="95960"/>
                  </a:moveTo>
                  <a:cubicBezTo>
                    <a:pt x="406023" y="105089"/>
                    <a:pt x="340432" y="139718"/>
                    <a:pt x="276915" y="199847"/>
                  </a:cubicBezTo>
                  <a:cubicBezTo>
                    <a:pt x="213398" y="259976"/>
                    <a:pt x="181640" y="319177"/>
                    <a:pt x="181640" y="377448"/>
                  </a:cubicBezTo>
                  <a:cubicBezTo>
                    <a:pt x="181640" y="397773"/>
                    <a:pt x="187920" y="414842"/>
                    <a:pt x="200480" y="428654"/>
                  </a:cubicBezTo>
                  <a:cubicBezTo>
                    <a:pt x="213040" y="442467"/>
                    <a:pt x="228486" y="449373"/>
                    <a:pt x="246815" y="449373"/>
                  </a:cubicBezTo>
                  <a:cubicBezTo>
                    <a:pt x="300234" y="449373"/>
                    <a:pt x="353403" y="416574"/>
                    <a:pt x="406322" y="350975"/>
                  </a:cubicBezTo>
                  <a:cubicBezTo>
                    <a:pt x="459241" y="285377"/>
                    <a:pt x="485700" y="218984"/>
                    <a:pt x="485700" y="151797"/>
                  </a:cubicBezTo>
                  <a:cubicBezTo>
                    <a:pt x="485700" y="131653"/>
                    <a:pt x="481696" y="113040"/>
                    <a:pt x="473687" y="95960"/>
                  </a:cubicBezTo>
                  <a:close/>
                  <a:moveTo>
                    <a:pt x="1072710" y="82111"/>
                  </a:moveTo>
                  <a:cubicBezTo>
                    <a:pt x="1003486" y="82111"/>
                    <a:pt x="941980" y="90154"/>
                    <a:pt x="888193" y="106239"/>
                  </a:cubicBezTo>
                  <a:lnTo>
                    <a:pt x="945344" y="114046"/>
                  </a:lnTo>
                  <a:cubicBezTo>
                    <a:pt x="999054" y="126596"/>
                    <a:pt x="1048497" y="132871"/>
                    <a:pt x="1093673" y="132871"/>
                  </a:cubicBezTo>
                  <a:cubicBezTo>
                    <a:pt x="1115912" y="132871"/>
                    <a:pt x="1134435" y="129993"/>
                    <a:pt x="1149242" y="124236"/>
                  </a:cubicBezTo>
                  <a:cubicBezTo>
                    <a:pt x="1164050" y="118480"/>
                    <a:pt x="1171454" y="113466"/>
                    <a:pt x="1171454" y="109194"/>
                  </a:cubicBezTo>
                  <a:cubicBezTo>
                    <a:pt x="1171454" y="103917"/>
                    <a:pt x="1162153" y="98084"/>
                    <a:pt x="1143551" y="91695"/>
                  </a:cubicBezTo>
                  <a:cubicBezTo>
                    <a:pt x="1124949" y="85306"/>
                    <a:pt x="1101335" y="82111"/>
                    <a:pt x="1072710" y="82111"/>
                  </a:cubicBezTo>
                  <a:close/>
                  <a:moveTo>
                    <a:pt x="355520" y="0"/>
                  </a:moveTo>
                  <a:cubicBezTo>
                    <a:pt x="419130" y="0"/>
                    <a:pt x="464097" y="20313"/>
                    <a:pt x="490420" y="60938"/>
                  </a:cubicBezTo>
                  <a:cubicBezTo>
                    <a:pt x="520911" y="52162"/>
                    <a:pt x="559497" y="47774"/>
                    <a:pt x="606177" y="47774"/>
                  </a:cubicBezTo>
                  <a:cubicBezTo>
                    <a:pt x="635196" y="47774"/>
                    <a:pt x="662556" y="50177"/>
                    <a:pt x="688257" y="54982"/>
                  </a:cubicBezTo>
                  <a:cubicBezTo>
                    <a:pt x="713958" y="59787"/>
                    <a:pt x="771718" y="73003"/>
                    <a:pt x="861538" y="94630"/>
                  </a:cubicBezTo>
                  <a:cubicBezTo>
                    <a:pt x="933406" y="66710"/>
                    <a:pt x="1001560" y="52750"/>
                    <a:pt x="1066000" y="52750"/>
                  </a:cubicBezTo>
                  <a:cubicBezTo>
                    <a:pt x="1104536" y="52750"/>
                    <a:pt x="1136722" y="57427"/>
                    <a:pt x="1162558" y="66782"/>
                  </a:cubicBezTo>
                  <a:cubicBezTo>
                    <a:pt x="1188394" y="76136"/>
                    <a:pt x="1201312" y="89910"/>
                    <a:pt x="1201312" y="108106"/>
                  </a:cubicBezTo>
                  <a:cubicBezTo>
                    <a:pt x="1201312" y="128732"/>
                    <a:pt x="1183988" y="145149"/>
                    <a:pt x="1149340" y="157357"/>
                  </a:cubicBezTo>
                  <a:cubicBezTo>
                    <a:pt x="1114691" y="169565"/>
                    <a:pt x="1074232" y="175668"/>
                    <a:pt x="1027961" y="175668"/>
                  </a:cubicBezTo>
                  <a:cubicBezTo>
                    <a:pt x="968467" y="175668"/>
                    <a:pt x="897179" y="166672"/>
                    <a:pt x="814099" y="148679"/>
                  </a:cubicBezTo>
                  <a:cubicBezTo>
                    <a:pt x="776459" y="166828"/>
                    <a:pt x="740613" y="195472"/>
                    <a:pt x="706561" y="234612"/>
                  </a:cubicBezTo>
                  <a:cubicBezTo>
                    <a:pt x="672508" y="273752"/>
                    <a:pt x="635750" y="326294"/>
                    <a:pt x="596286" y="392237"/>
                  </a:cubicBezTo>
                  <a:cubicBezTo>
                    <a:pt x="611511" y="394114"/>
                    <a:pt x="622752" y="395899"/>
                    <a:pt x="630009" y="397594"/>
                  </a:cubicBezTo>
                  <a:cubicBezTo>
                    <a:pt x="647971" y="355632"/>
                    <a:pt x="676062" y="334650"/>
                    <a:pt x="714282" y="334650"/>
                  </a:cubicBezTo>
                  <a:cubicBezTo>
                    <a:pt x="744364" y="334650"/>
                    <a:pt x="759404" y="346910"/>
                    <a:pt x="759404" y="371429"/>
                  </a:cubicBezTo>
                  <a:cubicBezTo>
                    <a:pt x="759404" y="389526"/>
                    <a:pt x="750452" y="403755"/>
                    <a:pt x="732547" y="414118"/>
                  </a:cubicBezTo>
                  <a:cubicBezTo>
                    <a:pt x="714642" y="424480"/>
                    <a:pt x="692145" y="429661"/>
                    <a:pt x="665054" y="429661"/>
                  </a:cubicBezTo>
                  <a:lnTo>
                    <a:pt x="660708" y="429661"/>
                  </a:lnTo>
                  <a:cubicBezTo>
                    <a:pt x="662185" y="427697"/>
                    <a:pt x="658911" y="435651"/>
                    <a:pt x="650887" y="453525"/>
                  </a:cubicBezTo>
                  <a:cubicBezTo>
                    <a:pt x="643344" y="471025"/>
                    <a:pt x="631152" y="487030"/>
                    <a:pt x="614310" y="501540"/>
                  </a:cubicBezTo>
                  <a:cubicBezTo>
                    <a:pt x="597468" y="516049"/>
                    <a:pt x="581051" y="523304"/>
                    <a:pt x="565059" y="523304"/>
                  </a:cubicBezTo>
                  <a:cubicBezTo>
                    <a:pt x="553872" y="523304"/>
                    <a:pt x="548279" y="519012"/>
                    <a:pt x="548279" y="510427"/>
                  </a:cubicBezTo>
                  <a:cubicBezTo>
                    <a:pt x="548279" y="503875"/>
                    <a:pt x="552237" y="499412"/>
                    <a:pt x="560152" y="497038"/>
                  </a:cubicBezTo>
                  <a:cubicBezTo>
                    <a:pt x="579674" y="491097"/>
                    <a:pt x="600104" y="467036"/>
                    <a:pt x="621440" y="424856"/>
                  </a:cubicBezTo>
                  <a:cubicBezTo>
                    <a:pt x="616816" y="424695"/>
                    <a:pt x="606304" y="423210"/>
                    <a:pt x="589902" y="420401"/>
                  </a:cubicBezTo>
                  <a:lnTo>
                    <a:pt x="586543" y="418449"/>
                  </a:lnTo>
                  <a:cubicBezTo>
                    <a:pt x="585366" y="417257"/>
                    <a:pt x="580387" y="424050"/>
                    <a:pt x="571606" y="438829"/>
                  </a:cubicBezTo>
                  <a:cubicBezTo>
                    <a:pt x="542421" y="496473"/>
                    <a:pt x="518908" y="536298"/>
                    <a:pt x="501065" y="558306"/>
                  </a:cubicBezTo>
                  <a:cubicBezTo>
                    <a:pt x="483222" y="580314"/>
                    <a:pt x="459035" y="602054"/>
                    <a:pt x="428502" y="623525"/>
                  </a:cubicBezTo>
                  <a:cubicBezTo>
                    <a:pt x="348185" y="679940"/>
                    <a:pt x="264928" y="708148"/>
                    <a:pt x="178732" y="708148"/>
                  </a:cubicBezTo>
                  <a:cubicBezTo>
                    <a:pt x="127153" y="708148"/>
                    <a:pt x="84470" y="697091"/>
                    <a:pt x="50682" y="674977"/>
                  </a:cubicBezTo>
                  <a:cubicBezTo>
                    <a:pt x="16894" y="652862"/>
                    <a:pt x="0" y="623704"/>
                    <a:pt x="0" y="587500"/>
                  </a:cubicBezTo>
                  <a:cubicBezTo>
                    <a:pt x="0" y="568844"/>
                    <a:pt x="5686" y="552687"/>
                    <a:pt x="17059" y="539030"/>
                  </a:cubicBezTo>
                  <a:cubicBezTo>
                    <a:pt x="28433" y="525374"/>
                    <a:pt x="42351" y="518545"/>
                    <a:pt x="58815" y="518545"/>
                  </a:cubicBezTo>
                  <a:cubicBezTo>
                    <a:pt x="87284" y="518545"/>
                    <a:pt x="101519" y="532739"/>
                    <a:pt x="101519" y="561125"/>
                  </a:cubicBezTo>
                  <a:cubicBezTo>
                    <a:pt x="101519" y="573722"/>
                    <a:pt x="97254" y="584700"/>
                    <a:pt x="88724" y="594059"/>
                  </a:cubicBezTo>
                  <a:cubicBezTo>
                    <a:pt x="80194" y="603418"/>
                    <a:pt x="69605" y="608098"/>
                    <a:pt x="56957" y="608098"/>
                  </a:cubicBezTo>
                  <a:cubicBezTo>
                    <a:pt x="51319" y="608098"/>
                    <a:pt x="46386" y="607391"/>
                    <a:pt x="42158" y="605977"/>
                  </a:cubicBezTo>
                  <a:lnTo>
                    <a:pt x="32891" y="600398"/>
                  </a:lnTo>
                  <a:lnTo>
                    <a:pt x="33784" y="606797"/>
                  </a:lnTo>
                  <a:cubicBezTo>
                    <a:pt x="38650" y="623619"/>
                    <a:pt x="50814" y="638639"/>
                    <a:pt x="70276" y="651856"/>
                  </a:cubicBezTo>
                  <a:cubicBezTo>
                    <a:pt x="96226" y="669478"/>
                    <a:pt x="128368" y="678289"/>
                    <a:pt x="166703" y="678289"/>
                  </a:cubicBezTo>
                  <a:cubicBezTo>
                    <a:pt x="227861" y="678289"/>
                    <a:pt x="283147" y="659846"/>
                    <a:pt x="332562" y="622961"/>
                  </a:cubicBezTo>
                  <a:cubicBezTo>
                    <a:pt x="381976" y="586076"/>
                    <a:pt x="436840" y="521311"/>
                    <a:pt x="497154" y="428666"/>
                  </a:cubicBezTo>
                  <a:cubicBezTo>
                    <a:pt x="499735" y="424962"/>
                    <a:pt x="502735" y="421608"/>
                    <a:pt x="506154" y="418602"/>
                  </a:cubicBezTo>
                  <a:lnTo>
                    <a:pt x="517549" y="410715"/>
                  </a:lnTo>
                  <a:lnTo>
                    <a:pt x="496204" y="412870"/>
                  </a:lnTo>
                  <a:cubicBezTo>
                    <a:pt x="475943" y="417341"/>
                    <a:pt x="461335" y="428518"/>
                    <a:pt x="452381" y="446402"/>
                  </a:cubicBezTo>
                  <a:cubicBezTo>
                    <a:pt x="449287" y="455049"/>
                    <a:pt x="444277" y="459372"/>
                    <a:pt x="437351" y="459372"/>
                  </a:cubicBezTo>
                  <a:cubicBezTo>
                    <a:pt x="428113" y="459372"/>
                    <a:pt x="423495" y="454756"/>
                    <a:pt x="423495" y="445524"/>
                  </a:cubicBezTo>
                  <a:cubicBezTo>
                    <a:pt x="423495" y="428816"/>
                    <a:pt x="433817" y="413964"/>
                    <a:pt x="454461" y="400965"/>
                  </a:cubicBezTo>
                  <a:cubicBezTo>
                    <a:pt x="475106" y="387967"/>
                    <a:pt x="496635" y="381468"/>
                    <a:pt x="519050" y="381468"/>
                  </a:cubicBezTo>
                  <a:lnTo>
                    <a:pt x="527743" y="381468"/>
                  </a:lnTo>
                  <a:cubicBezTo>
                    <a:pt x="612094" y="254076"/>
                    <a:pt x="699918" y="173271"/>
                    <a:pt x="791215" y="139053"/>
                  </a:cubicBezTo>
                  <a:cubicBezTo>
                    <a:pt x="771884" y="137985"/>
                    <a:pt x="748324" y="133770"/>
                    <a:pt x="720534" y="126409"/>
                  </a:cubicBezTo>
                  <a:cubicBezTo>
                    <a:pt x="634234" y="103844"/>
                    <a:pt x="567521" y="92562"/>
                    <a:pt x="520395" y="92562"/>
                  </a:cubicBezTo>
                  <a:cubicBezTo>
                    <a:pt x="511075" y="92562"/>
                    <a:pt x="505290" y="92507"/>
                    <a:pt x="503040" y="92399"/>
                  </a:cubicBezTo>
                  <a:cubicBezTo>
                    <a:pt x="517026" y="112164"/>
                    <a:pt x="524019" y="139618"/>
                    <a:pt x="524019" y="174759"/>
                  </a:cubicBezTo>
                  <a:cubicBezTo>
                    <a:pt x="524019" y="247990"/>
                    <a:pt x="495343" y="317043"/>
                    <a:pt x="437992" y="381919"/>
                  </a:cubicBezTo>
                  <a:cubicBezTo>
                    <a:pt x="380642" y="446794"/>
                    <a:pt x="318816" y="479231"/>
                    <a:pt x="252515" y="479231"/>
                  </a:cubicBezTo>
                  <a:cubicBezTo>
                    <a:pt x="222921" y="479231"/>
                    <a:pt x="198899" y="469924"/>
                    <a:pt x="180450" y="451309"/>
                  </a:cubicBezTo>
                  <a:cubicBezTo>
                    <a:pt x="162001" y="432694"/>
                    <a:pt x="152776" y="408452"/>
                    <a:pt x="152776" y="378583"/>
                  </a:cubicBezTo>
                  <a:cubicBezTo>
                    <a:pt x="152776" y="314413"/>
                    <a:pt x="185595" y="250047"/>
                    <a:pt x="251232" y="185485"/>
                  </a:cubicBezTo>
                  <a:cubicBezTo>
                    <a:pt x="316869" y="120924"/>
                    <a:pt x="387379" y="81176"/>
                    <a:pt x="462762" y="66241"/>
                  </a:cubicBezTo>
                  <a:cubicBezTo>
                    <a:pt x="441037" y="40659"/>
                    <a:pt x="406456" y="27868"/>
                    <a:pt x="359019" y="27868"/>
                  </a:cubicBezTo>
                  <a:cubicBezTo>
                    <a:pt x="278758" y="27868"/>
                    <a:pt x="205586" y="67501"/>
                    <a:pt x="139503" y="146766"/>
                  </a:cubicBezTo>
                  <a:cubicBezTo>
                    <a:pt x="132075" y="154184"/>
                    <a:pt x="126520" y="157893"/>
                    <a:pt x="122840" y="157893"/>
                  </a:cubicBezTo>
                  <a:cubicBezTo>
                    <a:pt x="115831" y="157893"/>
                    <a:pt x="111213" y="154008"/>
                    <a:pt x="108984" y="146237"/>
                  </a:cubicBezTo>
                  <a:cubicBezTo>
                    <a:pt x="108984" y="136399"/>
                    <a:pt x="123680" y="117841"/>
                    <a:pt x="153072" y="90564"/>
                  </a:cubicBezTo>
                  <a:cubicBezTo>
                    <a:pt x="218170" y="30188"/>
                    <a:pt x="285652" y="0"/>
                    <a:pt x="3555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9485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8232" y="0"/>
            <a:ext cx="470080" cy="116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880" y="6592604"/>
            <a:ext cx="6675120" cy="265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A774E6-7030-480A-9E05-F66295D9CE99}"/>
              </a:ext>
            </a:extLst>
          </p:cNvPr>
          <p:cNvSpPr/>
          <p:nvPr/>
        </p:nvSpPr>
        <p:spPr>
          <a:xfrm>
            <a:off x="0" y="1414528"/>
            <a:ext cx="11392348" cy="4254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FD7139F8-4918-446E-99ED-18C5BCF0D520}"/>
              </a:ext>
            </a:extLst>
          </p:cNvPr>
          <p:cNvSpPr txBox="1">
            <a:spLocks/>
          </p:cNvSpPr>
          <p:nvPr/>
        </p:nvSpPr>
        <p:spPr>
          <a:xfrm>
            <a:off x="309401" y="19170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spc="600" dirty="0">
                <a:solidFill>
                  <a:srgbClr val="F29135"/>
                </a:solidFill>
                <a:cs typeface="Arial" pitchFamily="34" charset="0"/>
              </a:rPr>
              <a:t>Parameters value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7212" y="2075732"/>
            <a:ext cx="4902304" cy="2932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 = 1.0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Decision_function_shape</a:t>
            </a:r>
            <a:r>
              <a:rPr lang="en-US" sz="2400" dirty="0"/>
              <a:t> = ‘</a:t>
            </a:r>
            <a:r>
              <a:rPr lang="en-US" sz="2400" dirty="0" err="1"/>
              <a:t>ovo</a:t>
            </a:r>
            <a:r>
              <a:rPr lang="en-US" sz="2400" dirty="0"/>
              <a:t>’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Kernel = ‘</a:t>
            </a:r>
            <a:r>
              <a:rPr lang="en-US" sz="2400" dirty="0" err="1"/>
              <a:t>rbf</a:t>
            </a:r>
            <a:r>
              <a:rPr lang="en-US" sz="2400" dirty="0"/>
              <a:t>’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Gamma= ‘scale’</a:t>
            </a:r>
          </a:p>
        </p:txBody>
      </p:sp>
    </p:spTree>
    <p:extLst>
      <p:ext uri="{BB962C8B-B14F-4D97-AF65-F5344CB8AC3E}">
        <p14:creationId xmlns:p14="http://schemas.microsoft.com/office/powerpoint/2010/main" val="51303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1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18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F64A327-3DCA-434C-B88A-792CACE97349}"/>
              </a:ext>
            </a:extLst>
          </p:cNvPr>
          <p:cNvSpPr/>
          <p:nvPr/>
        </p:nvSpPr>
        <p:spPr>
          <a:xfrm>
            <a:off x="768905" y="1253719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6DDB6C0-B422-4631-AD9F-F3E4F35DEAEA}"/>
              </a:ext>
            </a:extLst>
          </p:cNvPr>
          <p:cNvSpPr/>
          <p:nvPr/>
        </p:nvSpPr>
        <p:spPr>
          <a:xfrm>
            <a:off x="768905" y="2689682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E7CE6E3-3A7F-4D25-A78F-419C6DD51E5F}"/>
              </a:ext>
            </a:extLst>
          </p:cNvPr>
          <p:cNvSpPr/>
          <p:nvPr/>
        </p:nvSpPr>
        <p:spPr>
          <a:xfrm>
            <a:off x="768905" y="4125645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FCDD07A-2B4F-403E-B5B3-61076DEFDDB6}"/>
              </a:ext>
            </a:extLst>
          </p:cNvPr>
          <p:cNvSpPr/>
          <p:nvPr/>
        </p:nvSpPr>
        <p:spPr>
          <a:xfrm>
            <a:off x="768905" y="5561609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8E7721-BDDB-46D7-AA1A-5BB14C02C53A}"/>
              </a:ext>
            </a:extLst>
          </p:cNvPr>
          <p:cNvGrpSpPr/>
          <p:nvPr/>
        </p:nvGrpSpPr>
        <p:grpSpPr>
          <a:xfrm>
            <a:off x="1862639" y="1330304"/>
            <a:ext cx="4428788" cy="1077218"/>
            <a:chOff x="6557475" y="1411926"/>
            <a:chExt cx="4507692" cy="107721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5677FE-472F-4A36-9185-8B511810F9A2}"/>
                </a:ext>
              </a:extLst>
            </p:cNvPr>
            <p:cNvSpPr txBox="1"/>
            <p:nvPr/>
          </p:nvSpPr>
          <p:spPr>
            <a:xfrm>
              <a:off x="6557475" y="1750480"/>
              <a:ext cx="450769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Define scope, SVM model, overview of performance measure RMSE, Accuracy, F1-Score.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94CF44-32FD-4475-AB6A-2CABCD1B2040}"/>
                </a:ext>
              </a:extLst>
            </p:cNvPr>
            <p:cNvSpPr txBox="1"/>
            <p:nvPr/>
          </p:nvSpPr>
          <p:spPr>
            <a:xfrm>
              <a:off x="6557475" y="1411926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Look at the Big Picture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2D9816-6FAC-48FF-989D-0AB99C1B9D36}"/>
              </a:ext>
            </a:extLst>
          </p:cNvPr>
          <p:cNvSpPr txBox="1"/>
          <p:nvPr/>
        </p:nvSpPr>
        <p:spPr>
          <a:xfrm>
            <a:off x="782093" y="1348047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09DD4-25AC-4884-8DD8-E94E82C42C34}"/>
              </a:ext>
            </a:extLst>
          </p:cNvPr>
          <p:cNvGrpSpPr/>
          <p:nvPr/>
        </p:nvGrpSpPr>
        <p:grpSpPr>
          <a:xfrm>
            <a:off x="1836263" y="2780252"/>
            <a:ext cx="4441976" cy="774106"/>
            <a:chOff x="6530629" y="1425126"/>
            <a:chExt cx="4521115" cy="77410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1D4695-534F-4AA5-8CA2-F49C59EBCF09}"/>
                </a:ext>
              </a:extLst>
            </p:cNvPr>
            <p:cNvSpPr txBox="1"/>
            <p:nvPr/>
          </p:nvSpPr>
          <p:spPr>
            <a:xfrm>
              <a:off x="6544052" y="1891455"/>
              <a:ext cx="4507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Overview of Dataset 360s.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21E465-EBCE-44C7-A461-8884575A2C05}"/>
                </a:ext>
              </a:extLst>
            </p:cNvPr>
            <p:cNvSpPr txBox="1"/>
            <p:nvPr/>
          </p:nvSpPr>
          <p:spPr>
            <a:xfrm>
              <a:off x="6530629" y="1425126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Fruit Dataset 360s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CBBAF38-A046-44E2-BCAF-B6642CB6D3A9}"/>
              </a:ext>
            </a:extLst>
          </p:cNvPr>
          <p:cNvSpPr txBox="1"/>
          <p:nvPr/>
        </p:nvSpPr>
        <p:spPr>
          <a:xfrm>
            <a:off x="782093" y="2784010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318A42-2ABA-4BE9-A207-7DD517D17351}"/>
              </a:ext>
            </a:extLst>
          </p:cNvPr>
          <p:cNvGrpSpPr/>
          <p:nvPr/>
        </p:nvGrpSpPr>
        <p:grpSpPr>
          <a:xfrm>
            <a:off x="1836263" y="4080690"/>
            <a:ext cx="4428788" cy="769442"/>
            <a:chOff x="6530629" y="1288816"/>
            <a:chExt cx="4507692" cy="76944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C9E48D-0E26-404D-BAF0-BCC8224F37AE}"/>
                </a:ext>
              </a:extLst>
            </p:cNvPr>
            <p:cNvSpPr txBox="1"/>
            <p:nvPr/>
          </p:nvSpPr>
          <p:spPr>
            <a:xfrm>
              <a:off x="6530629" y="1750481"/>
              <a:ext cx="4507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Examine the density of the Data.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1B12FA-16D2-427A-AC1E-7CD49A52D0EA}"/>
                </a:ext>
              </a:extLst>
            </p:cNvPr>
            <p:cNvSpPr txBox="1"/>
            <p:nvPr/>
          </p:nvSpPr>
          <p:spPr>
            <a:xfrm>
              <a:off x="6530629" y="1288816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Discover &amp; visualize Data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7EE194F-E1F1-4E6F-9B6B-C0FA013C93A8}"/>
              </a:ext>
            </a:extLst>
          </p:cNvPr>
          <p:cNvSpPr txBox="1"/>
          <p:nvPr/>
        </p:nvSpPr>
        <p:spPr>
          <a:xfrm>
            <a:off x="782093" y="4219973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26302B-EF82-4493-AA52-2FC0B8554F42}"/>
              </a:ext>
            </a:extLst>
          </p:cNvPr>
          <p:cNvGrpSpPr/>
          <p:nvPr/>
        </p:nvGrpSpPr>
        <p:grpSpPr>
          <a:xfrm>
            <a:off x="1836263" y="5610735"/>
            <a:ext cx="4455164" cy="927723"/>
            <a:chOff x="6530629" y="1382114"/>
            <a:chExt cx="4534538" cy="92772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2F863E-0997-473B-B8F9-8AC6B7FD99C1}"/>
                </a:ext>
              </a:extLst>
            </p:cNvPr>
            <p:cNvSpPr txBox="1"/>
            <p:nvPr/>
          </p:nvSpPr>
          <p:spPr>
            <a:xfrm>
              <a:off x="6557475" y="1786617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Pre-processing to minimize, correct, fill missing of the Data.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E492E8-841B-4715-9250-E40BA22F15A3}"/>
                </a:ext>
              </a:extLst>
            </p:cNvPr>
            <p:cNvSpPr txBox="1"/>
            <p:nvPr/>
          </p:nvSpPr>
          <p:spPr>
            <a:xfrm>
              <a:off x="6530629" y="1382114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Preparing Data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372A78B-279E-4D57-ACC1-186AB3B9043B}"/>
              </a:ext>
            </a:extLst>
          </p:cNvPr>
          <p:cNvSpPr txBox="1"/>
          <p:nvPr/>
        </p:nvSpPr>
        <p:spPr>
          <a:xfrm>
            <a:off x="782093" y="5655937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4C86B3-173C-4D0E-AF1E-C44E47E4C75F}"/>
              </a:ext>
            </a:extLst>
          </p:cNvPr>
          <p:cNvSpPr txBox="1"/>
          <p:nvPr/>
        </p:nvSpPr>
        <p:spPr>
          <a:xfrm>
            <a:off x="4111867" y="175702"/>
            <a:ext cx="370449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  <a:ea typeface="Kozuka Gothic Pr6N EL" panose="020B0200000000000000" pitchFamily="34" charset="-128"/>
                <a:cs typeface="Arial" pitchFamily="34" charset="0"/>
              </a:rPr>
              <a:t>CONTENTS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Bodoni MT" panose="02070603080606020203" pitchFamily="18" charset="0"/>
              <a:cs typeface="Arial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6DDB6C0-B422-4631-AD9F-F3E4F35DEAEA}"/>
              </a:ext>
            </a:extLst>
          </p:cNvPr>
          <p:cNvSpPr/>
          <p:nvPr/>
        </p:nvSpPr>
        <p:spPr>
          <a:xfrm>
            <a:off x="6511148" y="2844557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E7CE6E3-3A7F-4D25-A78F-419C6DD51E5F}"/>
              </a:ext>
            </a:extLst>
          </p:cNvPr>
          <p:cNvSpPr/>
          <p:nvPr/>
        </p:nvSpPr>
        <p:spPr>
          <a:xfrm>
            <a:off x="6511148" y="4280520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509DD4-25AC-4884-8DD8-E94E82C42C34}"/>
              </a:ext>
            </a:extLst>
          </p:cNvPr>
          <p:cNvGrpSpPr/>
          <p:nvPr/>
        </p:nvGrpSpPr>
        <p:grpSpPr>
          <a:xfrm>
            <a:off x="7604882" y="2921927"/>
            <a:ext cx="4428788" cy="725847"/>
            <a:chOff x="6557475" y="1411926"/>
            <a:chExt cx="4507692" cy="72584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1D4695-534F-4AA5-8CA2-F49C59EBCF09}"/>
                </a:ext>
              </a:extLst>
            </p:cNvPr>
            <p:cNvSpPr txBox="1"/>
            <p:nvPr/>
          </p:nvSpPr>
          <p:spPr>
            <a:xfrm>
              <a:off x="6557475" y="1829996"/>
              <a:ext cx="4507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Tuning to find the best Hyper Parameter.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621E465-EBCE-44C7-A461-8884575A2C05}"/>
                </a:ext>
              </a:extLst>
            </p:cNvPr>
            <p:cNvSpPr txBox="1"/>
            <p:nvPr/>
          </p:nvSpPr>
          <p:spPr>
            <a:xfrm>
              <a:off x="6557475" y="1411926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Fine-tune model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CBBAF38-A046-44E2-BCAF-B6642CB6D3A9}"/>
              </a:ext>
            </a:extLst>
          </p:cNvPr>
          <p:cNvSpPr txBox="1"/>
          <p:nvPr/>
        </p:nvSpPr>
        <p:spPr>
          <a:xfrm>
            <a:off x="6524336" y="2938885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06</a:t>
            </a:r>
            <a:endParaRPr lang="ko-KR" altLang="en-US" sz="4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318A42-2ABA-4BE9-A207-7DD517D17351}"/>
              </a:ext>
            </a:extLst>
          </p:cNvPr>
          <p:cNvGrpSpPr/>
          <p:nvPr/>
        </p:nvGrpSpPr>
        <p:grpSpPr>
          <a:xfrm>
            <a:off x="7604882" y="4358675"/>
            <a:ext cx="4428788" cy="725066"/>
            <a:chOff x="6557475" y="1411926"/>
            <a:chExt cx="4507692" cy="72506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C9E48D-0E26-404D-BAF0-BCC8224F37AE}"/>
                </a:ext>
              </a:extLst>
            </p:cNvPr>
            <p:cNvSpPr txBox="1"/>
            <p:nvPr/>
          </p:nvSpPr>
          <p:spPr>
            <a:xfrm>
              <a:off x="6557475" y="1829215"/>
              <a:ext cx="4507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Evaluate result, learn from experience.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1B12FA-16D2-427A-AC1E-7CD49A52D0EA}"/>
                </a:ext>
              </a:extLst>
            </p:cNvPr>
            <p:cNvSpPr txBox="1"/>
            <p:nvPr/>
          </p:nvSpPr>
          <p:spPr>
            <a:xfrm>
              <a:off x="6557475" y="1411926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Consequence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7EE194F-E1F1-4E6F-9B6B-C0FA013C93A8}"/>
              </a:ext>
            </a:extLst>
          </p:cNvPr>
          <p:cNvSpPr txBox="1"/>
          <p:nvPr/>
        </p:nvSpPr>
        <p:spPr>
          <a:xfrm>
            <a:off x="6524336" y="4374848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07</a:t>
            </a:r>
            <a:endParaRPr lang="ko-KR" altLang="en-US" sz="4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272820" y="1439968"/>
            <a:ext cx="0" cy="52395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683725" y="940336"/>
            <a:ext cx="485938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6DDB6C0-B422-4631-AD9F-F3E4F35DEAEA}"/>
              </a:ext>
            </a:extLst>
          </p:cNvPr>
          <p:cNvSpPr/>
          <p:nvPr/>
        </p:nvSpPr>
        <p:spPr>
          <a:xfrm>
            <a:off x="6511148" y="1301686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509DD4-25AC-4884-8DD8-E94E82C42C34}"/>
              </a:ext>
            </a:extLst>
          </p:cNvPr>
          <p:cNvGrpSpPr/>
          <p:nvPr/>
        </p:nvGrpSpPr>
        <p:grpSpPr>
          <a:xfrm>
            <a:off x="7604882" y="1379056"/>
            <a:ext cx="4512871" cy="738432"/>
            <a:chOff x="6557475" y="1411926"/>
            <a:chExt cx="4593273" cy="7384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D1D4695-534F-4AA5-8CA2-F49C59EBCF09}"/>
                </a:ext>
              </a:extLst>
            </p:cNvPr>
            <p:cNvSpPr txBox="1"/>
            <p:nvPr/>
          </p:nvSpPr>
          <p:spPr>
            <a:xfrm>
              <a:off x="6643056" y="1842581"/>
              <a:ext cx="4507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Execute process training data.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21E465-EBCE-44C7-A461-8884575A2C05}"/>
                </a:ext>
              </a:extLst>
            </p:cNvPr>
            <p:cNvSpPr txBox="1"/>
            <p:nvPr/>
          </p:nvSpPr>
          <p:spPr>
            <a:xfrm>
              <a:off x="6557475" y="1411926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Training &amp; evaluate model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CBBAF38-A046-44E2-BCAF-B6642CB6D3A9}"/>
              </a:ext>
            </a:extLst>
          </p:cNvPr>
          <p:cNvSpPr txBox="1"/>
          <p:nvPr/>
        </p:nvSpPr>
        <p:spPr>
          <a:xfrm>
            <a:off x="6524336" y="1396014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05</a:t>
            </a:r>
            <a:endParaRPr lang="ko-KR" altLang="en-US" sz="44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90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5" grpId="0" animBg="1"/>
      <p:bldP spid="29" grpId="0" animBg="1"/>
      <p:bldP spid="31" grpId="0" animBg="1"/>
      <p:bldP spid="6" grpId="0"/>
      <p:bldP spid="6" grpId="1"/>
      <p:bldP spid="12" grpId="0"/>
      <p:bldP spid="18" grpId="0"/>
      <p:bldP spid="24" grpId="0"/>
      <p:bldP spid="32" grpId="0" animBg="1"/>
      <p:bldP spid="33" grpId="0" animBg="1"/>
      <p:bldP spid="42" grpId="0"/>
      <p:bldP spid="46" grpId="0"/>
      <p:bldP spid="35" grpId="0" animBg="1"/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8232" y="0"/>
            <a:ext cx="470080" cy="116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880" y="6592604"/>
            <a:ext cx="6675120" cy="265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CDF9D-34A6-E644-8B04-427FDB96C0FB}"/>
              </a:ext>
            </a:extLst>
          </p:cNvPr>
          <p:cNvSpPr txBox="1"/>
          <p:nvPr/>
        </p:nvSpPr>
        <p:spPr>
          <a:xfrm>
            <a:off x="598312" y="584200"/>
            <a:ext cx="10351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 use support vector machine classification(SVC) with decision function is OVO(one vs one):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 need to get all data to run.</a:t>
            </a: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8A2CB178-E07F-134E-99AB-3FEDD8FB4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711862"/>
              </p:ext>
            </p:extLst>
          </p:nvPr>
        </p:nvGraphicFramePr>
        <p:xfrm>
          <a:off x="1859731" y="3114491"/>
          <a:ext cx="812799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153175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315280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14776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000" dirty="0"/>
                        <a:t>One vs One</a:t>
                      </a:r>
                      <a:r>
                        <a:rPr lang="en-US" sz="2000" dirty="0"/>
                        <a:t> </a:t>
                      </a:r>
                      <a:r>
                        <a:rPr lang="en-VN" sz="2000" dirty="0"/>
                        <a:t>(OvO)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000" dirty="0"/>
                        <a:t>One vs Rest</a:t>
                      </a:r>
                      <a:r>
                        <a:rPr lang="en-US" sz="2000" dirty="0"/>
                        <a:t> </a:t>
                      </a:r>
                      <a:r>
                        <a:rPr lang="en-VN" sz="2000" dirty="0"/>
                        <a:t>(OvR)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929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000" dirty="0"/>
                        <a:t>Number of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N(N−1)/2</a:t>
                      </a:r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021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  <a:r>
                        <a:rPr lang="en-VN" sz="2000" dirty="0"/>
                        <a:t>ompare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000" dirty="0"/>
                        <a:t>One vs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000" dirty="0"/>
                        <a:t>One vs 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11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Training data</a:t>
                      </a:r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000" dirty="0"/>
                        <a:t>Use part of 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000" dirty="0"/>
                        <a:t>Use all training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28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000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000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000" dirty="0"/>
                        <a:t>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915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FA770D7-B430-8942-BAFF-AB1136A0817C}"/>
              </a:ext>
            </a:extLst>
          </p:cNvPr>
          <p:cNvSpPr txBox="1"/>
          <p:nvPr/>
        </p:nvSpPr>
        <p:spPr>
          <a:xfrm>
            <a:off x="598312" y="5581049"/>
            <a:ext cx="10948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OVO: </a:t>
            </a:r>
            <a:r>
              <a:rPr lang="en-US" sz="2400" dirty="0"/>
              <a:t>W</a:t>
            </a:r>
            <a:r>
              <a:rPr lang="en-VN" sz="2400" dirty="0"/>
              <a:t>ill be advatage in training data set that don’t have many classes but have lots of data, can parallel calculations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F9E9140F-E64E-4909-8589-53F148EC2FB3}"/>
              </a:ext>
            </a:extLst>
          </p:cNvPr>
          <p:cNvSpPr txBox="1">
            <a:spLocks/>
          </p:cNvSpPr>
          <p:nvPr/>
        </p:nvSpPr>
        <p:spPr>
          <a:xfrm>
            <a:off x="309401" y="19170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spc="600" dirty="0">
                <a:solidFill>
                  <a:srgbClr val="F29135"/>
                </a:solidFill>
                <a:cs typeface="Arial" pitchFamily="34" charset="0"/>
              </a:rPr>
              <a:t>Parameters value</a:t>
            </a:r>
          </a:p>
        </p:txBody>
      </p:sp>
    </p:spTree>
    <p:extLst>
      <p:ext uri="{BB962C8B-B14F-4D97-AF65-F5344CB8AC3E}">
        <p14:creationId xmlns:p14="http://schemas.microsoft.com/office/powerpoint/2010/main" val="2850644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15F4D9C9-CBF5-4570-9F65-F13FCD2DDCD7}"/>
              </a:ext>
            </a:extLst>
          </p:cNvPr>
          <p:cNvSpPr/>
          <p:nvPr/>
        </p:nvSpPr>
        <p:spPr>
          <a:xfrm>
            <a:off x="4262386" y="2705100"/>
            <a:ext cx="1295270" cy="1295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50F7546-A866-454E-90FD-98F125C3FEBA}"/>
              </a:ext>
            </a:extLst>
          </p:cNvPr>
          <p:cNvSpPr/>
          <p:nvPr/>
        </p:nvSpPr>
        <p:spPr>
          <a:xfrm>
            <a:off x="4319222" y="2761936"/>
            <a:ext cx="1181599" cy="1181599"/>
          </a:xfrm>
          <a:prstGeom prst="ellipse">
            <a:avLst/>
          </a:prstGeom>
          <a:noFill/>
          <a:ln w="15875" cap="flat">
            <a:solidFill>
              <a:schemeClr val="accent1">
                <a:lumMod val="90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2BBEBD-D852-413C-A903-56B8F6ABC754}"/>
              </a:ext>
            </a:extLst>
          </p:cNvPr>
          <p:cNvGrpSpPr/>
          <p:nvPr/>
        </p:nvGrpSpPr>
        <p:grpSpPr>
          <a:xfrm>
            <a:off x="5750842" y="2761935"/>
            <a:ext cx="6236302" cy="1238433"/>
            <a:chOff x="4970012" y="2827892"/>
            <a:chExt cx="4777152" cy="688313"/>
          </a:xfrm>
          <a:solidFill>
            <a:schemeClr val="accent3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4970012" y="2827892"/>
              <a:ext cx="4777152" cy="4618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6. Fine-tune Model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4970068" y="3293827"/>
              <a:ext cx="4777096" cy="2223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Tuning to find the best Hyper Parameter.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6AA191-D1D3-4579-B3BC-3E6929717B92}"/>
              </a:ext>
            </a:extLst>
          </p:cNvPr>
          <p:cNvGrpSpPr/>
          <p:nvPr/>
        </p:nvGrpSpPr>
        <p:grpSpPr>
          <a:xfrm>
            <a:off x="4491463" y="2989002"/>
            <a:ext cx="837117" cy="727467"/>
            <a:chOff x="4617005" y="2953335"/>
            <a:chExt cx="837117" cy="727467"/>
          </a:xfrm>
          <a:solidFill>
            <a:schemeClr val="accent1">
              <a:lumMod val="9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9EECD9-0B68-470E-940C-D972B7D2EBD2}"/>
                </a:ext>
              </a:extLst>
            </p:cNvPr>
            <p:cNvSpPr/>
            <p:nvPr/>
          </p:nvSpPr>
          <p:spPr>
            <a:xfrm>
              <a:off x="4617005" y="2953335"/>
              <a:ext cx="837117" cy="316009"/>
            </a:xfrm>
            <a:custGeom>
              <a:avLst/>
              <a:gdLst/>
              <a:ahLst/>
              <a:cxnLst/>
              <a:rect l="l" t="t" r="r" b="b"/>
              <a:pathLst>
                <a:path w="2354461" h="888801">
                  <a:moveTo>
                    <a:pt x="98422" y="739378"/>
                  </a:moveTo>
                  <a:cubicBezTo>
                    <a:pt x="55826" y="739378"/>
                    <a:pt x="34528" y="746664"/>
                    <a:pt x="34528" y="761237"/>
                  </a:cubicBezTo>
                  <a:cubicBezTo>
                    <a:pt x="34528" y="783574"/>
                    <a:pt x="90041" y="794742"/>
                    <a:pt x="201067" y="794742"/>
                  </a:cubicBezTo>
                  <a:cubicBezTo>
                    <a:pt x="265478" y="794742"/>
                    <a:pt x="320024" y="792940"/>
                    <a:pt x="364703" y="789338"/>
                  </a:cubicBezTo>
                  <a:cubicBezTo>
                    <a:pt x="234466" y="756031"/>
                    <a:pt x="145706" y="739378"/>
                    <a:pt x="98422" y="739378"/>
                  </a:cubicBezTo>
                  <a:close/>
                  <a:moveTo>
                    <a:pt x="1840064" y="521493"/>
                  </a:moveTo>
                  <a:cubicBezTo>
                    <a:pt x="1808321" y="521493"/>
                    <a:pt x="1764475" y="555178"/>
                    <a:pt x="1708528" y="622548"/>
                  </a:cubicBezTo>
                  <a:cubicBezTo>
                    <a:pt x="1652581" y="689917"/>
                    <a:pt x="1624608" y="743809"/>
                    <a:pt x="1624608" y="784222"/>
                  </a:cubicBezTo>
                  <a:cubicBezTo>
                    <a:pt x="1624608" y="801554"/>
                    <a:pt x="1631711" y="810220"/>
                    <a:pt x="1645918" y="810220"/>
                  </a:cubicBezTo>
                  <a:cubicBezTo>
                    <a:pt x="1668683" y="810220"/>
                    <a:pt x="1711908" y="767323"/>
                    <a:pt x="1775594" y="681530"/>
                  </a:cubicBezTo>
                  <a:cubicBezTo>
                    <a:pt x="1828130" y="610459"/>
                    <a:pt x="1854398" y="562669"/>
                    <a:pt x="1854398" y="538162"/>
                  </a:cubicBezTo>
                  <a:cubicBezTo>
                    <a:pt x="1854398" y="527050"/>
                    <a:pt x="1849620" y="521493"/>
                    <a:pt x="1840064" y="521493"/>
                  </a:cubicBezTo>
                  <a:close/>
                  <a:moveTo>
                    <a:pt x="1158106" y="520303"/>
                  </a:moveTo>
                  <a:cubicBezTo>
                    <a:pt x="1126970" y="520303"/>
                    <a:pt x="1086902" y="552786"/>
                    <a:pt x="1037904" y="617753"/>
                  </a:cubicBezTo>
                  <a:cubicBezTo>
                    <a:pt x="988905" y="682719"/>
                    <a:pt x="964406" y="737037"/>
                    <a:pt x="964406" y="780706"/>
                  </a:cubicBezTo>
                  <a:cubicBezTo>
                    <a:pt x="964406" y="785426"/>
                    <a:pt x="964949" y="789557"/>
                    <a:pt x="966034" y="793097"/>
                  </a:cubicBezTo>
                  <a:lnTo>
                    <a:pt x="966062" y="793146"/>
                  </a:lnTo>
                  <a:lnTo>
                    <a:pt x="971624" y="792128"/>
                  </a:lnTo>
                  <a:cubicBezTo>
                    <a:pt x="978818" y="794993"/>
                    <a:pt x="983434" y="799470"/>
                    <a:pt x="985475" y="805560"/>
                  </a:cubicBezTo>
                  <a:lnTo>
                    <a:pt x="984268" y="808068"/>
                  </a:lnTo>
                  <a:lnTo>
                    <a:pt x="990460" y="809029"/>
                  </a:lnTo>
                  <a:cubicBezTo>
                    <a:pt x="1028480" y="809029"/>
                    <a:pt x="1070462" y="778755"/>
                    <a:pt x="1116406" y="718207"/>
                  </a:cubicBezTo>
                  <a:cubicBezTo>
                    <a:pt x="1105114" y="708335"/>
                    <a:pt x="1099468" y="695151"/>
                    <a:pt x="1099468" y="678656"/>
                  </a:cubicBezTo>
                  <a:cubicBezTo>
                    <a:pt x="1099468" y="656877"/>
                    <a:pt x="1108039" y="634580"/>
                    <a:pt x="1125182" y="611762"/>
                  </a:cubicBezTo>
                  <a:cubicBezTo>
                    <a:pt x="1142326" y="588945"/>
                    <a:pt x="1160115" y="577537"/>
                    <a:pt x="1178551" y="577537"/>
                  </a:cubicBezTo>
                  <a:lnTo>
                    <a:pt x="1191558" y="580412"/>
                  </a:lnTo>
                  <a:lnTo>
                    <a:pt x="1190120" y="575158"/>
                  </a:lnTo>
                  <a:cubicBezTo>
                    <a:pt x="1189266" y="569563"/>
                    <a:pt x="1188839" y="563054"/>
                    <a:pt x="1188839" y="555631"/>
                  </a:cubicBezTo>
                  <a:cubicBezTo>
                    <a:pt x="1188839" y="532079"/>
                    <a:pt x="1178595" y="520303"/>
                    <a:pt x="1158106" y="520303"/>
                  </a:cubicBezTo>
                  <a:close/>
                  <a:moveTo>
                    <a:pt x="1123643" y="78581"/>
                  </a:moveTo>
                  <a:cubicBezTo>
                    <a:pt x="1098789" y="78581"/>
                    <a:pt x="1062450" y="106592"/>
                    <a:pt x="1014626" y="162613"/>
                  </a:cubicBezTo>
                  <a:cubicBezTo>
                    <a:pt x="970722" y="214188"/>
                    <a:pt x="921996" y="292624"/>
                    <a:pt x="868449" y="397920"/>
                  </a:cubicBezTo>
                  <a:cubicBezTo>
                    <a:pt x="921048" y="346084"/>
                    <a:pt x="977078" y="285362"/>
                    <a:pt x="1036541" y="215754"/>
                  </a:cubicBezTo>
                  <a:cubicBezTo>
                    <a:pt x="1096004" y="146146"/>
                    <a:pt x="1125736" y="100732"/>
                    <a:pt x="1125736" y="79511"/>
                  </a:cubicBezTo>
                  <a:cubicBezTo>
                    <a:pt x="1125736" y="78891"/>
                    <a:pt x="1125038" y="78581"/>
                    <a:pt x="1123643" y="78581"/>
                  </a:cubicBezTo>
                  <a:close/>
                  <a:moveTo>
                    <a:pt x="632566" y="0"/>
                  </a:moveTo>
                  <a:cubicBezTo>
                    <a:pt x="686987" y="0"/>
                    <a:pt x="730797" y="14366"/>
                    <a:pt x="763995" y="43099"/>
                  </a:cubicBezTo>
                  <a:cubicBezTo>
                    <a:pt x="797193" y="71833"/>
                    <a:pt x="813792" y="110436"/>
                    <a:pt x="813792" y="158911"/>
                  </a:cubicBezTo>
                  <a:cubicBezTo>
                    <a:pt x="813792" y="241591"/>
                    <a:pt x="775315" y="326760"/>
                    <a:pt x="698362" y="414416"/>
                  </a:cubicBezTo>
                  <a:cubicBezTo>
                    <a:pt x="621408" y="502073"/>
                    <a:pt x="546100" y="545901"/>
                    <a:pt x="472436" y="545901"/>
                  </a:cubicBezTo>
                  <a:cubicBezTo>
                    <a:pt x="439558" y="545901"/>
                    <a:pt x="411733" y="535505"/>
                    <a:pt x="388962" y="514712"/>
                  </a:cubicBezTo>
                  <a:cubicBezTo>
                    <a:pt x="366191" y="493920"/>
                    <a:pt x="354806" y="468067"/>
                    <a:pt x="354806" y="437154"/>
                  </a:cubicBezTo>
                  <a:cubicBezTo>
                    <a:pt x="354806" y="413261"/>
                    <a:pt x="362410" y="392373"/>
                    <a:pt x="377619" y="374488"/>
                  </a:cubicBezTo>
                  <a:cubicBezTo>
                    <a:pt x="392827" y="356604"/>
                    <a:pt x="411231" y="347662"/>
                    <a:pt x="432829" y="347662"/>
                  </a:cubicBezTo>
                  <a:cubicBezTo>
                    <a:pt x="465348" y="347662"/>
                    <a:pt x="481608" y="363475"/>
                    <a:pt x="481608" y="395101"/>
                  </a:cubicBezTo>
                  <a:cubicBezTo>
                    <a:pt x="481608" y="410889"/>
                    <a:pt x="475768" y="424977"/>
                    <a:pt x="464088" y="437364"/>
                  </a:cubicBezTo>
                  <a:cubicBezTo>
                    <a:pt x="452408" y="449751"/>
                    <a:pt x="438903" y="455944"/>
                    <a:pt x="423574" y="455944"/>
                  </a:cubicBezTo>
                  <a:cubicBezTo>
                    <a:pt x="416822" y="455944"/>
                    <a:pt x="410939" y="455142"/>
                    <a:pt x="405925" y="453538"/>
                  </a:cubicBezTo>
                  <a:lnTo>
                    <a:pt x="393629" y="446404"/>
                  </a:lnTo>
                  <a:lnTo>
                    <a:pt x="397659" y="466110"/>
                  </a:lnTo>
                  <a:cubicBezTo>
                    <a:pt x="401622" y="474899"/>
                    <a:pt x="407566" y="482792"/>
                    <a:pt x="415491" y="489788"/>
                  </a:cubicBezTo>
                  <a:cubicBezTo>
                    <a:pt x="431341" y="503781"/>
                    <a:pt x="451535" y="510778"/>
                    <a:pt x="476073" y="510778"/>
                  </a:cubicBezTo>
                  <a:cubicBezTo>
                    <a:pt x="536652" y="510778"/>
                    <a:pt x="602131" y="470163"/>
                    <a:pt x="672508" y="388934"/>
                  </a:cubicBezTo>
                  <a:cubicBezTo>
                    <a:pt x="742885" y="307705"/>
                    <a:pt x="778073" y="231449"/>
                    <a:pt x="778073" y="160167"/>
                  </a:cubicBezTo>
                  <a:cubicBezTo>
                    <a:pt x="778073" y="123636"/>
                    <a:pt x="765542" y="93563"/>
                    <a:pt x="740480" y="69949"/>
                  </a:cubicBezTo>
                  <a:cubicBezTo>
                    <a:pt x="715418" y="46335"/>
                    <a:pt x="683106" y="34528"/>
                    <a:pt x="643542" y="34528"/>
                  </a:cubicBezTo>
                  <a:cubicBezTo>
                    <a:pt x="544323" y="34528"/>
                    <a:pt x="448675" y="84843"/>
                    <a:pt x="356597" y="185472"/>
                  </a:cubicBezTo>
                  <a:cubicBezTo>
                    <a:pt x="264519" y="286102"/>
                    <a:pt x="218480" y="390717"/>
                    <a:pt x="218480" y="499318"/>
                  </a:cubicBezTo>
                  <a:cubicBezTo>
                    <a:pt x="218480" y="548549"/>
                    <a:pt x="233993" y="586976"/>
                    <a:pt x="265021" y="614599"/>
                  </a:cubicBezTo>
                  <a:cubicBezTo>
                    <a:pt x="296048" y="642223"/>
                    <a:pt x="339378" y="656034"/>
                    <a:pt x="395008" y="656034"/>
                  </a:cubicBezTo>
                  <a:cubicBezTo>
                    <a:pt x="443712" y="656034"/>
                    <a:pt x="492438" y="643881"/>
                    <a:pt x="541185" y="619576"/>
                  </a:cubicBezTo>
                  <a:cubicBezTo>
                    <a:pt x="589933" y="595270"/>
                    <a:pt x="649991" y="552909"/>
                    <a:pt x="721361" y="492491"/>
                  </a:cubicBezTo>
                  <a:cubicBezTo>
                    <a:pt x="782293" y="390376"/>
                    <a:pt x="826399" y="319717"/>
                    <a:pt x="853678" y="280513"/>
                  </a:cubicBezTo>
                  <a:cubicBezTo>
                    <a:pt x="880672" y="241594"/>
                    <a:pt x="912753" y="202564"/>
                    <a:pt x="949923" y="163422"/>
                  </a:cubicBezTo>
                  <a:cubicBezTo>
                    <a:pt x="1024269" y="85430"/>
                    <a:pt x="1082238" y="46434"/>
                    <a:pt x="1123829" y="46434"/>
                  </a:cubicBezTo>
                  <a:cubicBezTo>
                    <a:pt x="1148119" y="46434"/>
                    <a:pt x="1160264" y="57410"/>
                    <a:pt x="1160264" y="79362"/>
                  </a:cubicBezTo>
                  <a:cubicBezTo>
                    <a:pt x="1160264" y="109791"/>
                    <a:pt x="1125682" y="165053"/>
                    <a:pt x="1056517" y="245148"/>
                  </a:cubicBezTo>
                  <a:cubicBezTo>
                    <a:pt x="987352" y="325242"/>
                    <a:pt x="921172" y="388469"/>
                    <a:pt x="857975" y="434829"/>
                  </a:cubicBezTo>
                  <a:cubicBezTo>
                    <a:pt x="809464" y="541160"/>
                    <a:pt x="758692" y="619443"/>
                    <a:pt x="705659" y="669675"/>
                  </a:cubicBezTo>
                  <a:cubicBezTo>
                    <a:pt x="652627" y="719908"/>
                    <a:pt x="584067" y="752884"/>
                    <a:pt x="499979" y="768604"/>
                  </a:cubicBezTo>
                  <a:cubicBezTo>
                    <a:pt x="647740" y="801917"/>
                    <a:pt x="736719" y="821943"/>
                    <a:pt x="766916" y="828684"/>
                  </a:cubicBezTo>
                  <a:cubicBezTo>
                    <a:pt x="797113" y="835425"/>
                    <a:pt x="825922" y="838795"/>
                    <a:pt x="853343" y="838795"/>
                  </a:cubicBezTo>
                  <a:cubicBezTo>
                    <a:pt x="872086" y="838795"/>
                    <a:pt x="890022" y="835334"/>
                    <a:pt x="907149" y="828412"/>
                  </a:cubicBezTo>
                  <a:lnTo>
                    <a:pt x="928291" y="817474"/>
                  </a:lnTo>
                  <a:lnTo>
                    <a:pt x="920948" y="810397"/>
                  </a:lnTo>
                  <a:cubicBezTo>
                    <a:pt x="902295" y="788686"/>
                    <a:pt x="892969" y="762883"/>
                    <a:pt x="892969" y="732988"/>
                  </a:cubicBezTo>
                  <a:cubicBezTo>
                    <a:pt x="892969" y="668979"/>
                    <a:pt x="932284" y="615156"/>
                    <a:pt x="1010915" y="571518"/>
                  </a:cubicBezTo>
                  <a:cubicBezTo>
                    <a:pt x="1071513" y="516340"/>
                    <a:pt x="1121026" y="488751"/>
                    <a:pt x="1159455" y="488751"/>
                  </a:cubicBezTo>
                  <a:cubicBezTo>
                    <a:pt x="1201269" y="488751"/>
                    <a:pt x="1222176" y="510592"/>
                    <a:pt x="1222176" y="554273"/>
                  </a:cubicBezTo>
                  <a:cubicBezTo>
                    <a:pt x="1222176" y="601532"/>
                    <a:pt x="1198637" y="654295"/>
                    <a:pt x="1151558" y="712561"/>
                  </a:cubicBezTo>
                  <a:cubicBezTo>
                    <a:pt x="1153108" y="711389"/>
                    <a:pt x="1157694" y="710803"/>
                    <a:pt x="1165315" y="710803"/>
                  </a:cubicBezTo>
                  <a:cubicBezTo>
                    <a:pt x="1180377" y="710803"/>
                    <a:pt x="1198762" y="703242"/>
                    <a:pt x="1220470" y="688120"/>
                  </a:cubicBezTo>
                  <a:cubicBezTo>
                    <a:pt x="1242177" y="672999"/>
                    <a:pt x="1260264" y="654273"/>
                    <a:pt x="1274731" y="631943"/>
                  </a:cubicBezTo>
                  <a:cubicBezTo>
                    <a:pt x="1281298" y="623627"/>
                    <a:pt x="1287493" y="619469"/>
                    <a:pt x="1293316" y="619469"/>
                  </a:cubicBezTo>
                  <a:lnTo>
                    <a:pt x="1294724" y="619919"/>
                  </a:lnTo>
                  <a:lnTo>
                    <a:pt x="1296460" y="617306"/>
                  </a:lnTo>
                  <a:cubicBezTo>
                    <a:pt x="1324155" y="580679"/>
                    <a:pt x="1361173" y="549281"/>
                    <a:pt x="1407514" y="523112"/>
                  </a:cubicBezTo>
                  <a:cubicBezTo>
                    <a:pt x="1447226" y="500205"/>
                    <a:pt x="1479978" y="488751"/>
                    <a:pt x="1505768" y="488751"/>
                  </a:cubicBezTo>
                  <a:cubicBezTo>
                    <a:pt x="1542926" y="488751"/>
                    <a:pt x="1561505" y="509826"/>
                    <a:pt x="1561505" y="551975"/>
                  </a:cubicBezTo>
                  <a:cubicBezTo>
                    <a:pt x="1561505" y="581158"/>
                    <a:pt x="1551482" y="610559"/>
                    <a:pt x="1531437" y="640179"/>
                  </a:cubicBezTo>
                  <a:cubicBezTo>
                    <a:pt x="1511391" y="669799"/>
                    <a:pt x="1490114" y="684609"/>
                    <a:pt x="1467603" y="684609"/>
                  </a:cubicBezTo>
                  <a:cubicBezTo>
                    <a:pt x="1442098" y="684609"/>
                    <a:pt x="1429345" y="671903"/>
                    <a:pt x="1429345" y="646490"/>
                  </a:cubicBezTo>
                  <a:cubicBezTo>
                    <a:pt x="1429345" y="620948"/>
                    <a:pt x="1449437" y="598382"/>
                    <a:pt x="1489621" y="578792"/>
                  </a:cubicBezTo>
                  <a:cubicBezTo>
                    <a:pt x="1512937" y="567333"/>
                    <a:pt x="1524595" y="553002"/>
                    <a:pt x="1524595" y="535800"/>
                  </a:cubicBezTo>
                  <a:cubicBezTo>
                    <a:pt x="1524595" y="526262"/>
                    <a:pt x="1519023" y="521493"/>
                    <a:pt x="1507880" y="521493"/>
                  </a:cubicBezTo>
                  <a:cubicBezTo>
                    <a:pt x="1479826" y="521493"/>
                    <a:pt x="1443253" y="552182"/>
                    <a:pt x="1398161" y="613558"/>
                  </a:cubicBezTo>
                  <a:cubicBezTo>
                    <a:pt x="1353069" y="674934"/>
                    <a:pt x="1330523" y="726185"/>
                    <a:pt x="1330523" y="767311"/>
                  </a:cubicBezTo>
                  <a:cubicBezTo>
                    <a:pt x="1330523" y="795917"/>
                    <a:pt x="1343474" y="810220"/>
                    <a:pt x="1369377" y="810220"/>
                  </a:cubicBezTo>
                  <a:cubicBezTo>
                    <a:pt x="1419185" y="810220"/>
                    <a:pt x="1489301" y="750667"/>
                    <a:pt x="1579727" y="631561"/>
                  </a:cubicBezTo>
                  <a:cubicBezTo>
                    <a:pt x="1586275" y="623518"/>
                    <a:pt x="1593078" y="619497"/>
                    <a:pt x="1600135" y="619497"/>
                  </a:cubicBezTo>
                  <a:lnTo>
                    <a:pt x="1603939" y="621579"/>
                  </a:lnTo>
                  <a:lnTo>
                    <a:pt x="1624707" y="599628"/>
                  </a:lnTo>
                  <a:cubicBezTo>
                    <a:pt x="1651893" y="574203"/>
                    <a:pt x="1687234" y="550087"/>
                    <a:pt x="1730732" y="527279"/>
                  </a:cubicBezTo>
                  <a:cubicBezTo>
                    <a:pt x="1772552" y="501594"/>
                    <a:pt x="1808652" y="488751"/>
                    <a:pt x="1839032" y="488751"/>
                  </a:cubicBezTo>
                  <a:cubicBezTo>
                    <a:pt x="1863384" y="488751"/>
                    <a:pt x="1878604" y="497568"/>
                    <a:pt x="1884692" y="515200"/>
                  </a:cubicBezTo>
                  <a:lnTo>
                    <a:pt x="1886928" y="530310"/>
                  </a:lnTo>
                  <a:lnTo>
                    <a:pt x="1894098" y="493514"/>
                  </a:lnTo>
                  <a:cubicBezTo>
                    <a:pt x="1910717" y="496236"/>
                    <a:pt x="1923135" y="497597"/>
                    <a:pt x="1931352" y="497597"/>
                  </a:cubicBezTo>
                  <a:cubicBezTo>
                    <a:pt x="1941274" y="497597"/>
                    <a:pt x="1959080" y="496236"/>
                    <a:pt x="1984772" y="493514"/>
                  </a:cubicBezTo>
                  <a:lnTo>
                    <a:pt x="1869765" y="688218"/>
                  </a:lnTo>
                  <a:cubicBezTo>
                    <a:pt x="1842058" y="742063"/>
                    <a:pt x="1828205" y="777562"/>
                    <a:pt x="1828205" y="794714"/>
                  </a:cubicBezTo>
                  <a:cubicBezTo>
                    <a:pt x="1828205" y="805051"/>
                    <a:pt x="1831615" y="810220"/>
                    <a:pt x="1838437" y="810220"/>
                  </a:cubicBezTo>
                  <a:cubicBezTo>
                    <a:pt x="1850529" y="810220"/>
                    <a:pt x="1873086" y="793038"/>
                    <a:pt x="1906107" y="758674"/>
                  </a:cubicBezTo>
                  <a:cubicBezTo>
                    <a:pt x="1939128" y="724311"/>
                    <a:pt x="1972825" y="681806"/>
                    <a:pt x="2007198" y="631161"/>
                  </a:cubicBezTo>
                  <a:cubicBezTo>
                    <a:pt x="2009530" y="627273"/>
                    <a:pt x="2012076" y="624357"/>
                    <a:pt x="2014837" y="622413"/>
                  </a:cubicBezTo>
                  <a:lnTo>
                    <a:pt x="2023656" y="619532"/>
                  </a:lnTo>
                  <a:lnTo>
                    <a:pt x="2026323" y="614982"/>
                  </a:lnTo>
                  <a:cubicBezTo>
                    <a:pt x="2041405" y="589387"/>
                    <a:pt x="2059872" y="558417"/>
                    <a:pt x="2081724" y="522070"/>
                  </a:cubicBezTo>
                  <a:cubicBezTo>
                    <a:pt x="2151313" y="406263"/>
                    <a:pt x="2212066" y="302685"/>
                    <a:pt x="2263983" y="211336"/>
                  </a:cubicBezTo>
                  <a:cubicBezTo>
                    <a:pt x="2280335" y="214449"/>
                    <a:pt x="2292663" y="216005"/>
                    <a:pt x="2300966" y="216005"/>
                  </a:cubicBezTo>
                  <a:cubicBezTo>
                    <a:pt x="2314609" y="216005"/>
                    <a:pt x="2332440" y="213670"/>
                    <a:pt x="2354461" y="209001"/>
                  </a:cubicBezTo>
                  <a:cubicBezTo>
                    <a:pt x="2190762" y="491359"/>
                    <a:pt x="2095466" y="656341"/>
                    <a:pt x="2068571" y="703947"/>
                  </a:cubicBezTo>
                  <a:cubicBezTo>
                    <a:pt x="2041677" y="751554"/>
                    <a:pt x="2028230" y="782191"/>
                    <a:pt x="2028230" y="795858"/>
                  </a:cubicBezTo>
                  <a:cubicBezTo>
                    <a:pt x="2028230" y="805433"/>
                    <a:pt x="2031445" y="810220"/>
                    <a:pt x="2037875" y="810220"/>
                  </a:cubicBezTo>
                  <a:cubicBezTo>
                    <a:pt x="2066388" y="810220"/>
                    <a:pt x="2122726" y="750627"/>
                    <a:pt x="2206888" y="631440"/>
                  </a:cubicBezTo>
                  <a:cubicBezTo>
                    <a:pt x="2210863" y="623478"/>
                    <a:pt x="2217170" y="619497"/>
                    <a:pt x="2225808" y="619497"/>
                  </a:cubicBezTo>
                  <a:cubicBezTo>
                    <a:pt x="2234750" y="621704"/>
                    <a:pt x="2239221" y="626839"/>
                    <a:pt x="2239221" y="634900"/>
                  </a:cubicBezTo>
                  <a:cubicBezTo>
                    <a:pt x="2239221" y="640469"/>
                    <a:pt x="2236149" y="646326"/>
                    <a:pt x="2230003" y="652471"/>
                  </a:cubicBezTo>
                  <a:lnTo>
                    <a:pt x="2205763" y="685753"/>
                  </a:lnTo>
                  <a:cubicBezTo>
                    <a:pt x="2129916" y="790559"/>
                    <a:pt x="2072335" y="842962"/>
                    <a:pt x="2033020" y="842962"/>
                  </a:cubicBezTo>
                  <a:cubicBezTo>
                    <a:pt x="2012525" y="842962"/>
                    <a:pt x="1995887" y="835405"/>
                    <a:pt x="1983107" y="820289"/>
                  </a:cubicBezTo>
                  <a:cubicBezTo>
                    <a:pt x="1970326" y="805174"/>
                    <a:pt x="1963936" y="786380"/>
                    <a:pt x="1963936" y="763907"/>
                  </a:cubicBezTo>
                  <a:lnTo>
                    <a:pt x="1966887" y="737509"/>
                  </a:lnTo>
                  <a:lnTo>
                    <a:pt x="1954039" y="752903"/>
                  </a:lnTo>
                  <a:cubicBezTo>
                    <a:pt x="1904163" y="812942"/>
                    <a:pt x="1863992" y="842962"/>
                    <a:pt x="1833525" y="842962"/>
                  </a:cubicBezTo>
                  <a:cubicBezTo>
                    <a:pt x="1811852" y="842962"/>
                    <a:pt x="1794335" y="835014"/>
                    <a:pt x="1780975" y="819117"/>
                  </a:cubicBezTo>
                  <a:cubicBezTo>
                    <a:pt x="1767615" y="803220"/>
                    <a:pt x="1760934" y="783657"/>
                    <a:pt x="1760934" y="760428"/>
                  </a:cubicBezTo>
                  <a:lnTo>
                    <a:pt x="1765073" y="732604"/>
                  </a:lnTo>
                  <a:lnTo>
                    <a:pt x="1761360" y="739906"/>
                  </a:lnTo>
                  <a:cubicBezTo>
                    <a:pt x="1743356" y="772831"/>
                    <a:pt x="1726043" y="796960"/>
                    <a:pt x="1709421" y="812294"/>
                  </a:cubicBezTo>
                  <a:cubicBezTo>
                    <a:pt x="1687258" y="832740"/>
                    <a:pt x="1664705" y="842962"/>
                    <a:pt x="1641760" y="842962"/>
                  </a:cubicBezTo>
                  <a:cubicBezTo>
                    <a:pt x="1617123" y="842962"/>
                    <a:pt x="1596794" y="832856"/>
                    <a:pt x="1580773" y="812643"/>
                  </a:cubicBezTo>
                  <a:cubicBezTo>
                    <a:pt x="1564753" y="792430"/>
                    <a:pt x="1556742" y="767435"/>
                    <a:pt x="1556742" y="737657"/>
                  </a:cubicBezTo>
                  <a:cubicBezTo>
                    <a:pt x="1556742" y="727728"/>
                    <a:pt x="1557648" y="717945"/>
                    <a:pt x="1559461" y="708307"/>
                  </a:cubicBezTo>
                  <a:lnTo>
                    <a:pt x="1560453" y="704842"/>
                  </a:lnTo>
                  <a:lnTo>
                    <a:pt x="1548036" y="718910"/>
                  </a:lnTo>
                  <a:cubicBezTo>
                    <a:pt x="1541797" y="725900"/>
                    <a:pt x="1535112" y="733319"/>
                    <a:pt x="1527981" y="741164"/>
                  </a:cubicBezTo>
                  <a:cubicBezTo>
                    <a:pt x="1465827" y="809029"/>
                    <a:pt x="1411827" y="842962"/>
                    <a:pt x="1365982" y="842962"/>
                  </a:cubicBezTo>
                  <a:cubicBezTo>
                    <a:pt x="1335255" y="842962"/>
                    <a:pt x="1309063" y="831368"/>
                    <a:pt x="1287405" y="808178"/>
                  </a:cubicBezTo>
                  <a:cubicBezTo>
                    <a:pt x="1265748" y="784989"/>
                    <a:pt x="1254919" y="757395"/>
                    <a:pt x="1254919" y="725397"/>
                  </a:cubicBezTo>
                  <a:cubicBezTo>
                    <a:pt x="1254919" y="716539"/>
                    <a:pt x="1255784" y="707643"/>
                    <a:pt x="1257515" y="698710"/>
                  </a:cubicBezTo>
                  <a:lnTo>
                    <a:pt x="1258185" y="696394"/>
                  </a:lnTo>
                  <a:lnTo>
                    <a:pt x="1242980" y="709850"/>
                  </a:lnTo>
                  <a:cubicBezTo>
                    <a:pt x="1216363" y="730329"/>
                    <a:pt x="1190890" y="740568"/>
                    <a:pt x="1166561" y="740568"/>
                  </a:cubicBezTo>
                  <a:cubicBezTo>
                    <a:pt x="1152379" y="740568"/>
                    <a:pt x="1143028" y="738234"/>
                    <a:pt x="1138507" y="733564"/>
                  </a:cubicBezTo>
                  <a:cubicBezTo>
                    <a:pt x="1088799" y="806496"/>
                    <a:pt x="1039155" y="842962"/>
                    <a:pt x="989577" y="842962"/>
                  </a:cubicBezTo>
                  <a:cubicBezTo>
                    <a:pt x="982802" y="842962"/>
                    <a:pt x="976291" y="842284"/>
                    <a:pt x="970044" y="840927"/>
                  </a:cubicBezTo>
                  <a:lnTo>
                    <a:pt x="960751" y="837766"/>
                  </a:lnTo>
                  <a:lnTo>
                    <a:pt x="949077" y="847697"/>
                  </a:lnTo>
                  <a:cubicBezTo>
                    <a:pt x="908949" y="875100"/>
                    <a:pt x="851170" y="888801"/>
                    <a:pt x="775739" y="888801"/>
                  </a:cubicBezTo>
                  <a:cubicBezTo>
                    <a:pt x="721435" y="888801"/>
                    <a:pt x="669360" y="883698"/>
                    <a:pt x="619516" y="873491"/>
                  </a:cubicBezTo>
                  <a:cubicBezTo>
                    <a:pt x="569671" y="863284"/>
                    <a:pt x="494894" y="842122"/>
                    <a:pt x="395185" y="810006"/>
                  </a:cubicBezTo>
                  <a:cubicBezTo>
                    <a:pt x="331617" y="822849"/>
                    <a:pt x="264933" y="829270"/>
                    <a:pt x="195132" y="829270"/>
                  </a:cubicBezTo>
                  <a:cubicBezTo>
                    <a:pt x="65044" y="829270"/>
                    <a:pt x="0" y="806661"/>
                    <a:pt x="0" y="761442"/>
                  </a:cubicBezTo>
                  <a:cubicBezTo>
                    <a:pt x="0" y="718554"/>
                    <a:pt x="50651" y="697111"/>
                    <a:pt x="151953" y="697111"/>
                  </a:cubicBezTo>
                  <a:cubicBezTo>
                    <a:pt x="224954" y="697111"/>
                    <a:pt x="332612" y="715711"/>
                    <a:pt x="474929" y="752912"/>
                  </a:cubicBezTo>
                  <a:cubicBezTo>
                    <a:pt x="513972" y="737341"/>
                    <a:pt x="549625" y="713618"/>
                    <a:pt x="581890" y="681744"/>
                  </a:cubicBezTo>
                  <a:cubicBezTo>
                    <a:pt x="614155" y="649870"/>
                    <a:pt x="654847" y="602124"/>
                    <a:pt x="703966" y="538506"/>
                  </a:cubicBezTo>
                  <a:cubicBezTo>
                    <a:pt x="599297" y="639877"/>
                    <a:pt x="494906" y="690562"/>
                    <a:pt x="390795" y="690562"/>
                  </a:cubicBezTo>
                  <a:cubicBezTo>
                    <a:pt x="318855" y="690562"/>
                    <a:pt x="261435" y="669208"/>
                    <a:pt x="218535" y="626501"/>
                  </a:cubicBezTo>
                  <a:cubicBezTo>
                    <a:pt x="175636" y="583794"/>
                    <a:pt x="154186" y="526253"/>
                    <a:pt x="154186" y="453879"/>
                  </a:cubicBezTo>
                  <a:cubicBezTo>
                    <a:pt x="154186" y="344924"/>
                    <a:pt x="205280" y="242039"/>
                    <a:pt x="307469" y="145223"/>
                  </a:cubicBezTo>
                  <a:cubicBezTo>
                    <a:pt x="409659" y="48408"/>
                    <a:pt x="518024" y="0"/>
                    <a:pt x="6325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012533-09CD-4823-81FA-2B187D83FE89}"/>
                </a:ext>
              </a:extLst>
            </p:cNvPr>
            <p:cNvSpPr/>
            <p:nvPr/>
          </p:nvSpPr>
          <p:spPr>
            <a:xfrm>
              <a:off x="4637950" y="3364792"/>
              <a:ext cx="795226" cy="316010"/>
            </a:xfrm>
            <a:custGeom>
              <a:avLst/>
              <a:gdLst/>
              <a:ahLst/>
              <a:cxnLst/>
              <a:rect l="l" t="t" r="r" b="b"/>
              <a:pathLst>
                <a:path w="1782026" h="708148">
                  <a:moveTo>
                    <a:pt x="1512310" y="429965"/>
                  </a:moveTo>
                  <a:cubicBezTo>
                    <a:pt x="1486443" y="429965"/>
                    <a:pt x="1450448" y="458036"/>
                    <a:pt x="1404326" y="514179"/>
                  </a:cubicBezTo>
                  <a:cubicBezTo>
                    <a:pt x="1358203" y="570322"/>
                    <a:pt x="1335141" y="615135"/>
                    <a:pt x="1335141" y="648617"/>
                  </a:cubicBezTo>
                  <a:cubicBezTo>
                    <a:pt x="1335141" y="663754"/>
                    <a:pt x="1340592" y="671322"/>
                    <a:pt x="1351494" y="671322"/>
                  </a:cubicBezTo>
                  <a:cubicBezTo>
                    <a:pt x="1374028" y="671322"/>
                    <a:pt x="1415951" y="627604"/>
                    <a:pt x="1477265" y="540169"/>
                  </a:cubicBezTo>
                  <a:cubicBezTo>
                    <a:pt x="1509913" y="493069"/>
                    <a:pt x="1526237" y="461627"/>
                    <a:pt x="1526237" y="445843"/>
                  </a:cubicBezTo>
                  <a:cubicBezTo>
                    <a:pt x="1526237" y="435257"/>
                    <a:pt x="1521595" y="429965"/>
                    <a:pt x="1512310" y="429965"/>
                  </a:cubicBezTo>
                  <a:close/>
                  <a:moveTo>
                    <a:pt x="1207261" y="428969"/>
                  </a:moveTo>
                  <a:cubicBezTo>
                    <a:pt x="1181234" y="428969"/>
                    <a:pt x="1147740" y="456123"/>
                    <a:pt x="1106780" y="510431"/>
                  </a:cubicBezTo>
                  <a:cubicBezTo>
                    <a:pt x="1065820" y="564739"/>
                    <a:pt x="1045340" y="610145"/>
                    <a:pt x="1045340" y="646650"/>
                  </a:cubicBezTo>
                  <a:cubicBezTo>
                    <a:pt x="1045340" y="662434"/>
                    <a:pt x="1052600" y="670327"/>
                    <a:pt x="1067120" y="670327"/>
                  </a:cubicBezTo>
                  <a:cubicBezTo>
                    <a:pt x="1098902" y="670327"/>
                    <a:pt x="1133996" y="645019"/>
                    <a:pt x="1172403" y="594405"/>
                  </a:cubicBezTo>
                  <a:cubicBezTo>
                    <a:pt x="1162963" y="586152"/>
                    <a:pt x="1158243" y="575132"/>
                    <a:pt x="1158243" y="561343"/>
                  </a:cubicBezTo>
                  <a:cubicBezTo>
                    <a:pt x="1158243" y="543137"/>
                    <a:pt x="1165409" y="524498"/>
                    <a:pt x="1179739" y="505424"/>
                  </a:cubicBezTo>
                  <a:cubicBezTo>
                    <a:pt x="1194070" y="486350"/>
                    <a:pt x="1208941" y="476813"/>
                    <a:pt x="1224352" y="476813"/>
                  </a:cubicBezTo>
                  <a:lnTo>
                    <a:pt x="1235226" y="479217"/>
                  </a:lnTo>
                  <a:lnTo>
                    <a:pt x="1234023" y="474825"/>
                  </a:lnTo>
                  <a:cubicBezTo>
                    <a:pt x="1233309" y="470147"/>
                    <a:pt x="1232952" y="464706"/>
                    <a:pt x="1232952" y="458501"/>
                  </a:cubicBezTo>
                  <a:cubicBezTo>
                    <a:pt x="1232952" y="438813"/>
                    <a:pt x="1224389" y="428969"/>
                    <a:pt x="1207261" y="428969"/>
                  </a:cubicBezTo>
                  <a:close/>
                  <a:moveTo>
                    <a:pt x="902461" y="428969"/>
                  </a:moveTo>
                  <a:cubicBezTo>
                    <a:pt x="876433" y="428969"/>
                    <a:pt x="842940" y="456123"/>
                    <a:pt x="801980" y="510431"/>
                  </a:cubicBezTo>
                  <a:cubicBezTo>
                    <a:pt x="761020" y="564739"/>
                    <a:pt x="740540" y="610145"/>
                    <a:pt x="740540" y="646650"/>
                  </a:cubicBezTo>
                  <a:cubicBezTo>
                    <a:pt x="740540" y="662434"/>
                    <a:pt x="747800" y="670327"/>
                    <a:pt x="762320" y="670327"/>
                  </a:cubicBezTo>
                  <a:cubicBezTo>
                    <a:pt x="794102" y="670327"/>
                    <a:pt x="829196" y="645019"/>
                    <a:pt x="867603" y="594405"/>
                  </a:cubicBezTo>
                  <a:cubicBezTo>
                    <a:pt x="858163" y="586152"/>
                    <a:pt x="853443" y="575132"/>
                    <a:pt x="853443" y="561343"/>
                  </a:cubicBezTo>
                  <a:cubicBezTo>
                    <a:pt x="853443" y="543137"/>
                    <a:pt x="860609" y="524498"/>
                    <a:pt x="874939" y="505424"/>
                  </a:cubicBezTo>
                  <a:cubicBezTo>
                    <a:pt x="889270" y="486350"/>
                    <a:pt x="904141" y="476813"/>
                    <a:pt x="919552" y="476813"/>
                  </a:cubicBezTo>
                  <a:lnTo>
                    <a:pt x="930426" y="479217"/>
                  </a:lnTo>
                  <a:lnTo>
                    <a:pt x="929223" y="474825"/>
                  </a:lnTo>
                  <a:cubicBezTo>
                    <a:pt x="928509" y="470147"/>
                    <a:pt x="928152" y="464706"/>
                    <a:pt x="928152" y="458501"/>
                  </a:cubicBezTo>
                  <a:cubicBezTo>
                    <a:pt x="928152" y="438813"/>
                    <a:pt x="919589" y="428969"/>
                    <a:pt x="902461" y="428969"/>
                  </a:cubicBezTo>
                  <a:close/>
                  <a:moveTo>
                    <a:pt x="716086" y="361523"/>
                  </a:moveTo>
                  <a:cubicBezTo>
                    <a:pt x="703680" y="361523"/>
                    <a:pt x="692200" y="369842"/>
                    <a:pt x="681645" y="386480"/>
                  </a:cubicBezTo>
                  <a:lnTo>
                    <a:pt x="674438" y="400133"/>
                  </a:lnTo>
                  <a:lnTo>
                    <a:pt x="695028" y="398329"/>
                  </a:lnTo>
                  <a:cubicBezTo>
                    <a:pt x="702322" y="396880"/>
                    <a:pt x="708645" y="394707"/>
                    <a:pt x="713994" y="391809"/>
                  </a:cubicBezTo>
                  <a:cubicBezTo>
                    <a:pt x="724694" y="386014"/>
                    <a:pt x="730043" y="379576"/>
                    <a:pt x="730043" y="372495"/>
                  </a:cubicBezTo>
                  <a:cubicBezTo>
                    <a:pt x="730043" y="365180"/>
                    <a:pt x="725391" y="361523"/>
                    <a:pt x="716086" y="361523"/>
                  </a:cubicBezTo>
                  <a:close/>
                  <a:moveTo>
                    <a:pt x="1704852" y="170746"/>
                  </a:moveTo>
                  <a:cubicBezTo>
                    <a:pt x="1719569" y="174002"/>
                    <a:pt x="1731686" y="175630"/>
                    <a:pt x="1741203" y="175630"/>
                  </a:cubicBezTo>
                  <a:cubicBezTo>
                    <a:pt x="1744702" y="175630"/>
                    <a:pt x="1758310" y="174979"/>
                    <a:pt x="1782026" y="173678"/>
                  </a:cubicBezTo>
                  <a:cubicBezTo>
                    <a:pt x="1658926" y="378122"/>
                    <a:pt x="1581620" y="507074"/>
                    <a:pt x="1550108" y="560534"/>
                  </a:cubicBezTo>
                  <a:cubicBezTo>
                    <a:pt x="1518933" y="613829"/>
                    <a:pt x="1503345" y="646756"/>
                    <a:pt x="1503345" y="659316"/>
                  </a:cubicBezTo>
                  <a:cubicBezTo>
                    <a:pt x="1503345" y="667320"/>
                    <a:pt x="1506520" y="671322"/>
                    <a:pt x="1512870" y="671322"/>
                  </a:cubicBezTo>
                  <a:cubicBezTo>
                    <a:pt x="1538934" y="671322"/>
                    <a:pt x="1586545" y="621018"/>
                    <a:pt x="1655702" y="520411"/>
                  </a:cubicBezTo>
                  <a:cubicBezTo>
                    <a:pt x="1659108" y="514730"/>
                    <a:pt x="1663478" y="511889"/>
                    <a:pt x="1668812" y="511889"/>
                  </a:cubicBezTo>
                  <a:cubicBezTo>
                    <a:pt x="1677733" y="511889"/>
                    <a:pt x="1682194" y="516620"/>
                    <a:pt x="1682194" y="526080"/>
                  </a:cubicBezTo>
                  <a:cubicBezTo>
                    <a:pt x="1681173" y="529133"/>
                    <a:pt x="1679203" y="532767"/>
                    <a:pt x="1676284" y="536981"/>
                  </a:cubicBezTo>
                  <a:lnTo>
                    <a:pt x="1654209" y="567275"/>
                  </a:lnTo>
                  <a:cubicBezTo>
                    <a:pt x="1590801" y="654887"/>
                    <a:pt x="1542659" y="698692"/>
                    <a:pt x="1509783" y="698692"/>
                  </a:cubicBezTo>
                  <a:cubicBezTo>
                    <a:pt x="1491666" y="698692"/>
                    <a:pt x="1477023" y="692048"/>
                    <a:pt x="1465855" y="678759"/>
                  </a:cubicBezTo>
                  <a:cubicBezTo>
                    <a:pt x="1454686" y="665471"/>
                    <a:pt x="1449102" y="648793"/>
                    <a:pt x="1449102" y="628727"/>
                  </a:cubicBezTo>
                  <a:cubicBezTo>
                    <a:pt x="1449102" y="609485"/>
                    <a:pt x="1454936" y="592471"/>
                    <a:pt x="1466605" y="577687"/>
                  </a:cubicBezTo>
                  <a:cubicBezTo>
                    <a:pt x="1419894" y="658357"/>
                    <a:pt x="1380847" y="698692"/>
                    <a:pt x="1349464" y="698692"/>
                  </a:cubicBezTo>
                  <a:cubicBezTo>
                    <a:pt x="1328874" y="698692"/>
                    <a:pt x="1311884" y="690244"/>
                    <a:pt x="1298495" y="673348"/>
                  </a:cubicBezTo>
                  <a:cubicBezTo>
                    <a:pt x="1285105" y="656451"/>
                    <a:pt x="1278410" y="635556"/>
                    <a:pt x="1278410" y="610664"/>
                  </a:cubicBezTo>
                  <a:lnTo>
                    <a:pt x="1282647" y="583493"/>
                  </a:lnTo>
                  <a:lnTo>
                    <a:pt x="1278211" y="587419"/>
                  </a:lnTo>
                  <a:cubicBezTo>
                    <a:pt x="1255961" y="604538"/>
                    <a:pt x="1234667" y="613098"/>
                    <a:pt x="1214329" y="613098"/>
                  </a:cubicBezTo>
                  <a:cubicBezTo>
                    <a:pt x="1202474" y="613098"/>
                    <a:pt x="1194657" y="611146"/>
                    <a:pt x="1190878" y="607243"/>
                  </a:cubicBezTo>
                  <a:cubicBezTo>
                    <a:pt x="1149325" y="668209"/>
                    <a:pt x="1107826" y="698692"/>
                    <a:pt x="1066381" y="698692"/>
                  </a:cubicBezTo>
                  <a:cubicBezTo>
                    <a:pt x="1043728" y="698692"/>
                    <a:pt x="1024605" y="689618"/>
                    <a:pt x="1009012" y="671470"/>
                  </a:cubicBezTo>
                  <a:cubicBezTo>
                    <a:pt x="993419" y="653321"/>
                    <a:pt x="985623" y="631752"/>
                    <a:pt x="985623" y="606760"/>
                  </a:cubicBezTo>
                  <a:lnTo>
                    <a:pt x="991239" y="571642"/>
                  </a:lnTo>
                  <a:lnTo>
                    <a:pt x="973411" y="587419"/>
                  </a:lnTo>
                  <a:cubicBezTo>
                    <a:pt x="951160" y="604538"/>
                    <a:pt x="929867" y="613098"/>
                    <a:pt x="909529" y="613098"/>
                  </a:cubicBezTo>
                  <a:cubicBezTo>
                    <a:pt x="897674" y="613098"/>
                    <a:pt x="889857" y="611146"/>
                    <a:pt x="886078" y="607243"/>
                  </a:cubicBezTo>
                  <a:cubicBezTo>
                    <a:pt x="844525" y="668209"/>
                    <a:pt x="803026" y="698692"/>
                    <a:pt x="761581" y="698692"/>
                  </a:cubicBezTo>
                  <a:cubicBezTo>
                    <a:pt x="738928" y="698692"/>
                    <a:pt x="719805" y="689618"/>
                    <a:pt x="704212" y="671470"/>
                  </a:cubicBezTo>
                  <a:cubicBezTo>
                    <a:pt x="688620" y="653321"/>
                    <a:pt x="680823" y="631752"/>
                    <a:pt x="680823" y="606760"/>
                  </a:cubicBezTo>
                  <a:cubicBezTo>
                    <a:pt x="680823" y="553253"/>
                    <a:pt x="713688" y="508261"/>
                    <a:pt x="779419" y="471782"/>
                  </a:cubicBezTo>
                  <a:cubicBezTo>
                    <a:pt x="830075" y="425657"/>
                    <a:pt x="871465" y="402594"/>
                    <a:pt x="903589" y="402594"/>
                  </a:cubicBezTo>
                  <a:cubicBezTo>
                    <a:pt x="938543" y="402594"/>
                    <a:pt x="956020" y="420852"/>
                    <a:pt x="956020" y="457366"/>
                  </a:cubicBezTo>
                  <a:cubicBezTo>
                    <a:pt x="956020" y="496872"/>
                    <a:pt x="936343" y="540978"/>
                    <a:pt x="896987" y="589685"/>
                  </a:cubicBezTo>
                  <a:cubicBezTo>
                    <a:pt x="898283" y="588705"/>
                    <a:pt x="902117" y="588215"/>
                    <a:pt x="908487" y="588215"/>
                  </a:cubicBezTo>
                  <a:cubicBezTo>
                    <a:pt x="921079" y="588215"/>
                    <a:pt x="936448" y="581895"/>
                    <a:pt x="954593" y="569254"/>
                  </a:cubicBezTo>
                  <a:cubicBezTo>
                    <a:pt x="972739" y="556614"/>
                    <a:pt x="987859" y="540960"/>
                    <a:pt x="999953" y="522293"/>
                  </a:cubicBezTo>
                  <a:cubicBezTo>
                    <a:pt x="1005443" y="515342"/>
                    <a:pt x="1010621" y="511866"/>
                    <a:pt x="1015489" y="511866"/>
                  </a:cubicBezTo>
                  <a:cubicBezTo>
                    <a:pt x="1019623" y="511866"/>
                    <a:pt x="1022723" y="512858"/>
                    <a:pt x="1024790" y="514842"/>
                  </a:cubicBezTo>
                  <a:lnTo>
                    <a:pt x="1025528" y="516967"/>
                  </a:lnTo>
                  <a:lnTo>
                    <a:pt x="1041083" y="500737"/>
                  </a:lnTo>
                  <a:cubicBezTo>
                    <a:pt x="1053408" y="490554"/>
                    <a:pt x="1067786" y="480902"/>
                    <a:pt x="1084219" y="471782"/>
                  </a:cubicBezTo>
                  <a:cubicBezTo>
                    <a:pt x="1134875" y="425657"/>
                    <a:pt x="1176265" y="402594"/>
                    <a:pt x="1208389" y="402594"/>
                  </a:cubicBezTo>
                  <a:cubicBezTo>
                    <a:pt x="1243343" y="402594"/>
                    <a:pt x="1260820" y="420852"/>
                    <a:pt x="1260820" y="457366"/>
                  </a:cubicBezTo>
                  <a:cubicBezTo>
                    <a:pt x="1260820" y="496872"/>
                    <a:pt x="1241143" y="540978"/>
                    <a:pt x="1201787" y="589685"/>
                  </a:cubicBezTo>
                  <a:cubicBezTo>
                    <a:pt x="1203083" y="588705"/>
                    <a:pt x="1206917" y="588215"/>
                    <a:pt x="1213287" y="588215"/>
                  </a:cubicBezTo>
                  <a:cubicBezTo>
                    <a:pt x="1225879" y="588215"/>
                    <a:pt x="1241248" y="581895"/>
                    <a:pt x="1259393" y="569254"/>
                  </a:cubicBezTo>
                  <a:cubicBezTo>
                    <a:pt x="1277539" y="556614"/>
                    <a:pt x="1292659" y="540960"/>
                    <a:pt x="1304753" y="522293"/>
                  </a:cubicBezTo>
                  <a:cubicBezTo>
                    <a:pt x="1307498" y="518817"/>
                    <a:pt x="1310165" y="516211"/>
                    <a:pt x="1312754" y="514473"/>
                  </a:cubicBezTo>
                  <a:lnTo>
                    <a:pt x="1319303" y="512207"/>
                  </a:lnTo>
                  <a:lnTo>
                    <a:pt x="1337146" y="491740"/>
                  </a:lnTo>
                  <a:cubicBezTo>
                    <a:pt x="1350199" y="479631"/>
                    <a:pt x="1365426" y="467891"/>
                    <a:pt x="1382830" y="456519"/>
                  </a:cubicBezTo>
                  <a:cubicBezTo>
                    <a:pt x="1437617" y="420569"/>
                    <a:pt x="1481138" y="402594"/>
                    <a:pt x="1513391" y="402594"/>
                  </a:cubicBezTo>
                  <a:cubicBezTo>
                    <a:pt x="1540534" y="402594"/>
                    <a:pt x="1554105" y="415670"/>
                    <a:pt x="1554105" y="441823"/>
                  </a:cubicBezTo>
                  <a:lnTo>
                    <a:pt x="1552848" y="449743"/>
                  </a:lnTo>
                  <a:close/>
                  <a:moveTo>
                    <a:pt x="473687" y="95960"/>
                  </a:moveTo>
                  <a:cubicBezTo>
                    <a:pt x="406023" y="105089"/>
                    <a:pt x="340432" y="139718"/>
                    <a:pt x="276915" y="199847"/>
                  </a:cubicBezTo>
                  <a:cubicBezTo>
                    <a:pt x="213398" y="259976"/>
                    <a:pt x="181640" y="319177"/>
                    <a:pt x="181640" y="377448"/>
                  </a:cubicBezTo>
                  <a:cubicBezTo>
                    <a:pt x="181640" y="397773"/>
                    <a:pt x="187920" y="414842"/>
                    <a:pt x="200480" y="428654"/>
                  </a:cubicBezTo>
                  <a:cubicBezTo>
                    <a:pt x="213040" y="442467"/>
                    <a:pt x="228486" y="449373"/>
                    <a:pt x="246815" y="449373"/>
                  </a:cubicBezTo>
                  <a:cubicBezTo>
                    <a:pt x="300234" y="449373"/>
                    <a:pt x="353403" y="416574"/>
                    <a:pt x="406322" y="350975"/>
                  </a:cubicBezTo>
                  <a:cubicBezTo>
                    <a:pt x="459241" y="285377"/>
                    <a:pt x="485700" y="218984"/>
                    <a:pt x="485700" y="151797"/>
                  </a:cubicBezTo>
                  <a:cubicBezTo>
                    <a:pt x="485700" y="131653"/>
                    <a:pt x="481696" y="113040"/>
                    <a:pt x="473687" y="95960"/>
                  </a:cubicBezTo>
                  <a:close/>
                  <a:moveTo>
                    <a:pt x="1072710" y="82111"/>
                  </a:moveTo>
                  <a:cubicBezTo>
                    <a:pt x="1003486" y="82111"/>
                    <a:pt x="941980" y="90154"/>
                    <a:pt x="888193" y="106239"/>
                  </a:cubicBezTo>
                  <a:lnTo>
                    <a:pt x="945344" y="114046"/>
                  </a:lnTo>
                  <a:cubicBezTo>
                    <a:pt x="999054" y="126596"/>
                    <a:pt x="1048497" y="132871"/>
                    <a:pt x="1093673" y="132871"/>
                  </a:cubicBezTo>
                  <a:cubicBezTo>
                    <a:pt x="1115912" y="132871"/>
                    <a:pt x="1134435" y="129993"/>
                    <a:pt x="1149242" y="124236"/>
                  </a:cubicBezTo>
                  <a:cubicBezTo>
                    <a:pt x="1164050" y="118480"/>
                    <a:pt x="1171454" y="113466"/>
                    <a:pt x="1171454" y="109194"/>
                  </a:cubicBezTo>
                  <a:cubicBezTo>
                    <a:pt x="1171454" y="103917"/>
                    <a:pt x="1162153" y="98084"/>
                    <a:pt x="1143551" y="91695"/>
                  </a:cubicBezTo>
                  <a:cubicBezTo>
                    <a:pt x="1124949" y="85306"/>
                    <a:pt x="1101335" y="82111"/>
                    <a:pt x="1072710" y="82111"/>
                  </a:cubicBezTo>
                  <a:close/>
                  <a:moveTo>
                    <a:pt x="355520" y="0"/>
                  </a:moveTo>
                  <a:cubicBezTo>
                    <a:pt x="419130" y="0"/>
                    <a:pt x="464097" y="20313"/>
                    <a:pt x="490420" y="60938"/>
                  </a:cubicBezTo>
                  <a:cubicBezTo>
                    <a:pt x="520911" y="52162"/>
                    <a:pt x="559497" y="47774"/>
                    <a:pt x="606177" y="47774"/>
                  </a:cubicBezTo>
                  <a:cubicBezTo>
                    <a:pt x="635196" y="47774"/>
                    <a:pt x="662556" y="50177"/>
                    <a:pt x="688257" y="54982"/>
                  </a:cubicBezTo>
                  <a:cubicBezTo>
                    <a:pt x="713958" y="59787"/>
                    <a:pt x="771718" y="73003"/>
                    <a:pt x="861538" y="94630"/>
                  </a:cubicBezTo>
                  <a:cubicBezTo>
                    <a:pt x="933406" y="66710"/>
                    <a:pt x="1001560" y="52750"/>
                    <a:pt x="1066000" y="52750"/>
                  </a:cubicBezTo>
                  <a:cubicBezTo>
                    <a:pt x="1104536" y="52750"/>
                    <a:pt x="1136722" y="57427"/>
                    <a:pt x="1162558" y="66782"/>
                  </a:cubicBezTo>
                  <a:cubicBezTo>
                    <a:pt x="1188394" y="76136"/>
                    <a:pt x="1201312" y="89910"/>
                    <a:pt x="1201312" y="108106"/>
                  </a:cubicBezTo>
                  <a:cubicBezTo>
                    <a:pt x="1201312" y="128732"/>
                    <a:pt x="1183988" y="145149"/>
                    <a:pt x="1149340" y="157357"/>
                  </a:cubicBezTo>
                  <a:cubicBezTo>
                    <a:pt x="1114691" y="169565"/>
                    <a:pt x="1074232" y="175668"/>
                    <a:pt x="1027961" y="175668"/>
                  </a:cubicBezTo>
                  <a:cubicBezTo>
                    <a:pt x="968467" y="175668"/>
                    <a:pt x="897179" y="166672"/>
                    <a:pt x="814099" y="148679"/>
                  </a:cubicBezTo>
                  <a:cubicBezTo>
                    <a:pt x="776459" y="166828"/>
                    <a:pt x="740613" y="195472"/>
                    <a:pt x="706561" y="234612"/>
                  </a:cubicBezTo>
                  <a:cubicBezTo>
                    <a:pt x="672508" y="273752"/>
                    <a:pt x="635750" y="326294"/>
                    <a:pt x="596286" y="392237"/>
                  </a:cubicBezTo>
                  <a:cubicBezTo>
                    <a:pt x="611511" y="394114"/>
                    <a:pt x="622752" y="395899"/>
                    <a:pt x="630009" y="397594"/>
                  </a:cubicBezTo>
                  <a:cubicBezTo>
                    <a:pt x="647971" y="355632"/>
                    <a:pt x="676062" y="334650"/>
                    <a:pt x="714282" y="334650"/>
                  </a:cubicBezTo>
                  <a:cubicBezTo>
                    <a:pt x="744364" y="334650"/>
                    <a:pt x="759404" y="346910"/>
                    <a:pt x="759404" y="371429"/>
                  </a:cubicBezTo>
                  <a:cubicBezTo>
                    <a:pt x="759404" y="389526"/>
                    <a:pt x="750452" y="403755"/>
                    <a:pt x="732547" y="414118"/>
                  </a:cubicBezTo>
                  <a:cubicBezTo>
                    <a:pt x="714642" y="424480"/>
                    <a:pt x="692145" y="429661"/>
                    <a:pt x="665054" y="429661"/>
                  </a:cubicBezTo>
                  <a:lnTo>
                    <a:pt x="660708" y="429661"/>
                  </a:lnTo>
                  <a:cubicBezTo>
                    <a:pt x="662185" y="427697"/>
                    <a:pt x="658911" y="435651"/>
                    <a:pt x="650887" y="453525"/>
                  </a:cubicBezTo>
                  <a:cubicBezTo>
                    <a:pt x="643344" y="471025"/>
                    <a:pt x="631152" y="487030"/>
                    <a:pt x="614310" y="501540"/>
                  </a:cubicBezTo>
                  <a:cubicBezTo>
                    <a:pt x="597468" y="516049"/>
                    <a:pt x="581051" y="523304"/>
                    <a:pt x="565059" y="523304"/>
                  </a:cubicBezTo>
                  <a:cubicBezTo>
                    <a:pt x="553872" y="523304"/>
                    <a:pt x="548279" y="519012"/>
                    <a:pt x="548279" y="510427"/>
                  </a:cubicBezTo>
                  <a:cubicBezTo>
                    <a:pt x="548279" y="503875"/>
                    <a:pt x="552237" y="499412"/>
                    <a:pt x="560152" y="497038"/>
                  </a:cubicBezTo>
                  <a:cubicBezTo>
                    <a:pt x="579674" y="491097"/>
                    <a:pt x="600104" y="467036"/>
                    <a:pt x="621440" y="424856"/>
                  </a:cubicBezTo>
                  <a:cubicBezTo>
                    <a:pt x="616816" y="424695"/>
                    <a:pt x="606304" y="423210"/>
                    <a:pt x="589902" y="420401"/>
                  </a:cubicBezTo>
                  <a:lnTo>
                    <a:pt x="586543" y="418449"/>
                  </a:lnTo>
                  <a:cubicBezTo>
                    <a:pt x="585366" y="417257"/>
                    <a:pt x="580387" y="424050"/>
                    <a:pt x="571606" y="438829"/>
                  </a:cubicBezTo>
                  <a:cubicBezTo>
                    <a:pt x="542421" y="496473"/>
                    <a:pt x="518908" y="536298"/>
                    <a:pt x="501065" y="558306"/>
                  </a:cubicBezTo>
                  <a:cubicBezTo>
                    <a:pt x="483222" y="580314"/>
                    <a:pt x="459035" y="602054"/>
                    <a:pt x="428502" y="623525"/>
                  </a:cubicBezTo>
                  <a:cubicBezTo>
                    <a:pt x="348185" y="679940"/>
                    <a:pt x="264928" y="708148"/>
                    <a:pt x="178732" y="708148"/>
                  </a:cubicBezTo>
                  <a:cubicBezTo>
                    <a:pt x="127153" y="708148"/>
                    <a:pt x="84470" y="697091"/>
                    <a:pt x="50682" y="674977"/>
                  </a:cubicBezTo>
                  <a:cubicBezTo>
                    <a:pt x="16894" y="652862"/>
                    <a:pt x="0" y="623704"/>
                    <a:pt x="0" y="587500"/>
                  </a:cubicBezTo>
                  <a:cubicBezTo>
                    <a:pt x="0" y="568844"/>
                    <a:pt x="5686" y="552687"/>
                    <a:pt x="17059" y="539030"/>
                  </a:cubicBezTo>
                  <a:cubicBezTo>
                    <a:pt x="28433" y="525374"/>
                    <a:pt x="42351" y="518545"/>
                    <a:pt x="58815" y="518545"/>
                  </a:cubicBezTo>
                  <a:cubicBezTo>
                    <a:pt x="87284" y="518545"/>
                    <a:pt x="101519" y="532739"/>
                    <a:pt x="101519" y="561125"/>
                  </a:cubicBezTo>
                  <a:cubicBezTo>
                    <a:pt x="101519" y="573722"/>
                    <a:pt x="97254" y="584700"/>
                    <a:pt x="88724" y="594059"/>
                  </a:cubicBezTo>
                  <a:cubicBezTo>
                    <a:pt x="80194" y="603418"/>
                    <a:pt x="69605" y="608098"/>
                    <a:pt x="56957" y="608098"/>
                  </a:cubicBezTo>
                  <a:cubicBezTo>
                    <a:pt x="51319" y="608098"/>
                    <a:pt x="46386" y="607391"/>
                    <a:pt x="42158" y="605977"/>
                  </a:cubicBezTo>
                  <a:lnTo>
                    <a:pt x="32891" y="600398"/>
                  </a:lnTo>
                  <a:lnTo>
                    <a:pt x="33784" y="606797"/>
                  </a:lnTo>
                  <a:cubicBezTo>
                    <a:pt x="38650" y="623619"/>
                    <a:pt x="50814" y="638639"/>
                    <a:pt x="70276" y="651856"/>
                  </a:cubicBezTo>
                  <a:cubicBezTo>
                    <a:pt x="96226" y="669478"/>
                    <a:pt x="128368" y="678289"/>
                    <a:pt x="166703" y="678289"/>
                  </a:cubicBezTo>
                  <a:cubicBezTo>
                    <a:pt x="227861" y="678289"/>
                    <a:pt x="283147" y="659846"/>
                    <a:pt x="332562" y="622961"/>
                  </a:cubicBezTo>
                  <a:cubicBezTo>
                    <a:pt x="381976" y="586076"/>
                    <a:pt x="436840" y="521311"/>
                    <a:pt x="497154" y="428666"/>
                  </a:cubicBezTo>
                  <a:cubicBezTo>
                    <a:pt x="499735" y="424962"/>
                    <a:pt x="502735" y="421608"/>
                    <a:pt x="506154" y="418602"/>
                  </a:cubicBezTo>
                  <a:lnTo>
                    <a:pt x="517549" y="410715"/>
                  </a:lnTo>
                  <a:lnTo>
                    <a:pt x="496204" y="412870"/>
                  </a:lnTo>
                  <a:cubicBezTo>
                    <a:pt x="475943" y="417341"/>
                    <a:pt x="461335" y="428518"/>
                    <a:pt x="452381" y="446402"/>
                  </a:cubicBezTo>
                  <a:cubicBezTo>
                    <a:pt x="449287" y="455049"/>
                    <a:pt x="444277" y="459372"/>
                    <a:pt x="437351" y="459372"/>
                  </a:cubicBezTo>
                  <a:cubicBezTo>
                    <a:pt x="428113" y="459372"/>
                    <a:pt x="423495" y="454756"/>
                    <a:pt x="423495" y="445524"/>
                  </a:cubicBezTo>
                  <a:cubicBezTo>
                    <a:pt x="423495" y="428816"/>
                    <a:pt x="433817" y="413964"/>
                    <a:pt x="454461" y="400965"/>
                  </a:cubicBezTo>
                  <a:cubicBezTo>
                    <a:pt x="475106" y="387967"/>
                    <a:pt x="496635" y="381468"/>
                    <a:pt x="519050" y="381468"/>
                  </a:cubicBezTo>
                  <a:lnTo>
                    <a:pt x="527743" y="381468"/>
                  </a:lnTo>
                  <a:cubicBezTo>
                    <a:pt x="612094" y="254076"/>
                    <a:pt x="699918" y="173271"/>
                    <a:pt x="791215" y="139053"/>
                  </a:cubicBezTo>
                  <a:cubicBezTo>
                    <a:pt x="771884" y="137985"/>
                    <a:pt x="748324" y="133770"/>
                    <a:pt x="720534" y="126409"/>
                  </a:cubicBezTo>
                  <a:cubicBezTo>
                    <a:pt x="634234" y="103844"/>
                    <a:pt x="567521" y="92562"/>
                    <a:pt x="520395" y="92562"/>
                  </a:cubicBezTo>
                  <a:cubicBezTo>
                    <a:pt x="511075" y="92562"/>
                    <a:pt x="505290" y="92507"/>
                    <a:pt x="503040" y="92399"/>
                  </a:cubicBezTo>
                  <a:cubicBezTo>
                    <a:pt x="517026" y="112164"/>
                    <a:pt x="524019" y="139618"/>
                    <a:pt x="524019" y="174759"/>
                  </a:cubicBezTo>
                  <a:cubicBezTo>
                    <a:pt x="524019" y="247990"/>
                    <a:pt x="495343" y="317043"/>
                    <a:pt x="437992" y="381919"/>
                  </a:cubicBezTo>
                  <a:cubicBezTo>
                    <a:pt x="380642" y="446794"/>
                    <a:pt x="318816" y="479231"/>
                    <a:pt x="252515" y="479231"/>
                  </a:cubicBezTo>
                  <a:cubicBezTo>
                    <a:pt x="222921" y="479231"/>
                    <a:pt x="198899" y="469924"/>
                    <a:pt x="180450" y="451309"/>
                  </a:cubicBezTo>
                  <a:cubicBezTo>
                    <a:pt x="162001" y="432694"/>
                    <a:pt x="152776" y="408452"/>
                    <a:pt x="152776" y="378583"/>
                  </a:cubicBezTo>
                  <a:cubicBezTo>
                    <a:pt x="152776" y="314413"/>
                    <a:pt x="185595" y="250047"/>
                    <a:pt x="251232" y="185485"/>
                  </a:cubicBezTo>
                  <a:cubicBezTo>
                    <a:pt x="316869" y="120924"/>
                    <a:pt x="387379" y="81176"/>
                    <a:pt x="462762" y="66241"/>
                  </a:cubicBezTo>
                  <a:cubicBezTo>
                    <a:pt x="441037" y="40659"/>
                    <a:pt x="406456" y="27868"/>
                    <a:pt x="359019" y="27868"/>
                  </a:cubicBezTo>
                  <a:cubicBezTo>
                    <a:pt x="278758" y="27868"/>
                    <a:pt x="205586" y="67501"/>
                    <a:pt x="139503" y="146766"/>
                  </a:cubicBezTo>
                  <a:cubicBezTo>
                    <a:pt x="132075" y="154184"/>
                    <a:pt x="126520" y="157893"/>
                    <a:pt x="122840" y="157893"/>
                  </a:cubicBezTo>
                  <a:cubicBezTo>
                    <a:pt x="115831" y="157893"/>
                    <a:pt x="111213" y="154008"/>
                    <a:pt x="108984" y="146237"/>
                  </a:cubicBezTo>
                  <a:cubicBezTo>
                    <a:pt x="108984" y="136399"/>
                    <a:pt x="123680" y="117841"/>
                    <a:pt x="153072" y="90564"/>
                  </a:cubicBezTo>
                  <a:cubicBezTo>
                    <a:pt x="218170" y="30188"/>
                    <a:pt x="285652" y="0"/>
                    <a:pt x="3555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2794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845269" y="1755228"/>
            <a:ext cx="6789683" cy="30402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3280" y="222076"/>
            <a:ext cx="9134302" cy="724247"/>
          </a:xfrm>
        </p:spPr>
        <p:txBody>
          <a:bodyPr/>
          <a:lstStyle/>
          <a:p>
            <a:pPr algn="just"/>
            <a:r>
              <a:rPr lang="en-US" sz="4000" b="1" spc="600" dirty="0">
                <a:solidFill>
                  <a:srgbClr val="F29135"/>
                </a:solidFill>
                <a:latin typeface="+mn-lt"/>
              </a:rPr>
              <a:t>G</a:t>
            </a:r>
            <a:r>
              <a:rPr lang="en-VN" sz="4000" b="1" spc="600" dirty="0">
                <a:solidFill>
                  <a:srgbClr val="F29135"/>
                </a:solidFill>
                <a:latin typeface="+mn-lt"/>
              </a:rPr>
              <a:t>ridSearchCV </a:t>
            </a:r>
            <a:r>
              <a:rPr lang="en-US" sz="4000" b="1" spc="600" dirty="0">
                <a:solidFill>
                  <a:srgbClr val="F29135"/>
                </a:solidFill>
                <a:latin typeface="+mn-lt"/>
              </a:rPr>
              <a:t>&amp; </a:t>
            </a:r>
            <a:r>
              <a:rPr lang="en-US" sz="4000" b="1" spc="600" dirty="0" err="1">
                <a:solidFill>
                  <a:srgbClr val="F29135"/>
                </a:solidFill>
                <a:latin typeface="+mn-lt"/>
              </a:rPr>
              <a:t>tunning</a:t>
            </a:r>
            <a:endParaRPr lang="en-VN" sz="4000" b="1" spc="600" dirty="0">
              <a:solidFill>
                <a:srgbClr val="F29135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232" y="0"/>
            <a:ext cx="470080" cy="116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70740" y="3718203"/>
            <a:ext cx="6779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VN" sz="2400" dirty="0">
                <a:solidFill>
                  <a:schemeClr val="bg1"/>
                </a:solidFill>
              </a:rPr>
              <a:t>Help we choose proper hyperparameters</a:t>
            </a:r>
          </a:p>
        </p:txBody>
      </p:sp>
      <p:pic>
        <p:nvPicPr>
          <p:cNvPr id="2050" name="Picture 2" descr="Amazon.com: Settings: Appstore for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1" y="1676401"/>
            <a:ext cx="3119119" cy="31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2CDF9D-34A6-E644-8B04-427FDB96C0FB}"/>
              </a:ext>
            </a:extLst>
          </p:cNvPr>
          <p:cNvSpPr txBox="1"/>
          <p:nvPr/>
        </p:nvSpPr>
        <p:spPr>
          <a:xfrm>
            <a:off x="1026161" y="4928837"/>
            <a:ext cx="217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 err="1"/>
              <a:t>Tunning</a:t>
            </a:r>
            <a:r>
              <a:rPr lang="en-US" i="1" dirty="0"/>
              <a:t> model</a:t>
            </a:r>
            <a:endParaRPr lang="en-VN" i="1" dirty="0"/>
          </a:p>
        </p:txBody>
      </p:sp>
      <p:sp>
        <p:nvSpPr>
          <p:cNvPr id="7" name="Rectangle 6"/>
          <p:cNvSpPr/>
          <p:nvPr/>
        </p:nvSpPr>
        <p:spPr>
          <a:xfrm>
            <a:off x="4670740" y="2505883"/>
            <a:ext cx="4429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VN" sz="2400" dirty="0">
                <a:solidFill>
                  <a:schemeClr val="bg1"/>
                </a:solidFill>
              </a:rPr>
              <a:t>Make model more accuracy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16880" y="6592604"/>
            <a:ext cx="6675120" cy="265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2050" idx="3"/>
            <a:endCxn id="7" idx="1"/>
          </p:cNvCxnSpPr>
          <p:nvPr/>
        </p:nvCxnSpPr>
        <p:spPr>
          <a:xfrm flipV="1">
            <a:off x="3896360" y="2736716"/>
            <a:ext cx="774380" cy="499245"/>
          </a:xfrm>
          <a:prstGeom prst="bentConnector3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050" idx="3"/>
            <a:endCxn id="6" idx="1"/>
          </p:cNvCxnSpPr>
          <p:nvPr/>
        </p:nvCxnSpPr>
        <p:spPr>
          <a:xfrm>
            <a:off x="3896360" y="3235961"/>
            <a:ext cx="774380" cy="713075"/>
          </a:xfrm>
          <a:prstGeom prst="bentConnector3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680028" y="1744718"/>
            <a:ext cx="195492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Advantage</a:t>
            </a:r>
          </a:p>
        </p:txBody>
      </p:sp>
    </p:spTree>
    <p:extLst>
      <p:ext uri="{BB962C8B-B14F-4D97-AF65-F5344CB8AC3E}">
        <p14:creationId xmlns:p14="http://schemas.microsoft.com/office/powerpoint/2010/main" val="2300307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813738" y="1481960"/>
            <a:ext cx="6789683" cy="33135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223936" y="1481960"/>
            <a:ext cx="252248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Characteristics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3280" y="222076"/>
            <a:ext cx="9134302" cy="724247"/>
          </a:xfrm>
        </p:spPr>
        <p:txBody>
          <a:bodyPr/>
          <a:lstStyle/>
          <a:p>
            <a:pPr algn="just"/>
            <a:r>
              <a:rPr lang="en-US" sz="4000" b="1" spc="600" dirty="0">
                <a:solidFill>
                  <a:srgbClr val="F29135"/>
                </a:solidFill>
                <a:latin typeface="+mn-lt"/>
              </a:rPr>
              <a:t>G</a:t>
            </a:r>
            <a:r>
              <a:rPr lang="en-VN" sz="4000" b="1" spc="600" dirty="0">
                <a:solidFill>
                  <a:srgbClr val="F29135"/>
                </a:solidFill>
                <a:latin typeface="+mn-lt"/>
              </a:rPr>
              <a:t>ridSearchCV </a:t>
            </a:r>
            <a:r>
              <a:rPr lang="en-US" sz="4000" b="1" spc="600" dirty="0">
                <a:solidFill>
                  <a:srgbClr val="F29135"/>
                </a:solidFill>
                <a:latin typeface="+mn-lt"/>
              </a:rPr>
              <a:t>&amp; </a:t>
            </a:r>
            <a:r>
              <a:rPr lang="en-US" sz="4000" b="1" spc="600" dirty="0" err="1">
                <a:solidFill>
                  <a:srgbClr val="F29135"/>
                </a:solidFill>
                <a:latin typeface="+mn-lt"/>
              </a:rPr>
              <a:t>tunning</a:t>
            </a:r>
            <a:endParaRPr lang="en-VN" sz="4000" b="1" spc="600" dirty="0">
              <a:solidFill>
                <a:srgbClr val="F29135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232" y="0"/>
            <a:ext cx="470080" cy="116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mazon.com: Settings: Appstore for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1" y="1676401"/>
            <a:ext cx="3119119" cy="31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2CDF9D-34A6-E644-8B04-427FDB96C0FB}"/>
              </a:ext>
            </a:extLst>
          </p:cNvPr>
          <p:cNvSpPr txBox="1"/>
          <p:nvPr/>
        </p:nvSpPr>
        <p:spPr>
          <a:xfrm>
            <a:off x="1026161" y="4928837"/>
            <a:ext cx="217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 err="1"/>
              <a:t>Tunning</a:t>
            </a:r>
            <a:r>
              <a:rPr lang="en-US" i="1" dirty="0"/>
              <a:t> model</a:t>
            </a:r>
            <a:endParaRPr lang="en-VN" i="1" dirty="0"/>
          </a:p>
        </p:txBody>
      </p:sp>
      <p:sp>
        <p:nvSpPr>
          <p:cNvPr id="10" name="Rectangle 9"/>
          <p:cNvSpPr/>
          <p:nvPr/>
        </p:nvSpPr>
        <p:spPr>
          <a:xfrm>
            <a:off x="5516880" y="6592604"/>
            <a:ext cx="6675120" cy="265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2050" idx="3"/>
            <a:endCxn id="7" idx="1"/>
          </p:cNvCxnSpPr>
          <p:nvPr/>
        </p:nvCxnSpPr>
        <p:spPr>
          <a:xfrm flipV="1">
            <a:off x="3896360" y="2275051"/>
            <a:ext cx="774380" cy="960910"/>
          </a:xfrm>
          <a:prstGeom prst="bentConnector3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050" idx="3"/>
            <a:endCxn id="6" idx="1"/>
          </p:cNvCxnSpPr>
          <p:nvPr/>
        </p:nvCxnSpPr>
        <p:spPr>
          <a:xfrm>
            <a:off x="3896360" y="3235961"/>
            <a:ext cx="774380" cy="942183"/>
          </a:xfrm>
          <a:prstGeom prst="bentConnector3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552269" y="210563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sz="2400" dirty="0">
                <a:solidFill>
                  <a:schemeClr val="bg1"/>
                </a:solidFill>
              </a:rPr>
              <a:t>Estimator:  We use support vector machine classification(SVC).</a:t>
            </a:r>
          </a:p>
        </p:txBody>
      </p:sp>
      <p:cxnSp>
        <p:nvCxnSpPr>
          <p:cNvPr id="8" name="Straight Connector 7"/>
          <p:cNvCxnSpPr>
            <a:stCxn id="2050" idx="3"/>
          </p:cNvCxnSpPr>
          <p:nvPr/>
        </p:nvCxnSpPr>
        <p:spPr>
          <a:xfrm>
            <a:off x="3896360" y="3235961"/>
            <a:ext cx="774380" cy="0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52269" y="3079912"/>
            <a:ext cx="5219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sz="2400" dirty="0" err="1">
                <a:solidFill>
                  <a:schemeClr val="bg1"/>
                </a:solidFill>
              </a:rPr>
              <a:t>Decision_function_shape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 err="1">
                <a:solidFill>
                  <a:schemeClr val="bg1"/>
                </a:solidFill>
              </a:rPr>
              <a:t>ovo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52269" y="4012205"/>
            <a:ext cx="6386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sz="2400" dirty="0">
                <a:solidFill>
                  <a:schemeClr val="bg1"/>
                </a:solidFill>
              </a:rPr>
              <a:t>C = [0.01,0.1,1,10,17,25,37,50,75,100]</a:t>
            </a:r>
          </a:p>
        </p:txBody>
      </p:sp>
    </p:spTree>
    <p:extLst>
      <p:ext uri="{BB962C8B-B14F-4D97-AF65-F5344CB8AC3E}">
        <p14:creationId xmlns:p14="http://schemas.microsoft.com/office/powerpoint/2010/main" val="1482533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93B7B3BC-77F8-44D2-92A6-7CF127E3DF1D}"/>
              </a:ext>
            </a:extLst>
          </p:cNvPr>
          <p:cNvSpPr txBox="1">
            <a:spLocks/>
          </p:cNvSpPr>
          <p:nvPr/>
        </p:nvSpPr>
        <p:spPr>
          <a:xfrm>
            <a:off x="5885793" y="318532"/>
            <a:ext cx="5654566" cy="179288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7. CONSEQUENCE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87EAEB-5941-4CE2-920B-18C0094984B0}"/>
              </a:ext>
            </a:extLst>
          </p:cNvPr>
          <p:cNvGrpSpPr/>
          <p:nvPr/>
        </p:nvGrpSpPr>
        <p:grpSpPr>
          <a:xfrm>
            <a:off x="5776546" y="1449702"/>
            <a:ext cx="5474708" cy="800219"/>
            <a:chOff x="1657924" y="1330362"/>
            <a:chExt cx="2835932" cy="8002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1BD5FC-5E40-4189-BE51-7D87F56E0459}"/>
                </a:ext>
              </a:extLst>
            </p:cNvPr>
            <p:cNvSpPr txBox="1"/>
            <p:nvPr/>
          </p:nvSpPr>
          <p:spPr>
            <a:xfrm>
              <a:off x="1657924" y="1853582"/>
              <a:ext cx="2835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1798DA-9590-404D-AA2C-F38AD5881EF9}"/>
                </a:ext>
              </a:extLst>
            </p:cNvPr>
            <p:cNvSpPr txBox="1"/>
            <p:nvPr/>
          </p:nvSpPr>
          <p:spPr>
            <a:xfrm>
              <a:off x="1657924" y="1330362"/>
              <a:ext cx="28359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E632610-DCCD-4CF0-BFAA-0DB8AB87B6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048" y="1603802"/>
            <a:ext cx="8881376" cy="47954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8D7C45-4719-4C39-9D62-7EB729BB2D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878" y="1594120"/>
            <a:ext cx="8881376" cy="47954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0EB825-5755-4ED4-B6CF-50B15051CBE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048" y="1594120"/>
            <a:ext cx="8881376" cy="47761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122231-AF8C-4293-A2ED-FCBE5F321BC6}"/>
              </a:ext>
            </a:extLst>
          </p:cNvPr>
          <p:cNvSpPr txBox="1"/>
          <p:nvPr/>
        </p:nvSpPr>
        <p:spPr>
          <a:xfrm>
            <a:off x="8261759" y="5141646"/>
            <a:ext cx="301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Accuracy: 0.89</a:t>
            </a:r>
          </a:p>
        </p:txBody>
      </p:sp>
    </p:spTree>
    <p:extLst>
      <p:ext uri="{BB962C8B-B14F-4D97-AF65-F5344CB8AC3E}">
        <p14:creationId xmlns:p14="http://schemas.microsoft.com/office/powerpoint/2010/main" val="346022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F04C35-111F-439B-9CFF-A04A35AD3FA9}"/>
              </a:ext>
            </a:extLst>
          </p:cNvPr>
          <p:cNvGrpSpPr/>
          <p:nvPr/>
        </p:nvGrpSpPr>
        <p:grpSpPr>
          <a:xfrm>
            <a:off x="0" y="2030844"/>
            <a:ext cx="12307516" cy="2619652"/>
            <a:chOff x="-115614" y="1596685"/>
            <a:chExt cx="12307516" cy="261965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E2714A-BE29-4E83-A155-D5802C472B0A}"/>
                </a:ext>
              </a:extLst>
            </p:cNvPr>
            <p:cNvSpPr txBox="1"/>
            <p:nvPr/>
          </p:nvSpPr>
          <p:spPr>
            <a:xfrm>
              <a:off x="-115614" y="1596685"/>
              <a:ext cx="12192000" cy="24929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THANK</a:t>
              </a:r>
              <a:r>
                <a:rPr lang="en-US" altLang="ko-KR" sz="6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</a:t>
              </a:r>
            </a:p>
            <a:p>
              <a:pPr algn="ctr"/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&amp;</a:t>
              </a:r>
            </a:p>
            <a:p>
              <a:pPr algn="ctr"/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BEST REGUARD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9A9243-91CB-437D-9D82-6D402B13F59A}"/>
                </a:ext>
              </a:extLst>
            </p:cNvPr>
            <p:cNvSpPr txBox="1"/>
            <p:nvPr/>
          </p:nvSpPr>
          <p:spPr>
            <a:xfrm>
              <a:off x="50" y="3385340"/>
              <a:ext cx="121918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491155" y="552590"/>
            <a:ext cx="6539344" cy="60097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-3610376" y="0"/>
            <a:ext cx="7741920" cy="71149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00" fill="hold"/>
                                        <p:tgtEl>
                                          <p:spTgt spid="2"/>
                                        </p:tgtEl>
                                      </p:cBhvr>
                                      <p:by x="350000" y="3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700" fill="hold"/>
                                        <p:tgtEl>
                                          <p:spTgt spid="4"/>
                                        </p:tgtEl>
                                      </p:cBhvr>
                                      <p:by x="350000" y="3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" y="10160"/>
            <a:ext cx="5039360" cy="6858000"/>
          </a:xfrm>
          <a:prstGeom prst="rect">
            <a:avLst/>
          </a:prstGeom>
          <a:solidFill>
            <a:schemeClr val="tx2">
              <a:lumMod val="75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ontext changes everything: step back and take a look at the big picture |  by ThoughtForm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491" y="1329848"/>
            <a:ext cx="6757248" cy="380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5040" y="2346829"/>
            <a:ext cx="3149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j-lt"/>
                <a:cs typeface="Adobe Arabic" panose="02040503050201020203" pitchFamily="18" charset="-78"/>
              </a:rPr>
              <a:t>1. Look at the </a:t>
            </a:r>
          </a:p>
          <a:p>
            <a:r>
              <a:rPr lang="en-US" sz="4000" b="1" dirty="0">
                <a:solidFill>
                  <a:schemeClr val="bg1"/>
                </a:solidFill>
                <a:latin typeface="+mj-lt"/>
                <a:cs typeface="Adobe Arabic" panose="02040503050201020203" pitchFamily="18" charset="-78"/>
              </a:rPr>
              <a:t>Big Picture!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0" y="5323840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Looking at Big Picture</a:t>
            </a:r>
          </a:p>
        </p:txBody>
      </p:sp>
    </p:spTree>
    <p:extLst>
      <p:ext uri="{BB962C8B-B14F-4D97-AF65-F5344CB8AC3E}">
        <p14:creationId xmlns:p14="http://schemas.microsoft.com/office/powerpoint/2010/main" val="320513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893406-FC7B-4F77-B9F2-6FF2E007D8E8}"/>
              </a:ext>
            </a:extLst>
          </p:cNvPr>
          <p:cNvSpPr txBox="1"/>
          <p:nvPr/>
        </p:nvSpPr>
        <p:spPr>
          <a:xfrm>
            <a:off x="7031201" y="2818111"/>
            <a:ext cx="277319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FRUITS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1" r="12131"/>
          <a:stretch>
            <a:fillRect/>
          </a:stretch>
        </p:blipFill>
        <p:spPr/>
      </p:pic>
      <p:sp>
        <p:nvSpPr>
          <p:cNvPr id="12" name="Rectangle 11"/>
          <p:cNvSpPr/>
          <p:nvPr/>
        </p:nvSpPr>
        <p:spPr>
          <a:xfrm>
            <a:off x="7031201" y="3428999"/>
            <a:ext cx="450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spc="600" dirty="0">
                <a:solidFill>
                  <a:srgbClr val="F29135"/>
                </a:solidFill>
                <a:cs typeface="Arial" pitchFamily="34" charset="0"/>
              </a:rPr>
              <a:t>DETECTION</a:t>
            </a:r>
            <a:endParaRPr lang="en-US" sz="4000" dirty="0">
              <a:solidFill>
                <a:srgbClr val="F291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7849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1049776" y="353944"/>
            <a:ext cx="13728" cy="1337806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56272" y="242184"/>
            <a:ext cx="2363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600" dirty="0">
                <a:solidFill>
                  <a:srgbClr val="F29135"/>
                </a:solidFill>
                <a:cs typeface="Arial" pitchFamily="34" charset="0"/>
              </a:rPr>
              <a:t>SCOPE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51840" y="921246"/>
            <a:ext cx="35763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997192" y="252344"/>
            <a:ext cx="13728" cy="13378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799056" y="5113020"/>
            <a:ext cx="19564" cy="174498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503920" y="6255246"/>
            <a:ext cx="35763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1715992" y="4876800"/>
            <a:ext cx="30238" cy="1879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206">
            <a:extLst>
              <a:ext uri="{FF2B5EF4-FFF2-40B4-BE49-F238E27FC236}">
                <a16:creationId xmlns:a16="http://schemas.microsoft.com/office/drawing/2014/main" id="{727B442F-0402-4211-9AF5-CA22AC8171C3}"/>
              </a:ext>
            </a:extLst>
          </p:cNvPr>
          <p:cNvSpPr/>
          <p:nvPr/>
        </p:nvSpPr>
        <p:spPr>
          <a:xfrm>
            <a:off x="1787816" y="1577733"/>
            <a:ext cx="441029" cy="725628"/>
          </a:xfrm>
          <a:custGeom>
            <a:avLst/>
            <a:gdLst>
              <a:gd name="connsiteX0" fmla="*/ 919330 w 949962"/>
              <a:gd name="connsiteY0" fmla="*/ 653217 h 1562981"/>
              <a:gd name="connsiteX1" fmla="*/ 775857 w 949962"/>
              <a:gd name="connsiteY1" fmla="*/ 398879 h 1562981"/>
              <a:gd name="connsiteX2" fmla="*/ 661514 w 949962"/>
              <a:gd name="connsiteY2" fmla="*/ 271493 h 1562981"/>
              <a:gd name="connsiteX3" fmla="*/ 539997 w 949962"/>
              <a:gd name="connsiteY3" fmla="*/ 186279 h 1562981"/>
              <a:gd name="connsiteX4" fmla="*/ 436740 w 949962"/>
              <a:gd name="connsiteY4" fmla="*/ 126064 h 1562981"/>
              <a:gd name="connsiteX5" fmla="*/ 278051 w 949962"/>
              <a:gd name="connsiteY5" fmla="*/ 33241 h 1562981"/>
              <a:gd name="connsiteX6" fmla="*/ 160664 w 949962"/>
              <a:gd name="connsiteY6" fmla="*/ 199 h 1562981"/>
              <a:gd name="connsiteX7" fmla="*/ 129144 w 949962"/>
              <a:gd name="connsiteY7" fmla="*/ 17372 h 1562981"/>
              <a:gd name="connsiteX8" fmla="*/ 81320 w 949962"/>
              <a:gd name="connsiteY8" fmla="*/ 169323 h 1562981"/>
              <a:gd name="connsiteX9" fmla="*/ 49364 w 949962"/>
              <a:gd name="connsiteY9" fmla="*/ 363011 h 1562981"/>
              <a:gd name="connsiteX10" fmla="*/ 19 w 949962"/>
              <a:gd name="connsiteY10" fmla="*/ 608001 h 1562981"/>
              <a:gd name="connsiteX11" fmla="*/ 20453 w 949962"/>
              <a:gd name="connsiteY11" fmla="*/ 829297 h 1562981"/>
              <a:gd name="connsiteX12" fmla="*/ 85667 w 949962"/>
              <a:gd name="connsiteY12" fmla="*/ 1010594 h 1562981"/>
              <a:gd name="connsiteX13" fmla="*/ 281964 w 949962"/>
              <a:gd name="connsiteY13" fmla="*/ 1213629 h 1562981"/>
              <a:gd name="connsiteX14" fmla="*/ 375656 w 949962"/>
              <a:gd name="connsiteY14" fmla="*/ 1257758 h 1562981"/>
              <a:gd name="connsiteX15" fmla="*/ 478478 w 949962"/>
              <a:gd name="connsiteY15" fmla="*/ 1326886 h 1562981"/>
              <a:gd name="connsiteX16" fmla="*/ 674992 w 949962"/>
              <a:gd name="connsiteY16" fmla="*/ 1559485 h 1562981"/>
              <a:gd name="connsiteX17" fmla="*/ 680426 w 949962"/>
              <a:gd name="connsiteY17" fmla="*/ 1563615 h 1562981"/>
              <a:gd name="connsiteX18" fmla="*/ 684339 w 949962"/>
              <a:gd name="connsiteY18" fmla="*/ 1558398 h 1562981"/>
              <a:gd name="connsiteX19" fmla="*/ 691078 w 949962"/>
              <a:gd name="connsiteY19" fmla="*/ 1508617 h 1562981"/>
              <a:gd name="connsiteX20" fmla="*/ 713034 w 949962"/>
              <a:gd name="connsiteY20" fmla="*/ 1412099 h 1562981"/>
              <a:gd name="connsiteX21" fmla="*/ 801074 w 949962"/>
              <a:gd name="connsiteY21" fmla="*/ 1248193 h 1562981"/>
              <a:gd name="connsiteX22" fmla="*/ 835203 w 949962"/>
              <a:gd name="connsiteY22" fmla="*/ 1202977 h 1562981"/>
              <a:gd name="connsiteX23" fmla="*/ 930634 w 949962"/>
              <a:gd name="connsiteY23" fmla="*/ 993855 h 1562981"/>
              <a:gd name="connsiteX24" fmla="*/ 948242 w 949962"/>
              <a:gd name="connsiteY24" fmla="*/ 910598 h 1562981"/>
              <a:gd name="connsiteX25" fmla="*/ 951285 w 949962"/>
              <a:gd name="connsiteY25" fmla="*/ 793646 h 1562981"/>
              <a:gd name="connsiteX26" fmla="*/ 919330 w 949962"/>
              <a:gd name="connsiteY26" fmla="*/ 653217 h 1562981"/>
              <a:gd name="connsiteX27" fmla="*/ 220879 w 949962"/>
              <a:gd name="connsiteY27" fmla="*/ 161932 h 1562981"/>
              <a:gd name="connsiteX28" fmla="*/ 216314 w 949962"/>
              <a:gd name="connsiteY28" fmla="*/ 152150 h 1562981"/>
              <a:gd name="connsiteX29" fmla="*/ 221097 w 949962"/>
              <a:gd name="connsiteY29" fmla="*/ 161714 h 1562981"/>
              <a:gd name="connsiteX30" fmla="*/ 220879 w 949962"/>
              <a:gd name="connsiteY30" fmla="*/ 161932 h 156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49962" h="1562981">
                <a:moveTo>
                  <a:pt x="919330" y="653217"/>
                </a:moveTo>
                <a:cubicBezTo>
                  <a:pt x="901287" y="613218"/>
                  <a:pt x="807595" y="442138"/>
                  <a:pt x="775857" y="398879"/>
                </a:cubicBezTo>
                <a:cubicBezTo>
                  <a:pt x="741946" y="352794"/>
                  <a:pt x="703686" y="310404"/>
                  <a:pt x="661514" y="271493"/>
                </a:cubicBezTo>
                <a:cubicBezTo>
                  <a:pt x="624776" y="237581"/>
                  <a:pt x="585430" y="207582"/>
                  <a:pt x="539997" y="186279"/>
                </a:cubicBezTo>
                <a:cubicBezTo>
                  <a:pt x="503694" y="169540"/>
                  <a:pt x="470000" y="148454"/>
                  <a:pt x="436740" y="126064"/>
                </a:cubicBezTo>
                <a:cubicBezTo>
                  <a:pt x="385873" y="91500"/>
                  <a:pt x="334788" y="57805"/>
                  <a:pt x="278051" y="33241"/>
                </a:cubicBezTo>
                <a:cubicBezTo>
                  <a:pt x="240661" y="16937"/>
                  <a:pt x="202184" y="2590"/>
                  <a:pt x="160664" y="199"/>
                </a:cubicBezTo>
                <a:cubicBezTo>
                  <a:pt x="142839" y="-888"/>
                  <a:pt x="136535" y="2155"/>
                  <a:pt x="129144" y="17372"/>
                </a:cubicBezTo>
                <a:cubicBezTo>
                  <a:pt x="125883" y="23894"/>
                  <a:pt x="91102" y="124325"/>
                  <a:pt x="81320" y="169323"/>
                </a:cubicBezTo>
                <a:cubicBezTo>
                  <a:pt x="68929" y="224973"/>
                  <a:pt x="52843" y="354968"/>
                  <a:pt x="49364" y="363011"/>
                </a:cubicBezTo>
                <a:cubicBezTo>
                  <a:pt x="15888" y="441268"/>
                  <a:pt x="-634" y="523004"/>
                  <a:pt x="19" y="608001"/>
                </a:cubicBezTo>
                <a:cubicBezTo>
                  <a:pt x="236" y="633870"/>
                  <a:pt x="12844" y="797776"/>
                  <a:pt x="20453" y="829297"/>
                </a:cubicBezTo>
                <a:cubicBezTo>
                  <a:pt x="35452" y="892120"/>
                  <a:pt x="55016" y="953205"/>
                  <a:pt x="85667" y="1010594"/>
                </a:cubicBezTo>
                <a:cubicBezTo>
                  <a:pt x="108493" y="1053201"/>
                  <a:pt x="240879" y="1189717"/>
                  <a:pt x="281964" y="1213629"/>
                </a:cubicBezTo>
                <a:cubicBezTo>
                  <a:pt x="311963" y="1231020"/>
                  <a:pt x="343918" y="1244063"/>
                  <a:pt x="375656" y="1257758"/>
                </a:cubicBezTo>
                <a:cubicBezTo>
                  <a:pt x="414133" y="1274496"/>
                  <a:pt x="448696" y="1297104"/>
                  <a:pt x="478478" y="1326886"/>
                </a:cubicBezTo>
                <a:cubicBezTo>
                  <a:pt x="558909" y="1399491"/>
                  <a:pt x="663470" y="1531660"/>
                  <a:pt x="674992" y="1559485"/>
                </a:cubicBezTo>
                <a:cubicBezTo>
                  <a:pt x="676079" y="1562093"/>
                  <a:pt x="677166" y="1564050"/>
                  <a:pt x="680426" y="1563615"/>
                </a:cubicBezTo>
                <a:cubicBezTo>
                  <a:pt x="683687" y="1563398"/>
                  <a:pt x="684122" y="1560789"/>
                  <a:pt x="684339" y="1558398"/>
                </a:cubicBezTo>
                <a:cubicBezTo>
                  <a:pt x="685426" y="1541660"/>
                  <a:pt x="688469" y="1525138"/>
                  <a:pt x="691078" y="1508617"/>
                </a:cubicBezTo>
                <a:cubicBezTo>
                  <a:pt x="695860" y="1475793"/>
                  <a:pt x="705425" y="1444272"/>
                  <a:pt x="713034" y="1412099"/>
                </a:cubicBezTo>
                <a:cubicBezTo>
                  <a:pt x="718468" y="1388840"/>
                  <a:pt x="775640" y="1282539"/>
                  <a:pt x="801074" y="1248193"/>
                </a:cubicBezTo>
                <a:cubicBezTo>
                  <a:pt x="812378" y="1232976"/>
                  <a:pt x="824768" y="1218629"/>
                  <a:pt x="835203" y="1202977"/>
                </a:cubicBezTo>
                <a:cubicBezTo>
                  <a:pt x="878679" y="1138415"/>
                  <a:pt x="909330" y="1068200"/>
                  <a:pt x="930634" y="993855"/>
                </a:cubicBezTo>
                <a:cubicBezTo>
                  <a:pt x="938460" y="966465"/>
                  <a:pt x="945416" y="938857"/>
                  <a:pt x="948242" y="910598"/>
                </a:cubicBezTo>
                <a:cubicBezTo>
                  <a:pt x="949763" y="896468"/>
                  <a:pt x="951285" y="818427"/>
                  <a:pt x="951285" y="793646"/>
                </a:cubicBezTo>
                <a:cubicBezTo>
                  <a:pt x="949546" y="784298"/>
                  <a:pt x="924112" y="663868"/>
                  <a:pt x="919330" y="653217"/>
                </a:cubicBezTo>
                <a:close/>
                <a:moveTo>
                  <a:pt x="220879" y="161932"/>
                </a:moveTo>
                <a:cubicBezTo>
                  <a:pt x="219358" y="158671"/>
                  <a:pt x="217836" y="155410"/>
                  <a:pt x="216314" y="152150"/>
                </a:cubicBezTo>
                <a:cubicBezTo>
                  <a:pt x="217836" y="155410"/>
                  <a:pt x="219358" y="158454"/>
                  <a:pt x="221097" y="161714"/>
                </a:cubicBezTo>
                <a:cubicBezTo>
                  <a:pt x="220879" y="161932"/>
                  <a:pt x="220879" y="161932"/>
                  <a:pt x="220879" y="16193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1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Freeform: Shape 206">
            <a:extLst>
              <a:ext uri="{FF2B5EF4-FFF2-40B4-BE49-F238E27FC236}">
                <a16:creationId xmlns:a16="http://schemas.microsoft.com/office/drawing/2014/main" id="{727B442F-0402-4211-9AF5-CA22AC8171C3}"/>
              </a:ext>
            </a:extLst>
          </p:cNvPr>
          <p:cNvSpPr/>
          <p:nvPr/>
        </p:nvSpPr>
        <p:spPr>
          <a:xfrm>
            <a:off x="1841574" y="4041551"/>
            <a:ext cx="441029" cy="725628"/>
          </a:xfrm>
          <a:custGeom>
            <a:avLst/>
            <a:gdLst>
              <a:gd name="connsiteX0" fmla="*/ 919330 w 949962"/>
              <a:gd name="connsiteY0" fmla="*/ 653217 h 1562981"/>
              <a:gd name="connsiteX1" fmla="*/ 775857 w 949962"/>
              <a:gd name="connsiteY1" fmla="*/ 398879 h 1562981"/>
              <a:gd name="connsiteX2" fmla="*/ 661514 w 949962"/>
              <a:gd name="connsiteY2" fmla="*/ 271493 h 1562981"/>
              <a:gd name="connsiteX3" fmla="*/ 539997 w 949962"/>
              <a:gd name="connsiteY3" fmla="*/ 186279 h 1562981"/>
              <a:gd name="connsiteX4" fmla="*/ 436740 w 949962"/>
              <a:gd name="connsiteY4" fmla="*/ 126064 h 1562981"/>
              <a:gd name="connsiteX5" fmla="*/ 278051 w 949962"/>
              <a:gd name="connsiteY5" fmla="*/ 33241 h 1562981"/>
              <a:gd name="connsiteX6" fmla="*/ 160664 w 949962"/>
              <a:gd name="connsiteY6" fmla="*/ 199 h 1562981"/>
              <a:gd name="connsiteX7" fmla="*/ 129144 w 949962"/>
              <a:gd name="connsiteY7" fmla="*/ 17372 h 1562981"/>
              <a:gd name="connsiteX8" fmla="*/ 81320 w 949962"/>
              <a:gd name="connsiteY8" fmla="*/ 169323 h 1562981"/>
              <a:gd name="connsiteX9" fmla="*/ 49364 w 949962"/>
              <a:gd name="connsiteY9" fmla="*/ 363011 h 1562981"/>
              <a:gd name="connsiteX10" fmla="*/ 19 w 949962"/>
              <a:gd name="connsiteY10" fmla="*/ 608001 h 1562981"/>
              <a:gd name="connsiteX11" fmla="*/ 20453 w 949962"/>
              <a:gd name="connsiteY11" fmla="*/ 829297 h 1562981"/>
              <a:gd name="connsiteX12" fmla="*/ 85667 w 949962"/>
              <a:gd name="connsiteY12" fmla="*/ 1010594 h 1562981"/>
              <a:gd name="connsiteX13" fmla="*/ 281964 w 949962"/>
              <a:gd name="connsiteY13" fmla="*/ 1213629 h 1562981"/>
              <a:gd name="connsiteX14" fmla="*/ 375656 w 949962"/>
              <a:gd name="connsiteY14" fmla="*/ 1257758 h 1562981"/>
              <a:gd name="connsiteX15" fmla="*/ 478478 w 949962"/>
              <a:gd name="connsiteY15" fmla="*/ 1326886 h 1562981"/>
              <a:gd name="connsiteX16" fmla="*/ 674992 w 949962"/>
              <a:gd name="connsiteY16" fmla="*/ 1559485 h 1562981"/>
              <a:gd name="connsiteX17" fmla="*/ 680426 w 949962"/>
              <a:gd name="connsiteY17" fmla="*/ 1563615 h 1562981"/>
              <a:gd name="connsiteX18" fmla="*/ 684339 w 949962"/>
              <a:gd name="connsiteY18" fmla="*/ 1558398 h 1562981"/>
              <a:gd name="connsiteX19" fmla="*/ 691078 w 949962"/>
              <a:gd name="connsiteY19" fmla="*/ 1508617 h 1562981"/>
              <a:gd name="connsiteX20" fmla="*/ 713034 w 949962"/>
              <a:gd name="connsiteY20" fmla="*/ 1412099 h 1562981"/>
              <a:gd name="connsiteX21" fmla="*/ 801074 w 949962"/>
              <a:gd name="connsiteY21" fmla="*/ 1248193 h 1562981"/>
              <a:gd name="connsiteX22" fmla="*/ 835203 w 949962"/>
              <a:gd name="connsiteY22" fmla="*/ 1202977 h 1562981"/>
              <a:gd name="connsiteX23" fmla="*/ 930634 w 949962"/>
              <a:gd name="connsiteY23" fmla="*/ 993855 h 1562981"/>
              <a:gd name="connsiteX24" fmla="*/ 948242 w 949962"/>
              <a:gd name="connsiteY24" fmla="*/ 910598 h 1562981"/>
              <a:gd name="connsiteX25" fmla="*/ 951285 w 949962"/>
              <a:gd name="connsiteY25" fmla="*/ 793646 h 1562981"/>
              <a:gd name="connsiteX26" fmla="*/ 919330 w 949962"/>
              <a:gd name="connsiteY26" fmla="*/ 653217 h 1562981"/>
              <a:gd name="connsiteX27" fmla="*/ 220879 w 949962"/>
              <a:gd name="connsiteY27" fmla="*/ 161932 h 1562981"/>
              <a:gd name="connsiteX28" fmla="*/ 216314 w 949962"/>
              <a:gd name="connsiteY28" fmla="*/ 152150 h 1562981"/>
              <a:gd name="connsiteX29" fmla="*/ 221097 w 949962"/>
              <a:gd name="connsiteY29" fmla="*/ 161714 h 1562981"/>
              <a:gd name="connsiteX30" fmla="*/ 220879 w 949962"/>
              <a:gd name="connsiteY30" fmla="*/ 161932 h 156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49962" h="1562981">
                <a:moveTo>
                  <a:pt x="919330" y="653217"/>
                </a:moveTo>
                <a:cubicBezTo>
                  <a:pt x="901287" y="613218"/>
                  <a:pt x="807595" y="442138"/>
                  <a:pt x="775857" y="398879"/>
                </a:cubicBezTo>
                <a:cubicBezTo>
                  <a:pt x="741946" y="352794"/>
                  <a:pt x="703686" y="310404"/>
                  <a:pt x="661514" y="271493"/>
                </a:cubicBezTo>
                <a:cubicBezTo>
                  <a:pt x="624776" y="237581"/>
                  <a:pt x="585430" y="207582"/>
                  <a:pt x="539997" y="186279"/>
                </a:cubicBezTo>
                <a:cubicBezTo>
                  <a:pt x="503694" y="169540"/>
                  <a:pt x="470000" y="148454"/>
                  <a:pt x="436740" y="126064"/>
                </a:cubicBezTo>
                <a:cubicBezTo>
                  <a:pt x="385873" y="91500"/>
                  <a:pt x="334788" y="57805"/>
                  <a:pt x="278051" y="33241"/>
                </a:cubicBezTo>
                <a:cubicBezTo>
                  <a:pt x="240661" y="16937"/>
                  <a:pt x="202184" y="2590"/>
                  <a:pt x="160664" y="199"/>
                </a:cubicBezTo>
                <a:cubicBezTo>
                  <a:pt x="142839" y="-888"/>
                  <a:pt x="136535" y="2155"/>
                  <a:pt x="129144" y="17372"/>
                </a:cubicBezTo>
                <a:cubicBezTo>
                  <a:pt x="125883" y="23894"/>
                  <a:pt x="91102" y="124325"/>
                  <a:pt x="81320" y="169323"/>
                </a:cubicBezTo>
                <a:cubicBezTo>
                  <a:pt x="68929" y="224973"/>
                  <a:pt x="52843" y="354968"/>
                  <a:pt x="49364" y="363011"/>
                </a:cubicBezTo>
                <a:cubicBezTo>
                  <a:pt x="15888" y="441268"/>
                  <a:pt x="-634" y="523004"/>
                  <a:pt x="19" y="608001"/>
                </a:cubicBezTo>
                <a:cubicBezTo>
                  <a:pt x="236" y="633870"/>
                  <a:pt x="12844" y="797776"/>
                  <a:pt x="20453" y="829297"/>
                </a:cubicBezTo>
                <a:cubicBezTo>
                  <a:pt x="35452" y="892120"/>
                  <a:pt x="55016" y="953205"/>
                  <a:pt x="85667" y="1010594"/>
                </a:cubicBezTo>
                <a:cubicBezTo>
                  <a:pt x="108493" y="1053201"/>
                  <a:pt x="240879" y="1189717"/>
                  <a:pt x="281964" y="1213629"/>
                </a:cubicBezTo>
                <a:cubicBezTo>
                  <a:pt x="311963" y="1231020"/>
                  <a:pt x="343918" y="1244063"/>
                  <a:pt x="375656" y="1257758"/>
                </a:cubicBezTo>
                <a:cubicBezTo>
                  <a:pt x="414133" y="1274496"/>
                  <a:pt x="448696" y="1297104"/>
                  <a:pt x="478478" y="1326886"/>
                </a:cubicBezTo>
                <a:cubicBezTo>
                  <a:pt x="558909" y="1399491"/>
                  <a:pt x="663470" y="1531660"/>
                  <a:pt x="674992" y="1559485"/>
                </a:cubicBezTo>
                <a:cubicBezTo>
                  <a:pt x="676079" y="1562093"/>
                  <a:pt x="677166" y="1564050"/>
                  <a:pt x="680426" y="1563615"/>
                </a:cubicBezTo>
                <a:cubicBezTo>
                  <a:pt x="683687" y="1563398"/>
                  <a:pt x="684122" y="1560789"/>
                  <a:pt x="684339" y="1558398"/>
                </a:cubicBezTo>
                <a:cubicBezTo>
                  <a:pt x="685426" y="1541660"/>
                  <a:pt x="688469" y="1525138"/>
                  <a:pt x="691078" y="1508617"/>
                </a:cubicBezTo>
                <a:cubicBezTo>
                  <a:pt x="695860" y="1475793"/>
                  <a:pt x="705425" y="1444272"/>
                  <a:pt x="713034" y="1412099"/>
                </a:cubicBezTo>
                <a:cubicBezTo>
                  <a:pt x="718468" y="1388840"/>
                  <a:pt x="775640" y="1282539"/>
                  <a:pt x="801074" y="1248193"/>
                </a:cubicBezTo>
                <a:cubicBezTo>
                  <a:pt x="812378" y="1232976"/>
                  <a:pt x="824768" y="1218629"/>
                  <a:pt x="835203" y="1202977"/>
                </a:cubicBezTo>
                <a:cubicBezTo>
                  <a:pt x="878679" y="1138415"/>
                  <a:pt x="909330" y="1068200"/>
                  <a:pt x="930634" y="993855"/>
                </a:cubicBezTo>
                <a:cubicBezTo>
                  <a:pt x="938460" y="966465"/>
                  <a:pt x="945416" y="938857"/>
                  <a:pt x="948242" y="910598"/>
                </a:cubicBezTo>
                <a:cubicBezTo>
                  <a:pt x="949763" y="896468"/>
                  <a:pt x="951285" y="818427"/>
                  <a:pt x="951285" y="793646"/>
                </a:cubicBezTo>
                <a:cubicBezTo>
                  <a:pt x="949546" y="784298"/>
                  <a:pt x="924112" y="663868"/>
                  <a:pt x="919330" y="653217"/>
                </a:cubicBezTo>
                <a:close/>
                <a:moveTo>
                  <a:pt x="220879" y="161932"/>
                </a:moveTo>
                <a:cubicBezTo>
                  <a:pt x="219358" y="158671"/>
                  <a:pt x="217836" y="155410"/>
                  <a:pt x="216314" y="152150"/>
                </a:cubicBezTo>
                <a:cubicBezTo>
                  <a:pt x="217836" y="155410"/>
                  <a:pt x="219358" y="158454"/>
                  <a:pt x="221097" y="161714"/>
                </a:cubicBezTo>
                <a:cubicBezTo>
                  <a:pt x="220879" y="161932"/>
                  <a:pt x="220879" y="161932"/>
                  <a:pt x="220879" y="16193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1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reeform: Shape 206">
            <a:extLst>
              <a:ext uri="{FF2B5EF4-FFF2-40B4-BE49-F238E27FC236}">
                <a16:creationId xmlns:a16="http://schemas.microsoft.com/office/drawing/2014/main" id="{727B442F-0402-4211-9AF5-CA22AC8171C3}"/>
              </a:ext>
            </a:extLst>
          </p:cNvPr>
          <p:cNvSpPr/>
          <p:nvPr/>
        </p:nvSpPr>
        <p:spPr>
          <a:xfrm>
            <a:off x="6241882" y="2794626"/>
            <a:ext cx="441029" cy="725628"/>
          </a:xfrm>
          <a:custGeom>
            <a:avLst/>
            <a:gdLst>
              <a:gd name="connsiteX0" fmla="*/ 919330 w 949962"/>
              <a:gd name="connsiteY0" fmla="*/ 653217 h 1562981"/>
              <a:gd name="connsiteX1" fmla="*/ 775857 w 949962"/>
              <a:gd name="connsiteY1" fmla="*/ 398879 h 1562981"/>
              <a:gd name="connsiteX2" fmla="*/ 661514 w 949962"/>
              <a:gd name="connsiteY2" fmla="*/ 271493 h 1562981"/>
              <a:gd name="connsiteX3" fmla="*/ 539997 w 949962"/>
              <a:gd name="connsiteY3" fmla="*/ 186279 h 1562981"/>
              <a:gd name="connsiteX4" fmla="*/ 436740 w 949962"/>
              <a:gd name="connsiteY4" fmla="*/ 126064 h 1562981"/>
              <a:gd name="connsiteX5" fmla="*/ 278051 w 949962"/>
              <a:gd name="connsiteY5" fmla="*/ 33241 h 1562981"/>
              <a:gd name="connsiteX6" fmla="*/ 160664 w 949962"/>
              <a:gd name="connsiteY6" fmla="*/ 199 h 1562981"/>
              <a:gd name="connsiteX7" fmla="*/ 129144 w 949962"/>
              <a:gd name="connsiteY7" fmla="*/ 17372 h 1562981"/>
              <a:gd name="connsiteX8" fmla="*/ 81320 w 949962"/>
              <a:gd name="connsiteY8" fmla="*/ 169323 h 1562981"/>
              <a:gd name="connsiteX9" fmla="*/ 49364 w 949962"/>
              <a:gd name="connsiteY9" fmla="*/ 363011 h 1562981"/>
              <a:gd name="connsiteX10" fmla="*/ 19 w 949962"/>
              <a:gd name="connsiteY10" fmla="*/ 608001 h 1562981"/>
              <a:gd name="connsiteX11" fmla="*/ 20453 w 949962"/>
              <a:gd name="connsiteY11" fmla="*/ 829297 h 1562981"/>
              <a:gd name="connsiteX12" fmla="*/ 85667 w 949962"/>
              <a:gd name="connsiteY12" fmla="*/ 1010594 h 1562981"/>
              <a:gd name="connsiteX13" fmla="*/ 281964 w 949962"/>
              <a:gd name="connsiteY13" fmla="*/ 1213629 h 1562981"/>
              <a:gd name="connsiteX14" fmla="*/ 375656 w 949962"/>
              <a:gd name="connsiteY14" fmla="*/ 1257758 h 1562981"/>
              <a:gd name="connsiteX15" fmla="*/ 478478 w 949962"/>
              <a:gd name="connsiteY15" fmla="*/ 1326886 h 1562981"/>
              <a:gd name="connsiteX16" fmla="*/ 674992 w 949962"/>
              <a:gd name="connsiteY16" fmla="*/ 1559485 h 1562981"/>
              <a:gd name="connsiteX17" fmla="*/ 680426 w 949962"/>
              <a:gd name="connsiteY17" fmla="*/ 1563615 h 1562981"/>
              <a:gd name="connsiteX18" fmla="*/ 684339 w 949962"/>
              <a:gd name="connsiteY18" fmla="*/ 1558398 h 1562981"/>
              <a:gd name="connsiteX19" fmla="*/ 691078 w 949962"/>
              <a:gd name="connsiteY19" fmla="*/ 1508617 h 1562981"/>
              <a:gd name="connsiteX20" fmla="*/ 713034 w 949962"/>
              <a:gd name="connsiteY20" fmla="*/ 1412099 h 1562981"/>
              <a:gd name="connsiteX21" fmla="*/ 801074 w 949962"/>
              <a:gd name="connsiteY21" fmla="*/ 1248193 h 1562981"/>
              <a:gd name="connsiteX22" fmla="*/ 835203 w 949962"/>
              <a:gd name="connsiteY22" fmla="*/ 1202977 h 1562981"/>
              <a:gd name="connsiteX23" fmla="*/ 930634 w 949962"/>
              <a:gd name="connsiteY23" fmla="*/ 993855 h 1562981"/>
              <a:gd name="connsiteX24" fmla="*/ 948242 w 949962"/>
              <a:gd name="connsiteY24" fmla="*/ 910598 h 1562981"/>
              <a:gd name="connsiteX25" fmla="*/ 951285 w 949962"/>
              <a:gd name="connsiteY25" fmla="*/ 793646 h 1562981"/>
              <a:gd name="connsiteX26" fmla="*/ 919330 w 949962"/>
              <a:gd name="connsiteY26" fmla="*/ 653217 h 1562981"/>
              <a:gd name="connsiteX27" fmla="*/ 220879 w 949962"/>
              <a:gd name="connsiteY27" fmla="*/ 161932 h 1562981"/>
              <a:gd name="connsiteX28" fmla="*/ 216314 w 949962"/>
              <a:gd name="connsiteY28" fmla="*/ 152150 h 1562981"/>
              <a:gd name="connsiteX29" fmla="*/ 221097 w 949962"/>
              <a:gd name="connsiteY29" fmla="*/ 161714 h 1562981"/>
              <a:gd name="connsiteX30" fmla="*/ 220879 w 949962"/>
              <a:gd name="connsiteY30" fmla="*/ 161932 h 156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49962" h="1562981">
                <a:moveTo>
                  <a:pt x="919330" y="653217"/>
                </a:moveTo>
                <a:cubicBezTo>
                  <a:pt x="901287" y="613218"/>
                  <a:pt x="807595" y="442138"/>
                  <a:pt x="775857" y="398879"/>
                </a:cubicBezTo>
                <a:cubicBezTo>
                  <a:pt x="741946" y="352794"/>
                  <a:pt x="703686" y="310404"/>
                  <a:pt x="661514" y="271493"/>
                </a:cubicBezTo>
                <a:cubicBezTo>
                  <a:pt x="624776" y="237581"/>
                  <a:pt x="585430" y="207582"/>
                  <a:pt x="539997" y="186279"/>
                </a:cubicBezTo>
                <a:cubicBezTo>
                  <a:pt x="503694" y="169540"/>
                  <a:pt x="470000" y="148454"/>
                  <a:pt x="436740" y="126064"/>
                </a:cubicBezTo>
                <a:cubicBezTo>
                  <a:pt x="385873" y="91500"/>
                  <a:pt x="334788" y="57805"/>
                  <a:pt x="278051" y="33241"/>
                </a:cubicBezTo>
                <a:cubicBezTo>
                  <a:pt x="240661" y="16937"/>
                  <a:pt x="202184" y="2590"/>
                  <a:pt x="160664" y="199"/>
                </a:cubicBezTo>
                <a:cubicBezTo>
                  <a:pt x="142839" y="-888"/>
                  <a:pt x="136535" y="2155"/>
                  <a:pt x="129144" y="17372"/>
                </a:cubicBezTo>
                <a:cubicBezTo>
                  <a:pt x="125883" y="23894"/>
                  <a:pt x="91102" y="124325"/>
                  <a:pt x="81320" y="169323"/>
                </a:cubicBezTo>
                <a:cubicBezTo>
                  <a:pt x="68929" y="224973"/>
                  <a:pt x="52843" y="354968"/>
                  <a:pt x="49364" y="363011"/>
                </a:cubicBezTo>
                <a:cubicBezTo>
                  <a:pt x="15888" y="441268"/>
                  <a:pt x="-634" y="523004"/>
                  <a:pt x="19" y="608001"/>
                </a:cubicBezTo>
                <a:cubicBezTo>
                  <a:pt x="236" y="633870"/>
                  <a:pt x="12844" y="797776"/>
                  <a:pt x="20453" y="829297"/>
                </a:cubicBezTo>
                <a:cubicBezTo>
                  <a:pt x="35452" y="892120"/>
                  <a:pt x="55016" y="953205"/>
                  <a:pt x="85667" y="1010594"/>
                </a:cubicBezTo>
                <a:cubicBezTo>
                  <a:pt x="108493" y="1053201"/>
                  <a:pt x="240879" y="1189717"/>
                  <a:pt x="281964" y="1213629"/>
                </a:cubicBezTo>
                <a:cubicBezTo>
                  <a:pt x="311963" y="1231020"/>
                  <a:pt x="343918" y="1244063"/>
                  <a:pt x="375656" y="1257758"/>
                </a:cubicBezTo>
                <a:cubicBezTo>
                  <a:pt x="414133" y="1274496"/>
                  <a:pt x="448696" y="1297104"/>
                  <a:pt x="478478" y="1326886"/>
                </a:cubicBezTo>
                <a:cubicBezTo>
                  <a:pt x="558909" y="1399491"/>
                  <a:pt x="663470" y="1531660"/>
                  <a:pt x="674992" y="1559485"/>
                </a:cubicBezTo>
                <a:cubicBezTo>
                  <a:pt x="676079" y="1562093"/>
                  <a:pt x="677166" y="1564050"/>
                  <a:pt x="680426" y="1563615"/>
                </a:cubicBezTo>
                <a:cubicBezTo>
                  <a:pt x="683687" y="1563398"/>
                  <a:pt x="684122" y="1560789"/>
                  <a:pt x="684339" y="1558398"/>
                </a:cubicBezTo>
                <a:cubicBezTo>
                  <a:pt x="685426" y="1541660"/>
                  <a:pt x="688469" y="1525138"/>
                  <a:pt x="691078" y="1508617"/>
                </a:cubicBezTo>
                <a:cubicBezTo>
                  <a:pt x="695860" y="1475793"/>
                  <a:pt x="705425" y="1444272"/>
                  <a:pt x="713034" y="1412099"/>
                </a:cubicBezTo>
                <a:cubicBezTo>
                  <a:pt x="718468" y="1388840"/>
                  <a:pt x="775640" y="1282539"/>
                  <a:pt x="801074" y="1248193"/>
                </a:cubicBezTo>
                <a:cubicBezTo>
                  <a:pt x="812378" y="1232976"/>
                  <a:pt x="824768" y="1218629"/>
                  <a:pt x="835203" y="1202977"/>
                </a:cubicBezTo>
                <a:cubicBezTo>
                  <a:pt x="878679" y="1138415"/>
                  <a:pt x="909330" y="1068200"/>
                  <a:pt x="930634" y="993855"/>
                </a:cubicBezTo>
                <a:cubicBezTo>
                  <a:pt x="938460" y="966465"/>
                  <a:pt x="945416" y="938857"/>
                  <a:pt x="948242" y="910598"/>
                </a:cubicBezTo>
                <a:cubicBezTo>
                  <a:pt x="949763" y="896468"/>
                  <a:pt x="951285" y="818427"/>
                  <a:pt x="951285" y="793646"/>
                </a:cubicBezTo>
                <a:cubicBezTo>
                  <a:pt x="949546" y="784298"/>
                  <a:pt x="924112" y="663868"/>
                  <a:pt x="919330" y="653217"/>
                </a:cubicBezTo>
                <a:close/>
                <a:moveTo>
                  <a:pt x="220879" y="161932"/>
                </a:moveTo>
                <a:cubicBezTo>
                  <a:pt x="219358" y="158671"/>
                  <a:pt x="217836" y="155410"/>
                  <a:pt x="216314" y="152150"/>
                </a:cubicBezTo>
                <a:cubicBezTo>
                  <a:pt x="217836" y="155410"/>
                  <a:pt x="219358" y="158454"/>
                  <a:pt x="221097" y="161714"/>
                </a:cubicBezTo>
                <a:cubicBezTo>
                  <a:pt x="220879" y="161932"/>
                  <a:pt x="220879" y="161932"/>
                  <a:pt x="220879" y="16193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1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: Shape 206">
            <a:extLst>
              <a:ext uri="{FF2B5EF4-FFF2-40B4-BE49-F238E27FC236}">
                <a16:creationId xmlns:a16="http://schemas.microsoft.com/office/drawing/2014/main" id="{727B442F-0402-4211-9AF5-CA22AC8171C3}"/>
              </a:ext>
            </a:extLst>
          </p:cNvPr>
          <p:cNvSpPr/>
          <p:nvPr/>
        </p:nvSpPr>
        <p:spPr>
          <a:xfrm>
            <a:off x="6265030" y="5300474"/>
            <a:ext cx="441029" cy="725628"/>
          </a:xfrm>
          <a:custGeom>
            <a:avLst/>
            <a:gdLst>
              <a:gd name="connsiteX0" fmla="*/ 919330 w 949962"/>
              <a:gd name="connsiteY0" fmla="*/ 653217 h 1562981"/>
              <a:gd name="connsiteX1" fmla="*/ 775857 w 949962"/>
              <a:gd name="connsiteY1" fmla="*/ 398879 h 1562981"/>
              <a:gd name="connsiteX2" fmla="*/ 661514 w 949962"/>
              <a:gd name="connsiteY2" fmla="*/ 271493 h 1562981"/>
              <a:gd name="connsiteX3" fmla="*/ 539997 w 949962"/>
              <a:gd name="connsiteY3" fmla="*/ 186279 h 1562981"/>
              <a:gd name="connsiteX4" fmla="*/ 436740 w 949962"/>
              <a:gd name="connsiteY4" fmla="*/ 126064 h 1562981"/>
              <a:gd name="connsiteX5" fmla="*/ 278051 w 949962"/>
              <a:gd name="connsiteY5" fmla="*/ 33241 h 1562981"/>
              <a:gd name="connsiteX6" fmla="*/ 160664 w 949962"/>
              <a:gd name="connsiteY6" fmla="*/ 199 h 1562981"/>
              <a:gd name="connsiteX7" fmla="*/ 129144 w 949962"/>
              <a:gd name="connsiteY7" fmla="*/ 17372 h 1562981"/>
              <a:gd name="connsiteX8" fmla="*/ 81320 w 949962"/>
              <a:gd name="connsiteY8" fmla="*/ 169323 h 1562981"/>
              <a:gd name="connsiteX9" fmla="*/ 49364 w 949962"/>
              <a:gd name="connsiteY9" fmla="*/ 363011 h 1562981"/>
              <a:gd name="connsiteX10" fmla="*/ 19 w 949962"/>
              <a:gd name="connsiteY10" fmla="*/ 608001 h 1562981"/>
              <a:gd name="connsiteX11" fmla="*/ 20453 w 949962"/>
              <a:gd name="connsiteY11" fmla="*/ 829297 h 1562981"/>
              <a:gd name="connsiteX12" fmla="*/ 85667 w 949962"/>
              <a:gd name="connsiteY12" fmla="*/ 1010594 h 1562981"/>
              <a:gd name="connsiteX13" fmla="*/ 281964 w 949962"/>
              <a:gd name="connsiteY13" fmla="*/ 1213629 h 1562981"/>
              <a:gd name="connsiteX14" fmla="*/ 375656 w 949962"/>
              <a:gd name="connsiteY14" fmla="*/ 1257758 h 1562981"/>
              <a:gd name="connsiteX15" fmla="*/ 478478 w 949962"/>
              <a:gd name="connsiteY15" fmla="*/ 1326886 h 1562981"/>
              <a:gd name="connsiteX16" fmla="*/ 674992 w 949962"/>
              <a:gd name="connsiteY16" fmla="*/ 1559485 h 1562981"/>
              <a:gd name="connsiteX17" fmla="*/ 680426 w 949962"/>
              <a:gd name="connsiteY17" fmla="*/ 1563615 h 1562981"/>
              <a:gd name="connsiteX18" fmla="*/ 684339 w 949962"/>
              <a:gd name="connsiteY18" fmla="*/ 1558398 h 1562981"/>
              <a:gd name="connsiteX19" fmla="*/ 691078 w 949962"/>
              <a:gd name="connsiteY19" fmla="*/ 1508617 h 1562981"/>
              <a:gd name="connsiteX20" fmla="*/ 713034 w 949962"/>
              <a:gd name="connsiteY20" fmla="*/ 1412099 h 1562981"/>
              <a:gd name="connsiteX21" fmla="*/ 801074 w 949962"/>
              <a:gd name="connsiteY21" fmla="*/ 1248193 h 1562981"/>
              <a:gd name="connsiteX22" fmla="*/ 835203 w 949962"/>
              <a:gd name="connsiteY22" fmla="*/ 1202977 h 1562981"/>
              <a:gd name="connsiteX23" fmla="*/ 930634 w 949962"/>
              <a:gd name="connsiteY23" fmla="*/ 993855 h 1562981"/>
              <a:gd name="connsiteX24" fmla="*/ 948242 w 949962"/>
              <a:gd name="connsiteY24" fmla="*/ 910598 h 1562981"/>
              <a:gd name="connsiteX25" fmla="*/ 951285 w 949962"/>
              <a:gd name="connsiteY25" fmla="*/ 793646 h 1562981"/>
              <a:gd name="connsiteX26" fmla="*/ 919330 w 949962"/>
              <a:gd name="connsiteY26" fmla="*/ 653217 h 1562981"/>
              <a:gd name="connsiteX27" fmla="*/ 220879 w 949962"/>
              <a:gd name="connsiteY27" fmla="*/ 161932 h 1562981"/>
              <a:gd name="connsiteX28" fmla="*/ 216314 w 949962"/>
              <a:gd name="connsiteY28" fmla="*/ 152150 h 1562981"/>
              <a:gd name="connsiteX29" fmla="*/ 221097 w 949962"/>
              <a:gd name="connsiteY29" fmla="*/ 161714 h 1562981"/>
              <a:gd name="connsiteX30" fmla="*/ 220879 w 949962"/>
              <a:gd name="connsiteY30" fmla="*/ 161932 h 156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49962" h="1562981">
                <a:moveTo>
                  <a:pt x="919330" y="653217"/>
                </a:moveTo>
                <a:cubicBezTo>
                  <a:pt x="901287" y="613218"/>
                  <a:pt x="807595" y="442138"/>
                  <a:pt x="775857" y="398879"/>
                </a:cubicBezTo>
                <a:cubicBezTo>
                  <a:pt x="741946" y="352794"/>
                  <a:pt x="703686" y="310404"/>
                  <a:pt x="661514" y="271493"/>
                </a:cubicBezTo>
                <a:cubicBezTo>
                  <a:pt x="624776" y="237581"/>
                  <a:pt x="585430" y="207582"/>
                  <a:pt x="539997" y="186279"/>
                </a:cubicBezTo>
                <a:cubicBezTo>
                  <a:pt x="503694" y="169540"/>
                  <a:pt x="470000" y="148454"/>
                  <a:pt x="436740" y="126064"/>
                </a:cubicBezTo>
                <a:cubicBezTo>
                  <a:pt x="385873" y="91500"/>
                  <a:pt x="334788" y="57805"/>
                  <a:pt x="278051" y="33241"/>
                </a:cubicBezTo>
                <a:cubicBezTo>
                  <a:pt x="240661" y="16937"/>
                  <a:pt x="202184" y="2590"/>
                  <a:pt x="160664" y="199"/>
                </a:cubicBezTo>
                <a:cubicBezTo>
                  <a:pt x="142839" y="-888"/>
                  <a:pt x="136535" y="2155"/>
                  <a:pt x="129144" y="17372"/>
                </a:cubicBezTo>
                <a:cubicBezTo>
                  <a:pt x="125883" y="23894"/>
                  <a:pt x="91102" y="124325"/>
                  <a:pt x="81320" y="169323"/>
                </a:cubicBezTo>
                <a:cubicBezTo>
                  <a:pt x="68929" y="224973"/>
                  <a:pt x="52843" y="354968"/>
                  <a:pt x="49364" y="363011"/>
                </a:cubicBezTo>
                <a:cubicBezTo>
                  <a:pt x="15888" y="441268"/>
                  <a:pt x="-634" y="523004"/>
                  <a:pt x="19" y="608001"/>
                </a:cubicBezTo>
                <a:cubicBezTo>
                  <a:pt x="236" y="633870"/>
                  <a:pt x="12844" y="797776"/>
                  <a:pt x="20453" y="829297"/>
                </a:cubicBezTo>
                <a:cubicBezTo>
                  <a:pt x="35452" y="892120"/>
                  <a:pt x="55016" y="953205"/>
                  <a:pt x="85667" y="1010594"/>
                </a:cubicBezTo>
                <a:cubicBezTo>
                  <a:pt x="108493" y="1053201"/>
                  <a:pt x="240879" y="1189717"/>
                  <a:pt x="281964" y="1213629"/>
                </a:cubicBezTo>
                <a:cubicBezTo>
                  <a:pt x="311963" y="1231020"/>
                  <a:pt x="343918" y="1244063"/>
                  <a:pt x="375656" y="1257758"/>
                </a:cubicBezTo>
                <a:cubicBezTo>
                  <a:pt x="414133" y="1274496"/>
                  <a:pt x="448696" y="1297104"/>
                  <a:pt x="478478" y="1326886"/>
                </a:cubicBezTo>
                <a:cubicBezTo>
                  <a:pt x="558909" y="1399491"/>
                  <a:pt x="663470" y="1531660"/>
                  <a:pt x="674992" y="1559485"/>
                </a:cubicBezTo>
                <a:cubicBezTo>
                  <a:pt x="676079" y="1562093"/>
                  <a:pt x="677166" y="1564050"/>
                  <a:pt x="680426" y="1563615"/>
                </a:cubicBezTo>
                <a:cubicBezTo>
                  <a:pt x="683687" y="1563398"/>
                  <a:pt x="684122" y="1560789"/>
                  <a:pt x="684339" y="1558398"/>
                </a:cubicBezTo>
                <a:cubicBezTo>
                  <a:pt x="685426" y="1541660"/>
                  <a:pt x="688469" y="1525138"/>
                  <a:pt x="691078" y="1508617"/>
                </a:cubicBezTo>
                <a:cubicBezTo>
                  <a:pt x="695860" y="1475793"/>
                  <a:pt x="705425" y="1444272"/>
                  <a:pt x="713034" y="1412099"/>
                </a:cubicBezTo>
                <a:cubicBezTo>
                  <a:pt x="718468" y="1388840"/>
                  <a:pt x="775640" y="1282539"/>
                  <a:pt x="801074" y="1248193"/>
                </a:cubicBezTo>
                <a:cubicBezTo>
                  <a:pt x="812378" y="1232976"/>
                  <a:pt x="824768" y="1218629"/>
                  <a:pt x="835203" y="1202977"/>
                </a:cubicBezTo>
                <a:cubicBezTo>
                  <a:pt x="878679" y="1138415"/>
                  <a:pt x="909330" y="1068200"/>
                  <a:pt x="930634" y="993855"/>
                </a:cubicBezTo>
                <a:cubicBezTo>
                  <a:pt x="938460" y="966465"/>
                  <a:pt x="945416" y="938857"/>
                  <a:pt x="948242" y="910598"/>
                </a:cubicBezTo>
                <a:cubicBezTo>
                  <a:pt x="949763" y="896468"/>
                  <a:pt x="951285" y="818427"/>
                  <a:pt x="951285" y="793646"/>
                </a:cubicBezTo>
                <a:cubicBezTo>
                  <a:pt x="949546" y="784298"/>
                  <a:pt x="924112" y="663868"/>
                  <a:pt x="919330" y="653217"/>
                </a:cubicBezTo>
                <a:close/>
                <a:moveTo>
                  <a:pt x="220879" y="161932"/>
                </a:moveTo>
                <a:cubicBezTo>
                  <a:pt x="219358" y="158671"/>
                  <a:pt x="217836" y="155410"/>
                  <a:pt x="216314" y="152150"/>
                </a:cubicBezTo>
                <a:cubicBezTo>
                  <a:pt x="217836" y="155410"/>
                  <a:pt x="219358" y="158454"/>
                  <a:pt x="221097" y="161714"/>
                </a:cubicBezTo>
                <a:cubicBezTo>
                  <a:pt x="220879" y="161932"/>
                  <a:pt x="220879" y="161932"/>
                  <a:pt x="220879" y="16193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1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07534" y="1746228"/>
            <a:ext cx="4963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Synthesize the knowledge learned.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88138" y="2867626"/>
            <a:ext cx="4343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Deeply research on SVM model.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61292" y="4219476"/>
            <a:ext cx="434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Detect an image’s fruit name.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88138" y="5338594"/>
            <a:ext cx="4775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Understand the process in building one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78049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3" r="35083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7708739" y="1863524"/>
            <a:ext cx="2905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8C391"/>
                </a:solidFill>
              </a:rPr>
              <a:t>SVM</a:t>
            </a:r>
          </a:p>
          <a:p>
            <a:r>
              <a:rPr lang="en-US" sz="4000" b="1" dirty="0">
                <a:solidFill>
                  <a:srgbClr val="F8C391"/>
                </a:solidFill>
              </a:rPr>
              <a:t>MODEL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292051" y="1782501"/>
            <a:ext cx="4039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292051" y="3188892"/>
            <a:ext cx="40395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708739" y="3428999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How SVM work?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8050192" y="3960471"/>
            <a:ext cx="2523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92051" y="1863524"/>
            <a:ext cx="40395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92051" y="3269715"/>
            <a:ext cx="4039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45675" y="1702676"/>
            <a:ext cx="4441222" cy="3405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700179" y="773961"/>
            <a:ext cx="39067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7664" y="76981"/>
            <a:ext cx="2836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SVM Model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414235" y="0"/>
            <a:ext cx="553034" cy="8618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9" t="-297" r="49321" b="9514"/>
          <a:stretch/>
        </p:blipFill>
        <p:spPr>
          <a:xfrm>
            <a:off x="321807" y="1929631"/>
            <a:ext cx="3598552" cy="27846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89" b="9217"/>
          <a:stretch/>
        </p:blipFill>
        <p:spPr>
          <a:xfrm>
            <a:off x="7933785" y="1884060"/>
            <a:ext cx="3851559" cy="303125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6D52457-671D-446B-8EC2-7D6B2FEFB7B2}"/>
              </a:ext>
            </a:extLst>
          </p:cNvPr>
          <p:cNvGrpSpPr/>
          <p:nvPr/>
        </p:nvGrpSpPr>
        <p:grpSpPr>
          <a:xfrm>
            <a:off x="3994949" y="1844845"/>
            <a:ext cx="3576136" cy="2954198"/>
            <a:chOff x="2699792" y="2276872"/>
            <a:chExt cx="3312368" cy="2736303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93ED7C0-B194-44C7-87E6-3F741D0DC138}"/>
                </a:ext>
              </a:extLst>
            </p:cNvPr>
            <p:cNvSpPr/>
            <p:nvPr/>
          </p:nvSpPr>
          <p:spPr>
            <a:xfrm>
              <a:off x="3419872" y="2536470"/>
              <a:ext cx="1872208" cy="2211045"/>
            </a:xfrm>
            <a:custGeom>
              <a:avLst/>
              <a:gdLst/>
              <a:ahLst/>
              <a:cxnLst/>
              <a:rect l="l" t="t" r="r" b="b"/>
              <a:pathLst>
                <a:path w="1872208" h="2211045">
                  <a:moveTo>
                    <a:pt x="0" y="0"/>
                  </a:moveTo>
                  <a:lnTo>
                    <a:pt x="9128" y="10788"/>
                  </a:lnTo>
                  <a:lnTo>
                    <a:pt x="1872208" y="1456894"/>
                  </a:lnTo>
                  <a:lnTo>
                    <a:pt x="1872208" y="2211045"/>
                  </a:lnTo>
                  <a:lnTo>
                    <a:pt x="1870585" y="2209702"/>
                  </a:lnTo>
                  <a:lnTo>
                    <a:pt x="0" y="772546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ight Arrow 5">
              <a:extLst>
                <a:ext uri="{FF2B5EF4-FFF2-40B4-BE49-F238E27FC236}">
                  <a16:creationId xmlns:a16="http://schemas.microsoft.com/office/drawing/2014/main" id="{3090FE72-E677-4E0E-B920-ED1E43D46A1D}"/>
                </a:ext>
              </a:extLst>
            </p:cNvPr>
            <p:cNvSpPr/>
            <p:nvPr/>
          </p:nvSpPr>
          <p:spPr>
            <a:xfrm>
              <a:off x="3419872" y="2276872"/>
              <a:ext cx="2592288" cy="1296144"/>
            </a:xfrm>
            <a:prstGeom prst="rightArrow">
              <a:avLst>
                <a:gd name="adj1" fmla="val 58399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dirty="0"/>
                <a:t>Non-Linear </a:t>
              </a:r>
              <a:endParaRPr lang="ko-KR" altLang="en-US" sz="2700" dirty="0"/>
            </a:p>
          </p:txBody>
        </p:sp>
        <p:sp>
          <p:nvSpPr>
            <p:cNvPr id="23" name="Right Arrow 33">
              <a:extLst>
                <a:ext uri="{FF2B5EF4-FFF2-40B4-BE49-F238E27FC236}">
                  <a16:creationId xmlns:a16="http://schemas.microsoft.com/office/drawing/2014/main" id="{DDFB2951-1413-4186-9876-CD958FF171AB}"/>
                </a:ext>
              </a:extLst>
            </p:cNvPr>
            <p:cNvSpPr/>
            <p:nvPr/>
          </p:nvSpPr>
          <p:spPr>
            <a:xfrm rot="10800000">
              <a:off x="2699792" y="3717031"/>
              <a:ext cx="2592288" cy="1296144"/>
            </a:xfrm>
            <a:prstGeom prst="rightArrow">
              <a:avLst>
                <a:gd name="adj1" fmla="val 58399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25259" y="3893890"/>
            <a:ext cx="114646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lt1"/>
                </a:solidFill>
              </a:rPr>
              <a:t>Linear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4948" y="5108582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Non-Linear &amp; Linear SVM Models</a:t>
            </a:r>
          </a:p>
        </p:txBody>
      </p:sp>
    </p:spTree>
    <p:extLst>
      <p:ext uri="{BB962C8B-B14F-4D97-AF65-F5344CB8AC3E}">
        <p14:creationId xmlns:p14="http://schemas.microsoft.com/office/powerpoint/2010/main" val="73169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700179" y="773961"/>
            <a:ext cx="39067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808986" y="1557468"/>
            <a:ext cx="3797955" cy="3794778"/>
            <a:chOff x="808986" y="1126544"/>
            <a:chExt cx="3797955" cy="3794778"/>
          </a:xfrm>
        </p:grpSpPr>
        <p:sp>
          <p:nvSpPr>
            <p:cNvPr id="15" name="TextBox 14"/>
            <p:cNvSpPr txBox="1"/>
            <p:nvPr/>
          </p:nvSpPr>
          <p:spPr>
            <a:xfrm>
              <a:off x="1451890" y="4459657"/>
              <a:ext cx="27158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SVM – soft margin</a:t>
              </a:r>
            </a:p>
          </p:txBody>
        </p:sp>
        <p:pic>
          <p:nvPicPr>
            <p:cNvPr id="5128" name="Picture 8" descr="Support Vector Machines — Soft Margin Formulation and Kernel Trick | by  Rishabh Misra | Towards Data Scienc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986" y="1126544"/>
              <a:ext cx="3797955" cy="3128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587664" y="76981"/>
            <a:ext cx="2836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SVM Model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414235" y="0"/>
            <a:ext cx="553034" cy="8618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48552" y="3416203"/>
            <a:ext cx="4186366" cy="13453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Allow violation of data in classifier</a:t>
            </a:r>
          </a:p>
        </p:txBody>
      </p:sp>
      <p:cxnSp>
        <p:nvCxnSpPr>
          <p:cNvPr id="8" name="Elbow Connector 7"/>
          <p:cNvCxnSpPr>
            <a:stCxn id="5128" idx="3"/>
            <a:endCxn id="4" idx="1"/>
          </p:cNvCxnSpPr>
          <p:nvPr/>
        </p:nvCxnSpPr>
        <p:spPr>
          <a:xfrm>
            <a:off x="4606941" y="3121857"/>
            <a:ext cx="1541611" cy="967008"/>
          </a:xfrm>
          <a:prstGeom prst="bentConnector3">
            <a:avLst/>
          </a:prstGeom>
          <a:ln w="38100"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128" idx="3"/>
            <a:endCxn id="18" idx="1"/>
          </p:cNvCxnSpPr>
          <p:nvPr/>
        </p:nvCxnSpPr>
        <p:spPr>
          <a:xfrm flipV="1">
            <a:off x="4606941" y="2383654"/>
            <a:ext cx="1541611" cy="738203"/>
          </a:xfrm>
          <a:prstGeom prst="bentConnector3">
            <a:avLst/>
          </a:prstGeom>
          <a:ln w="3810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48552" y="1710992"/>
            <a:ext cx="4186366" cy="13453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Avoid overfitting</a:t>
            </a:r>
          </a:p>
        </p:txBody>
      </p:sp>
    </p:spTree>
    <p:extLst>
      <p:ext uri="{BB962C8B-B14F-4D97-AF65-F5344CB8AC3E}">
        <p14:creationId xmlns:p14="http://schemas.microsoft.com/office/powerpoint/2010/main" val="14479616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- 0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C391"/>
      </a:accent1>
      <a:accent2>
        <a:srgbClr val="FEE680"/>
      </a:accent2>
      <a:accent3>
        <a:srgbClr val="7AE8C8"/>
      </a:accent3>
      <a:accent4>
        <a:srgbClr val="7ADAE8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- 0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C391"/>
      </a:accent1>
      <a:accent2>
        <a:srgbClr val="FEE680"/>
      </a:accent2>
      <a:accent3>
        <a:srgbClr val="7AE8C8"/>
      </a:accent3>
      <a:accent4>
        <a:srgbClr val="7ADAE8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- 0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BDABB"/>
      </a:accent1>
      <a:accent2>
        <a:srgbClr val="FEFA75"/>
      </a:accent2>
      <a:accent3>
        <a:srgbClr val="C3FEAA"/>
      </a:accent3>
      <a:accent4>
        <a:srgbClr val="99D3FD"/>
      </a:accent4>
      <a:accent5>
        <a:srgbClr val="CBCBCB"/>
      </a:accent5>
      <a:accent6>
        <a:srgbClr val="57687C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5180</TotalTime>
  <Words>1097</Words>
  <Application>Microsoft Office PowerPoint</Application>
  <PresentationFormat>Widescreen</PresentationFormat>
  <Paragraphs>176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Bodoni MT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Võ Minh Hiếu</cp:lastModifiedBy>
  <cp:revision>183</cp:revision>
  <dcterms:created xsi:type="dcterms:W3CDTF">2020-01-20T05:08:25Z</dcterms:created>
  <dcterms:modified xsi:type="dcterms:W3CDTF">2021-01-02T01:53:17Z</dcterms:modified>
</cp:coreProperties>
</file>