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3" r:id="rId7"/>
    <p:sldId id="258" r:id="rId8"/>
    <p:sldId id="259" r:id="rId9"/>
    <p:sldId id="262" r:id="rId10"/>
    <p:sldId id="265" r:id="rId11"/>
    <p:sldId id="266" r:id="rId12"/>
    <p:sldId id="273" r:id="rId13"/>
    <p:sldId id="274" r:id="rId14"/>
    <p:sldId id="275" r:id="rId15"/>
    <p:sldId id="271" r:id="rId16"/>
    <p:sldId id="272" r:id="rId17"/>
    <p:sldId id="26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Giới thiệu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Nội dung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Kết luận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100000" custLinFactNeighborX="154086" custLinFactNeighborY="400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56559" custLinFactNeighborY="1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0D59E-61B4-405D-8154-866A5FAC7ADC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8C1778-F51E-457E-96D6-17C5CFEF1766}">
      <dgm:prSet phldrT="[Text]"/>
      <dgm:spPr/>
      <dgm:t>
        <a:bodyPr/>
        <a:lstStyle/>
        <a:p>
          <a:r>
            <a:rPr lang="en-US" dirty="0"/>
            <a:t>Try 1</a:t>
          </a:r>
        </a:p>
      </dgm:t>
    </dgm:pt>
    <dgm:pt modelId="{61CFA444-1D6D-4AE9-A3CC-457862A1B477}" type="parTrans" cxnId="{D3DE0B10-7EBA-4981-B51F-972B80775273}">
      <dgm:prSet/>
      <dgm:spPr/>
      <dgm:t>
        <a:bodyPr/>
        <a:lstStyle/>
        <a:p>
          <a:endParaRPr lang="en-US"/>
        </a:p>
      </dgm:t>
    </dgm:pt>
    <dgm:pt modelId="{89DF9C61-79F7-4494-BD63-A34B02E28F5D}" type="sibTrans" cxnId="{D3DE0B10-7EBA-4981-B51F-972B80775273}">
      <dgm:prSet/>
      <dgm:spPr/>
      <dgm:t>
        <a:bodyPr/>
        <a:lstStyle/>
        <a:p>
          <a:endParaRPr lang="en-US"/>
        </a:p>
      </dgm:t>
    </dgm:pt>
    <dgm:pt modelId="{C319C3C4-8C45-4371-8A1B-271F7602E592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CC0CECBE-B09C-4EDF-BF84-B849B7EB9F09}" type="parTrans" cxnId="{56E0989F-7AFF-42CB-9661-D17CE5E15F28}">
      <dgm:prSet/>
      <dgm:spPr/>
      <dgm:t>
        <a:bodyPr/>
        <a:lstStyle/>
        <a:p>
          <a:endParaRPr lang="en-US"/>
        </a:p>
      </dgm:t>
    </dgm:pt>
    <dgm:pt modelId="{3AA6CFC0-1EB0-4ACE-BBB3-EF35815346C7}" type="sibTrans" cxnId="{56E0989F-7AFF-42CB-9661-D17CE5E15F28}">
      <dgm:prSet/>
      <dgm:spPr/>
      <dgm:t>
        <a:bodyPr/>
        <a:lstStyle/>
        <a:p>
          <a:endParaRPr lang="en-US"/>
        </a:p>
      </dgm:t>
    </dgm:pt>
    <dgm:pt modelId="{0491497F-0DF6-49F5-827E-D3504795059B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38E5D951-BC60-4551-A1F4-E5AF24C4BC1A}" type="parTrans" cxnId="{BDFDF284-5875-41E1-9C2C-8B95613CF415}">
      <dgm:prSet/>
      <dgm:spPr/>
      <dgm:t>
        <a:bodyPr/>
        <a:lstStyle/>
        <a:p>
          <a:endParaRPr lang="en-US"/>
        </a:p>
      </dgm:t>
    </dgm:pt>
    <dgm:pt modelId="{64CD0EF2-E72F-4CBD-8228-FAF2394CE9C5}" type="sibTrans" cxnId="{BDFDF284-5875-41E1-9C2C-8B95613CF415}">
      <dgm:prSet/>
      <dgm:spPr/>
      <dgm:t>
        <a:bodyPr/>
        <a:lstStyle/>
        <a:p>
          <a:endParaRPr lang="en-US"/>
        </a:p>
      </dgm:t>
    </dgm:pt>
    <dgm:pt modelId="{C8D120A7-1C0C-4738-B5BD-68585475002E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F065A4E9-6B60-4A2B-A7F4-2EDF74CDA3B3}" type="parTrans" cxnId="{0CD6E027-5129-4AD6-B768-1B4DAD13CB34}">
      <dgm:prSet/>
      <dgm:spPr/>
      <dgm:t>
        <a:bodyPr/>
        <a:lstStyle/>
        <a:p>
          <a:endParaRPr lang="en-US"/>
        </a:p>
      </dgm:t>
    </dgm:pt>
    <dgm:pt modelId="{D6B67332-DF2C-4436-AF5B-F87BF38BEEEF}" type="sibTrans" cxnId="{0CD6E027-5129-4AD6-B768-1B4DAD13CB34}">
      <dgm:prSet/>
      <dgm:spPr/>
      <dgm:t>
        <a:bodyPr/>
        <a:lstStyle/>
        <a:p>
          <a:endParaRPr lang="en-US"/>
        </a:p>
      </dgm:t>
    </dgm:pt>
    <dgm:pt modelId="{CF397566-8C29-4087-92DC-6D73AAB2445E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664C7C1D-E3E0-411C-92F4-8580829E647C}" type="parTrans" cxnId="{AE644817-70C1-4E2A-B6B5-9527B3F0C230}">
      <dgm:prSet/>
      <dgm:spPr/>
      <dgm:t>
        <a:bodyPr/>
        <a:lstStyle/>
        <a:p>
          <a:endParaRPr lang="en-US"/>
        </a:p>
      </dgm:t>
    </dgm:pt>
    <dgm:pt modelId="{48864B80-9458-4B0B-96AD-DCD510A63376}" type="sibTrans" cxnId="{AE644817-70C1-4E2A-B6B5-9527B3F0C230}">
      <dgm:prSet/>
      <dgm:spPr/>
      <dgm:t>
        <a:bodyPr/>
        <a:lstStyle/>
        <a:p>
          <a:endParaRPr lang="en-US"/>
        </a:p>
      </dgm:t>
    </dgm:pt>
    <dgm:pt modelId="{D41412A1-EE3D-436B-9F9F-7160781870E6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C4BC7CB9-F21F-442D-A9A8-26085DD0036F}" type="parTrans" cxnId="{78306550-F321-4F58-B8BA-F8B70CB4B689}">
      <dgm:prSet/>
      <dgm:spPr/>
      <dgm:t>
        <a:bodyPr/>
        <a:lstStyle/>
        <a:p>
          <a:endParaRPr lang="en-US"/>
        </a:p>
      </dgm:t>
    </dgm:pt>
    <dgm:pt modelId="{F61FFA51-B1E5-4E7B-8A65-C1D04910125B}" type="sibTrans" cxnId="{78306550-F321-4F58-B8BA-F8B70CB4B689}">
      <dgm:prSet/>
      <dgm:spPr/>
      <dgm:t>
        <a:bodyPr/>
        <a:lstStyle/>
        <a:p>
          <a:endParaRPr lang="en-US"/>
        </a:p>
      </dgm:t>
    </dgm:pt>
    <dgm:pt modelId="{AA869A0A-150B-43BD-BA19-36683215C32C}" type="pres">
      <dgm:prSet presAssocID="{D460D59E-61B4-405D-8154-866A5FAC7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54DE50-F46F-48F1-8C99-A4CB27C15BC6}" type="pres">
      <dgm:prSet presAssocID="{D98C1778-F51E-457E-96D6-17C5CFEF1766}" presName="hierRoot1" presStyleCnt="0"/>
      <dgm:spPr/>
    </dgm:pt>
    <dgm:pt modelId="{7CA9ACB5-BC5D-4B9B-99C2-4ABDB4E655E2}" type="pres">
      <dgm:prSet presAssocID="{D98C1778-F51E-457E-96D6-17C5CFEF1766}" presName="composite" presStyleCnt="0"/>
      <dgm:spPr/>
    </dgm:pt>
    <dgm:pt modelId="{F23B9C4B-BF38-4951-9790-7B0CF280B566}" type="pres">
      <dgm:prSet presAssocID="{D98C1778-F51E-457E-96D6-17C5CFEF1766}" presName="image" presStyleLbl="node0" presStyleIdx="0" presStyleCnt="1"/>
      <dgm:spPr/>
    </dgm:pt>
    <dgm:pt modelId="{4E5E9244-E4B6-4D64-93F7-CEF6D897121C}" type="pres">
      <dgm:prSet presAssocID="{D98C1778-F51E-457E-96D6-17C5CFEF1766}" presName="text" presStyleLbl="revTx" presStyleIdx="0" presStyleCnt="6">
        <dgm:presLayoutVars>
          <dgm:chPref val="3"/>
        </dgm:presLayoutVars>
      </dgm:prSet>
      <dgm:spPr/>
    </dgm:pt>
    <dgm:pt modelId="{37F72FEA-E4EB-4260-9DAE-CD9F35E70A80}" type="pres">
      <dgm:prSet presAssocID="{D98C1778-F51E-457E-96D6-17C5CFEF1766}" presName="hierChild2" presStyleCnt="0"/>
      <dgm:spPr/>
    </dgm:pt>
    <dgm:pt modelId="{A1E2D56B-4796-4D48-A730-B345A788ADF0}" type="pres">
      <dgm:prSet presAssocID="{CC0CECBE-B09C-4EDF-BF84-B849B7EB9F09}" presName="Name10" presStyleLbl="parChTrans1D2" presStyleIdx="0" presStyleCnt="2"/>
      <dgm:spPr/>
    </dgm:pt>
    <dgm:pt modelId="{A90CD20B-3CE4-47D7-B97E-18A467F99BA0}" type="pres">
      <dgm:prSet presAssocID="{C319C3C4-8C45-4371-8A1B-271F7602E592}" presName="hierRoot2" presStyleCnt="0"/>
      <dgm:spPr/>
    </dgm:pt>
    <dgm:pt modelId="{78184E99-3477-4C18-AFCF-6ADAFC425833}" type="pres">
      <dgm:prSet presAssocID="{C319C3C4-8C45-4371-8A1B-271F7602E592}" presName="composite2" presStyleCnt="0"/>
      <dgm:spPr/>
    </dgm:pt>
    <dgm:pt modelId="{20A28A15-5630-4EF4-80C0-5F8253DFFB62}" type="pres">
      <dgm:prSet presAssocID="{C319C3C4-8C45-4371-8A1B-271F7602E592}" presName="image2" presStyleLbl="node2" presStyleIdx="0" presStyleCnt="2"/>
      <dgm:spPr/>
    </dgm:pt>
    <dgm:pt modelId="{363D6C39-CE5E-49C1-994D-74631F73327F}" type="pres">
      <dgm:prSet presAssocID="{C319C3C4-8C45-4371-8A1B-271F7602E592}" presName="text2" presStyleLbl="revTx" presStyleIdx="1" presStyleCnt="6">
        <dgm:presLayoutVars>
          <dgm:chPref val="3"/>
        </dgm:presLayoutVars>
      </dgm:prSet>
      <dgm:spPr/>
    </dgm:pt>
    <dgm:pt modelId="{DFEEAC50-B194-471E-90B4-76466A02904B}" type="pres">
      <dgm:prSet presAssocID="{C319C3C4-8C45-4371-8A1B-271F7602E592}" presName="hierChild3" presStyleCnt="0"/>
      <dgm:spPr/>
    </dgm:pt>
    <dgm:pt modelId="{5824DE9A-416F-4E36-BCE7-931CC4785875}" type="pres">
      <dgm:prSet presAssocID="{38E5D951-BC60-4551-A1F4-E5AF24C4BC1A}" presName="Name17" presStyleLbl="parChTrans1D3" presStyleIdx="0" presStyleCnt="3"/>
      <dgm:spPr/>
    </dgm:pt>
    <dgm:pt modelId="{DDE10591-81A6-444F-8045-9776E6AF4F43}" type="pres">
      <dgm:prSet presAssocID="{0491497F-0DF6-49F5-827E-D3504795059B}" presName="hierRoot3" presStyleCnt="0"/>
      <dgm:spPr/>
    </dgm:pt>
    <dgm:pt modelId="{576568A2-AF25-429C-BD74-178152D53661}" type="pres">
      <dgm:prSet presAssocID="{0491497F-0DF6-49F5-827E-D3504795059B}" presName="composite3" presStyleCnt="0"/>
      <dgm:spPr/>
    </dgm:pt>
    <dgm:pt modelId="{7E0F5016-66EF-4893-B90B-2E369FC90509}" type="pres">
      <dgm:prSet presAssocID="{0491497F-0DF6-49F5-827E-D3504795059B}" presName="image3" presStyleLbl="node3" presStyleIdx="0" presStyleCnt="3"/>
      <dgm:spPr/>
    </dgm:pt>
    <dgm:pt modelId="{16BEA5A0-1FFD-4314-9CEA-ADA1E4ABCA14}" type="pres">
      <dgm:prSet presAssocID="{0491497F-0DF6-49F5-827E-D3504795059B}" presName="text3" presStyleLbl="revTx" presStyleIdx="2" presStyleCnt="6">
        <dgm:presLayoutVars>
          <dgm:chPref val="3"/>
        </dgm:presLayoutVars>
      </dgm:prSet>
      <dgm:spPr/>
    </dgm:pt>
    <dgm:pt modelId="{3AD35338-E9B4-4577-B655-DDEDC2FD12C0}" type="pres">
      <dgm:prSet presAssocID="{0491497F-0DF6-49F5-827E-D3504795059B}" presName="hierChild4" presStyleCnt="0"/>
      <dgm:spPr/>
    </dgm:pt>
    <dgm:pt modelId="{2ADBB7A8-E263-412C-837E-4EBD2DDA3173}" type="pres">
      <dgm:prSet presAssocID="{F065A4E9-6B60-4A2B-A7F4-2EDF74CDA3B3}" presName="Name17" presStyleLbl="parChTrans1D3" presStyleIdx="1" presStyleCnt="3"/>
      <dgm:spPr/>
    </dgm:pt>
    <dgm:pt modelId="{47C2865D-AA3E-4D7E-A022-340A99C0CC66}" type="pres">
      <dgm:prSet presAssocID="{C8D120A7-1C0C-4738-B5BD-68585475002E}" presName="hierRoot3" presStyleCnt="0"/>
      <dgm:spPr/>
    </dgm:pt>
    <dgm:pt modelId="{01C6B6D6-EC70-4691-AD49-C61975D03CE1}" type="pres">
      <dgm:prSet presAssocID="{C8D120A7-1C0C-4738-B5BD-68585475002E}" presName="composite3" presStyleCnt="0"/>
      <dgm:spPr/>
    </dgm:pt>
    <dgm:pt modelId="{086245AA-B420-4239-B206-E4497B67D609}" type="pres">
      <dgm:prSet presAssocID="{C8D120A7-1C0C-4738-B5BD-68585475002E}" presName="image3" presStyleLbl="node3" presStyleIdx="1" presStyleCnt="3"/>
      <dgm:spPr/>
    </dgm:pt>
    <dgm:pt modelId="{3D22238B-C0FA-4A29-A73A-C3B4931A775A}" type="pres">
      <dgm:prSet presAssocID="{C8D120A7-1C0C-4738-B5BD-68585475002E}" presName="text3" presStyleLbl="revTx" presStyleIdx="3" presStyleCnt="6">
        <dgm:presLayoutVars>
          <dgm:chPref val="3"/>
        </dgm:presLayoutVars>
      </dgm:prSet>
      <dgm:spPr/>
    </dgm:pt>
    <dgm:pt modelId="{7D2E0DB8-C00D-4A54-93A3-072775EC0077}" type="pres">
      <dgm:prSet presAssocID="{C8D120A7-1C0C-4738-B5BD-68585475002E}" presName="hierChild4" presStyleCnt="0"/>
      <dgm:spPr/>
    </dgm:pt>
    <dgm:pt modelId="{9EBFED18-55F8-46A4-8217-8BA9F7FCFA34}" type="pres">
      <dgm:prSet presAssocID="{664C7C1D-E3E0-411C-92F4-8580829E647C}" presName="Name10" presStyleLbl="parChTrans1D2" presStyleIdx="1" presStyleCnt="2"/>
      <dgm:spPr/>
    </dgm:pt>
    <dgm:pt modelId="{3E19F90A-7607-476C-B02B-55D3A28F348F}" type="pres">
      <dgm:prSet presAssocID="{CF397566-8C29-4087-92DC-6D73AAB2445E}" presName="hierRoot2" presStyleCnt="0"/>
      <dgm:spPr/>
    </dgm:pt>
    <dgm:pt modelId="{39DCAAE7-7BEB-4942-B9F9-F41DBA2C48C7}" type="pres">
      <dgm:prSet presAssocID="{CF397566-8C29-4087-92DC-6D73AAB2445E}" presName="composite2" presStyleCnt="0"/>
      <dgm:spPr/>
    </dgm:pt>
    <dgm:pt modelId="{9A87B6E0-AE2B-4329-B5E9-56C1568C8C07}" type="pres">
      <dgm:prSet presAssocID="{CF397566-8C29-4087-92DC-6D73AAB2445E}" presName="image2" presStyleLbl="node2" presStyleIdx="1" presStyleCnt="2"/>
      <dgm:spPr/>
    </dgm:pt>
    <dgm:pt modelId="{0A4F705A-7C69-42D2-B584-855575C4EC94}" type="pres">
      <dgm:prSet presAssocID="{CF397566-8C29-4087-92DC-6D73AAB2445E}" presName="text2" presStyleLbl="revTx" presStyleIdx="4" presStyleCnt="6">
        <dgm:presLayoutVars>
          <dgm:chPref val="3"/>
        </dgm:presLayoutVars>
      </dgm:prSet>
      <dgm:spPr/>
    </dgm:pt>
    <dgm:pt modelId="{7969550B-2345-4B46-8E6B-D393FDC7A23F}" type="pres">
      <dgm:prSet presAssocID="{CF397566-8C29-4087-92DC-6D73AAB2445E}" presName="hierChild3" presStyleCnt="0"/>
      <dgm:spPr/>
    </dgm:pt>
    <dgm:pt modelId="{B8412FFA-A356-4C51-8029-C816BCF4340D}" type="pres">
      <dgm:prSet presAssocID="{C4BC7CB9-F21F-442D-A9A8-26085DD0036F}" presName="Name17" presStyleLbl="parChTrans1D3" presStyleIdx="2" presStyleCnt="3"/>
      <dgm:spPr/>
    </dgm:pt>
    <dgm:pt modelId="{E4D0D0D8-C142-474F-A771-DBED155B43A2}" type="pres">
      <dgm:prSet presAssocID="{D41412A1-EE3D-436B-9F9F-7160781870E6}" presName="hierRoot3" presStyleCnt="0"/>
      <dgm:spPr/>
    </dgm:pt>
    <dgm:pt modelId="{244776EE-E8D8-42BA-BC24-476604D19916}" type="pres">
      <dgm:prSet presAssocID="{D41412A1-EE3D-436B-9F9F-7160781870E6}" presName="composite3" presStyleCnt="0"/>
      <dgm:spPr/>
    </dgm:pt>
    <dgm:pt modelId="{552D8B9D-E05A-431A-AAD1-82756705D574}" type="pres">
      <dgm:prSet presAssocID="{D41412A1-EE3D-436B-9F9F-7160781870E6}" presName="image3" presStyleLbl="node3" presStyleIdx="2" presStyleCnt="3"/>
      <dgm:spPr/>
    </dgm:pt>
    <dgm:pt modelId="{A2DEE9EC-DB53-4C8F-BD71-D4243DE26988}" type="pres">
      <dgm:prSet presAssocID="{D41412A1-EE3D-436B-9F9F-7160781870E6}" presName="text3" presStyleLbl="revTx" presStyleIdx="5" presStyleCnt="6">
        <dgm:presLayoutVars>
          <dgm:chPref val="3"/>
        </dgm:presLayoutVars>
      </dgm:prSet>
      <dgm:spPr/>
    </dgm:pt>
    <dgm:pt modelId="{98B45213-8A9F-4CB2-8AA8-45F8E90B8DD3}" type="pres">
      <dgm:prSet presAssocID="{D41412A1-EE3D-436B-9F9F-7160781870E6}" presName="hierChild4" presStyleCnt="0"/>
      <dgm:spPr/>
    </dgm:pt>
  </dgm:ptLst>
  <dgm:cxnLst>
    <dgm:cxn modelId="{D3DE0B10-7EBA-4981-B51F-972B80775273}" srcId="{D460D59E-61B4-405D-8154-866A5FAC7ADC}" destId="{D98C1778-F51E-457E-96D6-17C5CFEF1766}" srcOrd="0" destOrd="0" parTransId="{61CFA444-1D6D-4AE9-A3CC-457862A1B477}" sibTransId="{89DF9C61-79F7-4494-BD63-A34B02E28F5D}"/>
    <dgm:cxn modelId="{AE644817-70C1-4E2A-B6B5-9527B3F0C230}" srcId="{D98C1778-F51E-457E-96D6-17C5CFEF1766}" destId="{CF397566-8C29-4087-92DC-6D73AAB2445E}" srcOrd="1" destOrd="0" parTransId="{664C7C1D-E3E0-411C-92F4-8580829E647C}" sibTransId="{48864B80-9458-4B0B-96AD-DCD510A63376}"/>
    <dgm:cxn modelId="{0CD6E027-5129-4AD6-B768-1B4DAD13CB34}" srcId="{C319C3C4-8C45-4371-8A1B-271F7602E592}" destId="{C8D120A7-1C0C-4738-B5BD-68585475002E}" srcOrd="1" destOrd="0" parTransId="{F065A4E9-6B60-4A2B-A7F4-2EDF74CDA3B3}" sibTransId="{D6B67332-DF2C-4436-AF5B-F87BF38BEEEF}"/>
    <dgm:cxn modelId="{F72D2334-B188-4B35-B021-D8E14BAF35E7}" type="presOf" srcId="{D98C1778-F51E-457E-96D6-17C5CFEF1766}" destId="{4E5E9244-E4B6-4D64-93F7-CEF6D897121C}" srcOrd="0" destOrd="0" presId="urn:microsoft.com/office/officeart/2009/layout/CirclePictureHierarchy"/>
    <dgm:cxn modelId="{0E35F340-2451-4317-9C64-98C748E96357}" type="presOf" srcId="{CF397566-8C29-4087-92DC-6D73AAB2445E}" destId="{0A4F705A-7C69-42D2-B584-855575C4EC94}" srcOrd="0" destOrd="0" presId="urn:microsoft.com/office/officeart/2009/layout/CirclePictureHierarchy"/>
    <dgm:cxn modelId="{88081663-2DFD-421E-B726-03027D5F5C91}" type="presOf" srcId="{D460D59E-61B4-405D-8154-866A5FAC7ADC}" destId="{AA869A0A-150B-43BD-BA19-36683215C32C}" srcOrd="0" destOrd="0" presId="urn:microsoft.com/office/officeart/2009/layout/CirclePictureHierarchy"/>
    <dgm:cxn modelId="{5C8C6F44-4B3C-4611-9E0C-4542787BB4B9}" type="presOf" srcId="{D41412A1-EE3D-436B-9F9F-7160781870E6}" destId="{A2DEE9EC-DB53-4C8F-BD71-D4243DE26988}" srcOrd="0" destOrd="0" presId="urn:microsoft.com/office/officeart/2009/layout/CirclePictureHierarchy"/>
    <dgm:cxn modelId="{A464834A-CD9C-47D1-80AA-5EAE90FF073E}" type="presOf" srcId="{C319C3C4-8C45-4371-8A1B-271F7602E592}" destId="{363D6C39-CE5E-49C1-994D-74631F73327F}" srcOrd="0" destOrd="0" presId="urn:microsoft.com/office/officeart/2009/layout/CirclePictureHierarchy"/>
    <dgm:cxn modelId="{7AF7BD6E-B112-4595-90B1-8FF222C20AB5}" type="presOf" srcId="{CC0CECBE-B09C-4EDF-BF84-B849B7EB9F09}" destId="{A1E2D56B-4796-4D48-A730-B345A788ADF0}" srcOrd="0" destOrd="0" presId="urn:microsoft.com/office/officeart/2009/layout/CirclePictureHierarchy"/>
    <dgm:cxn modelId="{78306550-F321-4F58-B8BA-F8B70CB4B689}" srcId="{CF397566-8C29-4087-92DC-6D73AAB2445E}" destId="{D41412A1-EE3D-436B-9F9F-7160781870E6}" srcOrd="0" destOrd="0" parTransId="{C4BC7CB9-F21F-442D-A9A8-26085DD0036F}" sibTransId="{F61FFA51-B1E5-4E7B-8A65-C1D04910125B}"/>
    <dgm:cxn modelId="{2D55C071-F689-49F1-AA41-E102AD4A7560}" type="presOf" srcId="{C4BC7CB9-F21F-442D-A9A8-26085DD0036F}" destId="{B8412FFA-A356-4C51-8029-C816BCF4340D}" srcOrd="0" destOrd="0" presId="urn:microsoft.com/office/officeart/2009/layout/CirclePictureHierarchy"/>
    <dgm:cxn modelId="{5E36647C-01AD-4D9F-8A9D-DB3529767B7A}" type="presOf" srcId="{0491497F-0DF6-49F5-827E-D3504795059B}" destId="{16BEA5A0-1FFD-4314-9CEA-ADA1E4ABCA14}" srcOrd="0" destOrd="0" presId="urn:microsoft.com/office/officeart/2009/layout/CirclePictureHierarchy"/>
    <dgm:cxn modelId="{BDFDF284-5875-41E1-9C2C-8B95613CF415}" srcId="{C319C3C4-8C45-4371-8A1B-271F7602E592}" destId="{0491497F-0DF6-49F5-827E-D3504795059B}" srcOrd="0" destOrd="0" parTransId="{38E5D951-BC60-4551-A1F4-E5AF24C4BC1A}" sibTransId="{64CD0EF2-E72F-4CBD-8228-FAF2394CE9C5}"/>
    <dgm:cxn modelId="{FDDE7086-7400-4CC4-A02D-344324C39582}" type="presOf" srcId="{C8D120A7-1C0C-4738-B5BD-68585475002E}" destId="{3D22238B-C0FA-4A29-A73A-C3B4931A775A}" srcOrd="0" destOrd="0" presId="urn:microsoft.com/office/officeart/2009/layout/CirclePictureHierarchy"/>
    <dgm:cxn modelId="{56E0989F-7AFF-42CB-9661-D17CE5E15F28}" srcId="{D98C1778-F51E-457E-96D6-17C5CFEF1766}" destId="{C319C3C4-8C45-4371-8A1B-271F7602E592}" srcOrd="0" destOrd="0" parTransId="{CC0CECBE-B09C-4EDF-BF84-B849B7EB9F09}" sibTransId="{3AA6CFC0-1EB0-4ACE-BBB3-EF35815346C7}"/>
    <dgm:cxn modelId="{CA34A0AB-0575-4329-960B-971209F52F58}" type="presOf" srcId="{F065A4E9-6B60-4A2B-A7F4-2EDF74CDA3B3}" destId="{2ADBB7A8-E263-412C-837E-4EBD2DDA3173}" srcOrd="0" destOrd="0" presId="urn:microsoft.com/office/officeart/2009/layout/CirclePictureHierarchy"/>
    <dgm:cxn modelId="{DB9406C7-B0BE-40AD-9088-C87A8EE90293}" type="presOf" srcId="{38E5D951-BC60-4551-A1F4-E5AF24C4BC1A}" destId="{5824DE9A-416F-4E36-BCE7-931CC4785875}" srcOrd="0" destOrd="0" presId="urn:microsoft.com/office/officeart/2009/layout/CirclePictureHierarchy"/>
    <dgm:cxn modelId="{850DC3E6-2AC7-4575-8E25-B4F9EEE5934B}" type="presOf" srcId="{664C7C1D-E3E0-411C-92F4-8580829E647C}" destId="{9EBFED18-55F8-46A4-8217-8BA9F7FCFA34}" srcOrd="0" destOrd="0" presId="urn:microsoft.com/office/officeart/2009/layout/CirclePictureHierarchy"/>
    <dgm:cxn modelId="{B7CEDFF9-1690-4D60-BFA6-6B2DAE843FEF}" type="presParOf" srcId="{AA869A0A-150B-43BD-BA19-36683215C32C}" destId="{A654DE50-F46F-48F1-8C99-A4CB27C15BC6}" srcOrd="0" destOrd="0" presId="urn:microsoft.com/office/officeart/2009/layout/CirclePictureHierarchy"/>
    <dgm:cxn modelId="{964006DC-6AFD-40C6-B948-F9E75D1AE6D5}" type="presParOf" srcId="{A654DE50-F46F-48F1-8C99-A4CB27C15BC6}" destId="{7CA9ACB5-BC5D-4B9B-99C2-4ABDB4E655E2}" srcOrd="0" destOrd="0" presId="urn:microsoft.com/office/officeart/2009/layout/CirclePictureHierarchy"/>
    <dgm:cxn modelId="{C5DBADFF-1287-40C8-B559-70C7DAC41470}" type="presParOf" srcId="{7CA9ACB5-BC5D-4B9B-99C2-4ABDB4E655E2}" destId="{F23B9C4B-BF38-4951-9790-7B0CF280B566}" srcOrd="0" destOrd="0" presId="urn:microsoft.com/office/officeart/2009/layout/CirclePictureHierarchy"/>
    <dgm:cxn modelId="{2372DC99-5B75-4790-B30B-3C2F53A69658}" type="presParOf" srcId="{7CA9ACB5-BC5D-4B9B-99C2-4ABDB4E655E2}" destId="{4E5E9244-E4B6-4D64-93F7-CEF6D897121C}" srcOrd="1" destOrd="0" presId="urn:microsoft.com/office/officeart/2009/layout/CirclePictureHierarchy"/>
    <dgm:cxn modelId="{1999958C-D334-4C82-A3FE-CFAAF828E0DB}" type="presParOf" srcId="{A654DE50-F46F-48F1-8C99-A4CB27C15BC6}" destId="{37F72FEA-E4EB-4260-9DAE-CD9F35E70A80}" srcOrd="1" destOrd="0" presId="urn:microsoft.com/office/officeart/2009/layout/CirclePictureHierarchy"/>
    <dgm:cxn modelId="{34A946FB-E821-4EB6-846D-8F8B70832BC9}" type="presParOf" srcId="{37F72FEA-E4EB-4260-9DAE-CD9F35E70A80}" destId="{A1E2D56B-4796-4D48-A730-B345A788ADF0}" srcOrd="0" destOrd="0" presId="urn:microsoft.com/office/officeart/2009/layout/CirclePictureHierarchy"/>
    <dgm:cxn modelId="{1F0E4BC5-EA9C-4E42-901A-4ACDD41994FE}" type="presParOf" srcId="{37F72FEA-E4EB-4260-9DAE-CD9F35E70A80}" destId="{A90CD20B-3CE4-47D7-B97E-18A467F99BA0}" srcOrd="1" destOrd="0" presId="urn:microsoft.com/office/officeart/2009/layout/CirclePictureHierarchy"/>
    <dgm:cxn modelId="{53590593-1E10-4B8A-B92C-05BC59963968}" type="presParOf" srcId="{A90CD20B-3CE4-47D7-B97E-18A467F99BA0}" destId="{78184E99-3477-4C18-AFCF-6ADAFC425833}" srcOrd="0" destOrd="0" presId="urn:microsoft.com/office/officeart/2009/layout/CirclePictureHierarchy"/>
    <dgm:cxn modelId="{43BFD946-B728-440A-BCFA-C3BA8AD818C7}" type="presParOf" srcId="{78184E99-3477-4C18-AFCF-6ADAFC425833}" destId="{20A28A15-5630-4EF4-80C0-5F8253DFFB62}" srcOrd="0" destOrd="0" presId="urn:microsoft.com/office/officeart/2009/layout/CirclePictureHierarchy"/>
    <dgm:cxn modelId="{403BF2B3-1E6D-4966-8E69-D3922B8A13C6}" type="presParOf" srcId="{78184E99-3477-4C18-AFCF-6ADAFC425833}" destId="{363D6C39-CE5E-49C1-994D-74631F73327F}" srcOrd="1" destOrd="0" presId="urn:microsoft.com/office/officeart/2009/layout/CirclePictureHierarchy"/>
    <dgm:cxn modelId="{14861E1F-3533-4402-912D-72E4E3FF4AE4}" type="presParOf" srcId="{A90CD20B-3CE4-47D7-B97E-18A467F99BA0}" destId="{DFEEAC50-B194-471E-90B4-76466A02904B}" srcOrd="1" destOrd="0" presId="urn:microsoft.com/office/officeart/2009/layout/CirclePictureHierarchy"/>
    <dgm:cxn modelId="{57CFAA4E-43DB-4805-87D5-BF10F4808928}" type="presParOf" srcId="{DFEEAC50-B194-471E-90B4-76466A02904B}" destId="{5824DE9A-416F-4E36-BCE7-931CC4785875}" srcOrd="0" destOrd="0" presId="urn:microsoft.com/office/officeart/2009/layout/CirclePictureHierarchy"/>
    <dgm:cxn modelId="{0968C9AE-D0CB-4FA4-8494-4A3DD5A0B46E}" type="presParOf" srcId="{DFEEAC50-B194-471E-90B4-76466A02904B}" destId="{DDE10591-81A6-444F-8045-9776E6AF4F43}" srcOrd="1" destOrd="0" presId="urn:microsoft.com/office/officeart/2009/layout/CirclePictureHierarchy"/>
    <dgm:cxn modelId="{5DAA741F-950A-4386-AD6E-1D97EA4AD7A4}" type="presParOf" srcId="{DDE10591-81A6-444F-8045-9776E6AF4F43}" destId="{576568A2-AF25-429C-BD74-178152D53661}" srcOrd="0" destOrd="0" presId="urn:microsoft.com/office/officeart/2009/layout/CirclePictureHierarchy"/>
    <dgm:cxn modelId="{C3F41F5E-E566-4CAD-B2F0-00117CA94C11}" type="presParOf" srcId="{576568A2-AF25-429C-BD74-178152D53661}" destId="{7E0F5016-66EF-4893-B90B-2E369FC90509}" srcOrd="0" destOrd="0" presId="urn:microsoft.com/office/officeart/2009/layout/CirclePictureHierarchy"/>
    <dgm:cxn modelId="{283EBA59-5BA9-4113-BCE8-B55E0A260871}" type="presParOf" srcId="{576568A2-AF25-429C-BD74-178152D53661}" destId="{16BEA5A0-1FFD-4314-9CEA-ADA1E4ABCA14}" srcOrd="1" destOrd="0" presId="urn:microsoft.com/office/officeart/2009/layout/CirclePictureHierarchy"/>
    <dgm:cxn modelId="{6BAB83A5-F251-424C-A0FA-D2DB85C98069}" type="presParOf" srcId="{DDE10591-81A6-444F-8045-9776E6AF4F43}" destId="{3AD35338-E9B4-4577-B655-DDEDC2FD12C0}" srcOrd="1" destOrd="0" presId="urn:microsoft.com/office/officeart/2009/layout/CirclePictureHierarchy"/>
    <dgm:cxn modelId="{C0EDE43C-3B08-415A-854D-5A34E65A1371}" type="presParOf" srcId="{DFEEAC50-B194-471E-90B4-76466A02904B}" destId="{2ADBB7A8-E263-412C-837E-4EBD2DDA3173}" srcOrd="2" destOrd="0" presId="urn:microsoft.com/office/officeart/2009/layout/CirclePictureHierarchy"/>
    <dgm:cxn modelId="{094A5141-3DBC-4C61-83A3-FBF41658FF35}" type="presParOf" srcId="{DFEEAC50-B194-471E-90B4-76466A02904B}" destId="{47C2865D-AA3E-4D7E-A022-340A99C0CC66}" srcOrd="3" destOrd="0" presId="urn:microsoft.com/office/officeart/2009/layout/CirclePictureHierarchy"/>
    <dgm:cxn modelId="{97F042B7-2B78-4B9C-A5AE-37904D5B3B9F}" type="presParOf" srcId="{47C2865D-AA3E-4D7E-A022-340A99C0CC66}" destId="{01C6B6D6-EC70-4691-AD49-C61975D03CE1}" srcOrd="0" destOrd="0" presId="urn:microsoft.com/office/officeart/2009/layout/CirclePictureHierarchy"/>
    <dgm:cxn modelId="{2914A5B0-C311-424D-AA99-4C42E4259A53}" type="presParOf" srcId="{01C6B6D6-EC70-4691-AD49-C61975D03CE1}" destId="{086245AA-B420-4239-B206-E4497B67D609}" srcOrd="0" destOrd="0" presId="urn:microsoft.com/office/officeart/2009/layout/CirclePictureHierarchy"/>
    <dgm:cxn modelId="{69254E31-0A06-4BC6-A46E-BC187254933C}" type="presParOf" srcId="{01C6B6D6-EC70-4691-AD49-C61975D03CE1}" destId="{3D22238B-C0FA-4A29-A73A-C3B4931A775A}" srcOrd="1" destOrd="0" presId="urn:microsoft.com/office/officeart/2009/layout/CirclePictureHierarchy"/>
    <dgm:cxn modelId="{40DEF27E-12C4-40F8-AE4B-97EDA7BA103F}" type="presParOf" srcId="{47C2865D-AA3E-4D7E-A022-340A99C0CC66}" destId="{7D2E0DB8-C00D-4A54-93A3-072775EC0077}" srcOrd="1" destOrd="0" presId="urn:microsoft.com/office/officeart/2009/layout/CirclePictureHierarchy"/>
    <dgm:cxn modelId="{E684EEE8-FD6A-41FE-A677-D8D49A64F77C}" type="presParOf" srcId="{37F72FEA-E4EB-4260-9DAE-CD9F35E70A80}" destId="{9EBFED18-55F8-46A4-8217-8BA9F7FCFA34}" srcOrd="2" destOrd="0" presId="urn:microsoft.com/office/officeart/2009/layout/CirclePictureHierarchy"/>
    <dgm:cxn modelId="{578BB636-A156-4B10-8B06-D5F37830683C}" type="presParOf" srcId="{37F72FEA-E4EB-4260-9DAE-CD9F35E70A80}" destId="{3E19F90A-7607-476C-B02B-55D3A28F348F}" srcOrd="3" destOrd="0" presId="urn:microsoft.com/office/officeart/2009/layout/CirclePictureHierarchy"/>
    <dgm:cxn modelId="{7F8933C8-CAC4-4D66-91E8-0ABD577569CA}" type="presParOf" srcId="{3E19F90A-7607-476C-B02B-55D3A28F348F}" destId="{39DCAAE7-7BEB-4942-B9F9-F41DBA2C48C7}" srcOrd="0" destOrd="0" presId="urn:microsoft.com/office/officeart/2009/layout/CirclePictureHierarchy"/>
    <dgm:cxn modelId="{32F836DD-FA43-4E47-80D9-351F06581411}" type="presParOf" srcId="{39DCAAE7-7BEB-4942-B9F9-F41DBA2C48C7}" destId="{9A87B6E0-AE2B-4329-B5E9-56C1568C8C07}" srcOrd="0" destOrd="0" presId="urn:microsoft.com/office/officeart/2009/layout/CirclePictureHierarchy"/>
    <dgm:cxn modelId="{5C60E0E8-3AF5-4973-9FAC-C180288179B3}" type="presParOf" srcId="{39DCAAE7-7BEB-4942-B9F9-F41DBA2C48C7}" destId="{0A4F705A-7C69-42D2-B584-855575C4EC94}" srcOrd="1" destOrd="0" presId="urn:microsoft.com/office/officeart/2009/layout/CirclePictureHierarchy"/>
    <dgm:cxn modelId="{DCD7B70C-1DF0-467A-99DC-08D671058006}" type="presParOf" srcId="{3E19F90A-7607-476C-B02B-55D3A28F348F}" destId="{7969550B-2345-4B46-8E6B-D393FDC7A23F}" srcOrd="1" destOrd="0" presId="urn:microsoft.com/office/officeart/2009/layout/CirclePictureHierarchy"/>
    <dgm:cxn modelId="{53C232F9-04A3-4286-8D11-3A49E6EC5D1F}" type="presParOf" srcId="{7969550B-2345-4B46-8E6B-D393FDC7A23F}" destId="{B8412FFA-A356-4C51-8029-C816BCF4340D}" srcOrd="0" destOrd="0" presId="urn:microsoft.com/office/officeart/2009/layout/CirclePictureHierarchy"/>
    <dgm:cxn modelId="{9E561CDC-BFC2-4808-918F-4D8BA8BE656E}" type="presParOf" srcId="{7969550B-2345-4B46-8E6B-D393FDC7A23F}" destId="{E4D0D0D8-C142-474F-A771-DBED155B43A2}" srcOrd="1" destOrd="0" presId="urn:microsoft.com/office/officeart/2009/layout/CirclePictureHierarchy"/>
    <dgm:cxn modelId="{7C868D68-5C19-46F8-AACC-8AB7EF246305}" type="presParOf" srcId="{E4D0D0D8-C142-474F-A771-DBED155B43A2}" destId="{244776EE-E8D8-42BA-BC24-476604D19916}" srcOrd="0" destOrd="0" presId="urn:microsoft.com/office/officeart/2009/layout/CirclePictureHierarchy"/>
    <dgm:cxn modelId="{9278894C-11C4-4362-9BA3-D33756AB0380}" type="presParOf" srcId="{244776EE-E8D8-42BA-BC24-476604D19916}" destId="{552D8B9D-E05A-431A-AAD1-82756705D574}" srcOrd="0" destOrd="0" presId="urn:microsoft.com/office/officeart/2009/layout/CirclePictureHierarchy"/>
    <dgm:cxn modelId="{BDEB4C7F-F934-4CBD-A9AF-BD63F38386F8}" type="presParOf" srcId="{244776EE-E8D8-42BA-BC24-476604D19916}" destId="{A2DEE9EC-DB53-4C8F-BD71-D4243DE26988}" srcOrd="1" destOrd="0" presId="urn:microsoft.com/office/officeart/2009/layout/CirclePictureHierarchy"/>
    <dgm:cxn modelId="{8D81E81E-FC2A-4634-BB05-1FD741C05661}" type="presParOf" srcId="{E4D0D0D8-C142-474F-A771-DBED155B43A2}" destId="{98B45213-8A9F-4CB2-8AA8-45F8E90B8D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207073" y="553198"/>
          <a:ext cx="2285715" cy="228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218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Giới thiệu</a:t>
          </a:r>
        </a:p>
      </dsp:txBody>
      <dsp:txXfrm>
        <a:off x="54218" y="2746039"/>
        <a:ext cx="3222438" cy="720000"/>
      </dsp:txXfrm>
    </dsp:sp>
    <dsp:sp modelId="{CE9DF0E8-B0DE-4E1E-9FF4-6006AD8428DB}">
      <dsp:nvSpPr>
        <dsp:cNvPr id="0" name=""/>
        <dsp:cNvSpPr/>
      </dsp:nvSpPr>
      <dsp:spPr>
        <a:xfrm>
          <a:off x="588589" y="665493"/>
          <a:ext cx="2285715" cy="228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0582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Nội dung</a:t>
          </a:r>
        </a:p>
      </dsp:txBody>
      <dsp:txXfrm>
        <a:off x="3840582" y="2746039"/>
        <a:ext cx="3222438" cy="720000"/>
      </dsp:txXfrm>
    </dsp:sp>
    <dsp:sp modelId="{6DB1FE51-13D0-4A38-AD6E-48D4371A1AF3}">
      <dsp:nvSpPr>
        <dsp:cNvPr id="0" name=""/>
        <dsp:cNvSpPr/>
      </dsp:nvSpPr>
      <dsp:spPr>
        <a:xfrm>
          <a:off x="8095308" y="495165"/>
          <a:ext cx="2285715" cy="228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6947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Kết luận</a:t>
          </a:r>
        </a:p>
      </dsp:txBody>
      <dsp:txXfrm>
        <a:off x="7626947" y="2746039"/>
        <a:ext cx="32224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2FFA-A356-4C51-8029-C816BCF4340D}">
      <dsp:nvSpPr>
        <dsp:cNvPr id="0" name=""/>
        <dsp:cNvSpPr/>
      </dsp:nvSpPr>
      <dsp:spPr>
        <a:xfrm>
          <a:off x="3948056" y="2367389"/>
          <a:ext cx="91440" cy="209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ED18-55F8-46A4-8217-8BA9F7FCFA34}">
      <dsp:nvSpPr>
        <dsp:cNvPr id="0" name=""/>
        <dsp:cNvSpPr/>
      </dsp:nvSpPr>
      <dsp:spPr>
        <a:xfrm>
          <a:off x="262091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1372860" y="105668"/>
              </a:lnTo>
              <a:lnTo>
                <a:pt x="137286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B7A8-E263-412C-837E-4EBD2DDA3173}">
      <dsp:nvSpPr>
        <dsp:cNvPr id="0" name=""/>
        <dsp:cNvSpPr/>
      </dsp:nvSpPr>
      <dsp:spPr>
        <a:xfrm>
          <a:off x="1248055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915240" y="105668"/>
              </a:lnTo>
              <a:lnTo>
                <a:pt x="91524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DE9A-416F-4E36-BCE7-931CC4785875}">
      <dsp:nvSpPr>
        <dsp:cNvPr id="0" name=""/>
        <dsp:cNvSpPr/>
      </dsp:nvSpPr>
      <dsp:spPr>
        <a:xfrm>
          <a:off x="332814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915240" y="0"/>
              </a:moveTo>
              <a:lnTo>
                <a:pt x="91524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2D56B-4796-4D48-A730-B345A788ADF0}">
      <dsp:nvSpPr>
        <dsp:cNvPr id="0" name=""/>
        <dsp:cNvSpPr/>
      </dsp:nvSpPr>
      <dsp:spPr>
        <a:xfrm>
          <a:off x="124805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1372860" y="0"/>
              </a:moveTo>
              <a:lnTo>
                <a:pt x="137286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9C4B-BF38-4951-9790-7B0CF280B566}">
      <dsp:nvSpPr>
        <dsp:cNvPr id="0" name=""/>
        <dsp:cNvSpPr/>
      </dsp:nvSpPr>
      <dsp:spPr>
        <a:xfrm>
          <a:off x="2288100" y="826457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E9244-E4B6-4D64-93F7-CEF6D897121C}">
      <dsp:nvSpPr>
        <dsp:cNvPr id="0" name=""/>
        <dsp:cNvSpPr/>
      </dsp:nvSpPr>
      <dsp:spPr>
        <a:xfrm>
          <a:off x="2953730" y="824793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1</a:t>
          </a:r>
        </a:p>
      </dsp:txBody>
      <dsp:txXfrm>
        <a:off x="2953730" y="824793"/>
        <a:ext cx="998444" cy="665629"/>
      </dsp:txXfrm>
    </dsp:sp>
    <dsp:sp modelId="{20A28A15-5630-4EF4-80C0-5F8253DFFB62}">
      <dsp:nvSpPr>
        <dsp:cNvPr id="0" name=""/>
        <dsp:cNvSpPr/>
      </dsp:nvSpPr>
      <dsp:spPr>
        <a:xfrm>
          <a:off x="915240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D6C39-CE5E-49C1-994D-74631F73327F}">
      <dsp:nvSpPr>
        <dsp:cNvPr id="0" name=""/>
        <dsp:cNvSpPr/>
      </dsp:nvSpPr>
      <dsp:spPr>
        <a:xfrm>
          <a:off x="1580869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1580869" y="1700096"/>
        <a:ext cx="998444" cy="665629"/>
      </dsp:txXfrm>
    </dsp:sp>
    <dsp:sp modelId="{7E0F5016-66EF-4893-B90B-2E369FC90509}">
      <dsp:nvSpPr>
        <dsp:cNvPr id="0" name=""/>
        <dsp:cNvSpPr/>
      </dsp:nvSpPr>
      <dsp:spPr>
        <a:xfrm>
          <a:off x="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EA5A0-1FFD-4314-9CEA-ADA1E4ABCA14}">
      <dsp:nvSpPr>
        <dsp:cNvPr id="0" name=""/>
        <dsp:cNvSpPr/>
      </dsp:nvSpPr>
      <dsp:spPr>
        <a:xfrm>
          <a:off x="665629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665629" y="2575398"/>
        <a:ext cx="998444" cy="665629"/>
      </dsp:txXfrm>
    </dsp:sp>
    <dsp:sp modelId="{086245AA-B420-4239-B206-E4497B67D609}">
      <dsp:nvSpPr>
        <dsp:cNvPr id="0" name=""/>
        <dsp:cNvSpPr/>
      </dsp:nvSpPr>
      <dsp:spPr>
        <a:xfrm>
          <a:off x="183048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2238B-C0FA-4A29-A73A-C3B4931A775A}">
      <dsp:nvSpPr>
        <dsp:cNvPr id="0" name=""/>
        <dsp:cNvSpPr/>
      </dsp:nvSpPr>
      <dsp:spPr>
        <a:xfrm>
          <a:off x="249611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2496110" y="2575398"/>
        <a:ext cx="998444" cy="665629"/>
      </dsp:txXfrm>
    </dsp:sp>
    <dsp:sp modelId="{9A87B6E0-AE2B-4329-B5E9-56C1568C8C07}">
      <dsp:nvSpPr>
        <dsp:cNvPr id="0" name=""/>
        <dsp:cNvSpPr/>
      </dsp:nvSpPr>
      <dsp:spPr>
        <a:xfrm>
          <a:off x="3660961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F705A-7C69-42D2-B584-855575C4EC94}">
      <dsp:nvSpPr>
        <dsp:cNvPr id="0" name=""/>
        <dsp:cNvSpPr/>
      </dsp:nvSpPr>
      <dsp:spPr>
        <a:xfrm>
          <a:off x="4326590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4326590" y="1700096"/>
        <a:ext cx="998444" cy="665629"/>
      </dsp:txXfrm>
    </dsp:sp>
    <dsp:sp modelId="{552D8B9D-E05A-431A-AAD1-82756705D574}">
      <dsp:nvSpPr>
        <dsp:cNvPr id="0" name=""/>
        <dsp:cNvSpPr/>
      </dsp:nvSpPr>
      <dsp:spPr>
        <a:xfrm>
          <a:off x="3660961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EE9EC-DB53-4C8F-BD71-D4243DE26988}">
      <dsp:nvSpPr>
        <dsp:cNvPr id="0" name=""/>
        <dsp:cNvSpPr/>
      </dsp:nvSpPr>
      <dsp:spPr>
        <a:xfrm>
          <a:off x="432659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4326590" y="2575398"/>
        <a:ext cx="998444" cy="66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5664" y="1707664"/>
            <a:ext cx="11260667" cy="17700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Game sudoku trên </a:t>
            </a:r>
            <a:r>
              <a:rPr lang="en-US" sz="6000" dirty="0" err="1">
                <a:solidFill>
                  <a:srgbClr val="FF0000"/>
                </a:solidFill>
              </a:rPr>
              <a:t>winform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BABE-ED47-456C-AFB2-6F89F9BDE9D0}"/>
              </a:ext>
            </a:extLst>
          </p:cNvPr>
          <p:cNvSpPr/>
          <p:nvPr/>
        </p:nvSpPr>
        <p:spPr>
          <a:xfrm>
            <a:off x="465664" y="628440"/>
            <a:ext cx="11260667" cy="90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1449-EF63-4520-838C-2B1C35B3C979}"/>
              </a:ext>
            </a:extLst>
          </p:cNvPr>
          <p:cNvSpPr txBox="1"/>
          <p:nvPr/>
        </p:nvSpPr>
        <p:spPr>
          <a:xfrm>
            <a:off x="1585581" y="803515"/>
            <a:ext cx="885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án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C0D04-1F26-4B82-8A45-92A2D6B5B54F}"/>
              </a:ext>
            </a:extLst>
          </p:cNvPr>
          <p:cNvSpPr/>
          <p:nvPr/>
        </p:nvSpPr>
        <p:spPr>
          <a:xfrm>
            <a:off x="7890645" y="4000183"/>
            <a:ext cx="3703320" cy="146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CEBFF"/>
                </a:solidFill>
              </a:rPr>
              <a:t>Thầy 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Phụng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Võ Minh Hiếu              17110136</a:t>
            </a:r>
          </a:p>
          <a:p>
            <a:r>
              <a:rPr lang="en-US" dirty="0">
                <a:solidFill>
                  <a:srgbClr val="7CEBFF"/>
                </a:solidFill>
              </a:rPr>
              <a:t>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Huy         17110147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82DE-DF0F-4774-ADB1-E30F6FC6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hoạt động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559BE-1CF8-404A-BF5D-D9E4D71C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3" y="1881012"/>
            <a:ext cx="3440116" cy="2707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E2BCD-9DD3-4F09-868E-7D9ADAA2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1" y="1881012"/>
            <a:ext cx="3657600" cy="465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CEDFA-59B5-4601-AE11-659ACCFA1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95" y="1881012"/>
            <a:ext cx="6388348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1AAF-FCE5-4554-8A01-735067AD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Cách Hoạt động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9F9DF-9627-4444-9B84-2E0DB975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4" y="1819275"/>
            <a:ext cx="4305300" cy="503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33E51-6803-42CD-8D09-B5684C5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9274"/>
            <a:ext cx="5187846" cy="50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512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C995-7B9B-4965-BE90-7A21E17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D2EC-75B0-4840-AABC-1F6CD5E8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96" y="1786015"/>
            <a:ext cx="5087075" cy="5360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1CAF-CC73-4C67-97F8-C93FCE8D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331" y="2322020"/>
            <a:ext cx="5472418" cy="3617386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Hint giúp người chơi có thêm các gợi ý bổ ích trong quá trình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 dễ nhìn, dễ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người chơi cho lần chơi tiếp theo.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level thách thức người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Undo và Redo khi nhập sai.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vùng 3x3 rõ ràng cho người chơi dễ phân biệt các 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Hint giúp người chơi giải dễ dàng hơn.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F2A81-DEF1-4CF8-AB38-14909FE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717990"/>
            <a:ext cx="5087073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D93D6-514B-4E57-9034-9989AD65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6" y="2322019"/>
            <a:ext cx="5531244" cy="3718054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những ma trận có nhiều trường hợp, thì hàm giải chỉ giải được 1 trường hợp.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Vì hàm sinh ngẫu nhiên ma trận chạy chậm.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chưa tối ưu hóa tốt nên ngốn nhiều Ram của máy.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tại Database chỉ có field UserName và Password, chưa thể lưu điểm bằng thời gian.</a:t>
            </a:r>
          </a:p>
        </p:txBody>
      </p:sp>
    </p:spTree>
    <p:extLst>
      <p:ext uri="{BB962C8B-B14F-4D97-AF65-F5344CB8AC3E}">
        <p14:creationId xmlns:p14="http://schemas.microsoft.com/office/powerpoint/2010/main" val="619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C8E-4888-43A6-93B8-A415B3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100A-6B56-456F-A741-6597D0D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7691"/>
          </a:xfrm>
        </p:spPr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User Controls thay vì mở từng form.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sẽ lưu thời gian người chơi.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thời gian mới nếu người chơi đạt kỉ lục cao 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chức năng viết nháp.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bảng xếp hạng giữa các người chơi để so sánh.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game trên WPF.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74324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24" y="2252866"/>
            <a:ext cx="7470826" cy="13043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 You for 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1834D6-8860-47F4-96BB-ED9031F06639}"/>
              </a:ext>
            </a:extLst>
          </p:cNvPr>
          <p:cNvSpPr/>
          <p:nvPr/>
        </p:nvSpPr>
        <p:spPr>
          <a:xfrm>
            <a:off x="474324" y="2823882"/>
            <a:ext cx="7470826" cy="73335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2071B-D989-495E-B771-6B6974617A12}"/>
              </a:ext>
            </a:extLst>
          </p:cNvPr>
          <p:cNvSpPr txBox="1"/>
          <p:nvPr/>
        </p:nvSpPr>
        <p:spPr>
          <a:xfrm>
            <a:off x="8299707" y="2823882"/>
            <a:ext cx="294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683037"/>
              </p:ext>
            </p:extLst>
          </p:nvPr>
        </p:nvGraphicFramePr>
        <p:xfrm>
          <a:off x="645459" y="858445"/>
          <a:ext cx="10903604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41F23-9137-409B-B392-9B8487D653E5}"/>
              </a:ext>
            </a:extLst>
          </p:cNvPr>
          <p:cNvSpPr/>
          <p:nvPr/>
        </p:nvSpPr>
        <p:spPr>
          <a:xfrm>
            <a:off x="2770422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6359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31480"/>
            <a:ext cx="4519315" cy="36253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F1F9-0B7E-4AFC-837B-3C5FD844A0E5}"/>
              </a:ext>
            </a:extLst>
          </p:cNvPr>
          <p:cNvSpPr txBox="1"/>
          <p:nvPr/>
        </p:nvSpPr>
        <p:spPr>
          <a:xfrm>
            <a:off x="5603846" y="2231480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 nguồn gốc từ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Nhật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2C13C-F387-4B9E-B2CF-AAD07C32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94388"/>
            <a:ext cx="4519315" cy="3699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B5A73-D212-474B-A653-A08C63B79F3D}"/>
              </a:ext>
            </a:extLst>
          </p:cNvPr>
          <p:cNvSpPr txBox="1"/>
          <p:nvPr/>
        </p:nvSpPr>
        <p:spPr>
          <a:xfrm>
            <a:off x="5603845" y="2860646"/>
            <a:ext cx="6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đó </a:t>
            </a:r>
            <a:r>
              <a:rPr lang="en-US" dirty="0" err="1"/>
              <a:t>trở</a:t>
            </a:r>
            <a:r>
              <a:rPr lang="en-US" dirty="0"/>
              <a:t> nên </a:t>
            </a:r>
            <a:r>
              <a:rPr lang="en-US" dirty="0" err="1"/>
              <a:t>phổ</a:t>
            </a:r>
            <a:r>
              <a:rPr lang="en-US" dirty="0"/>
              <a:t> biến trên thế giới.  Làm giới trẻ </a:t>
            </a:r>
            <a:r>
              <a:rPr lang="en-US" dirty="0" err="1"/>
              <a:t>điên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Đặc</a:t>
            </a:r>
            <a:r>
              <a:rPr lang="en-US" dirty="0"/>
              <a:t> biệt là ở Anh.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DECE4-88F1-4899-9CF0-B174E412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194387"/>
            <a:ext cx="4531948" cy="369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5BFF18-24FD-42C5-8D6A-DF8661F0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07" y="3328799"/>
            <a:ext cx="4039301" cy="2866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03542-0960-450B-9B51-0F156086A26A}"/>
              </a:ext>
            </a:extLst>
          </p:cNvPr>
          <p:cNvSpPr txBox="1"/>
          <p:nvPr/>
        </p:nvSpPr>
        <p:spPr>
          <a:xfrm>
            <a:off x="5591212" y="2860646"/>
            <a:ext cx="28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81 ô </a:t>
            </a:r>
            <a:r>
              <a:rPr lang="en-US" dirty="0" err="1"/>
              <a:t>vuông</a:t>
            </a:r>
            <a:r>
              <a:rPr lang="en-US" dirty="0"/>
              <a:t> trong ma trận có 9 dòng, 9 </a:t>
            </a:r>
            <a:r>
              <a:rPr lang="en-US" dirty="0" err="1"/>
              <a:t>cột</a:t>
            </a:r>
            <a:r>
              <a:rPr lang="en-US" dirty="0"/>
              <a:t> với các số </a:t>
            </a:r>
            <a:r>
              <a:rPr lang="en-US" dirty="0" err="1"/>
              <a:t>cho</a:t>
            </a:r>
            <a:r>
              <a:rPr lang="en-US" dirty="0"/>
              <a:t> trước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7"/>
            <a:ext cx="7213600" cy="74299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3A6C-43BB-43B6-B148-5F0A0F2C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0" y="1785840"/>
            <a:ext cx="5271247" cy="4065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FFCB6-47C3-47E4-9B18-9F471220375A}"/>
              </a:ext>
            </a:extLst>
          </p:cNvPr>
          <p:cNvSpPr/>
          <p:nvPr/>
        </p:nvSpPr>
        <p:spPr>
          <a:xfrm>
            <a:off x="8009882" y="2197864"/>
            <a:ext cx="2321859" cy="3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20F4-8475-485C-8101-326C1DDBBB9C}"/>
              </a:ext>
            </a:extLst>
          </p:cNvPr>
          <p:cNvSpPr txBox="1"/>
          <p:nvPr/>
        </p:nvSpPr>
        <p:spPr>
          <a:xfrm>
            <a:off x="8075733" y="2499494"/>
            <a:ext cx="215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đầy đủ từ 1-9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50D2C-C420-4B8C-8B68-99F9E998AFD5}"/>
              </a:ext>
            </a:extLst>
          </p:cNvPr>
          <p:cNvSpPr txBox="1"/>
          <p:nvPr/>
        </p:nvSpPr>
        <p:spPr>
          <a:xfrm>
            <a:off x="8067267" y="2967335"/>
            <a:ext cx="195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dòng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từng 3x3 không có số nào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5E599-78E1-4FC6-84DC-02539F49C2AE}"/>
              </a:ext>
            </a:extLst>
          </p:cNvPr>
          <p:cNvSpPr/>
          <p:nvPr/>
        </p:nvSpPr>
        <p:spPr>
          <a:xfrm>
            <a:off x="1633043" y="1780738"/>
            <a:ext cx="5271246" cy="464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A6CB-2756-4EE5-98B0-4143B285331B}"/>
              </a:ext>
            </a:extLst>
          </p:cNvPr>
          <p:cNvSpPr/>
          <p:nvPr/>
        </p:nvSpPr>
        <p:spPr>
          <a:xfrm>
            <a:off x="1612178" y="1767893"/>
            <a:ext cx="626064" cy="406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E1F8D-B697-4694-9E39-8AD92FE7B80E}"/>
              </a:ext>
            </a:extLst>
          </p:cNvPr>
          <p:cNvSpPr/>
          <p:nvPr/>
        </p:nvSpPr>
        <p:spPr>
          <a:xfrm>
            <a:off x="3343835" y="3128682"/>
            <a:ext cx="1783977" cy="13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8B49-4546-4729-9571-D3A174EE5E0D}"/>
              </a:ext>
            </a:extLst>
          </p:cNvPr>
          <p:cNvSpPr txBox="1"/>
          <p:nvPr/>
        </p:nvSpPr>
        <p:spPr>
          <a:xfrm>
            <a:off x="7952164" y="436568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3EA38-F30C-41B5-8FC6-5DC66542CB1A}"/>
              </a:ext>
            </a:extLst>
          </p:cNvPr>
          <p:cNvSpPr txBox="1"/>
          <p:nvPr/>
        </p:nvSpPr>
        <p:spPr>
          <a:xfrm>
            <a:off x="8067267" y="4007224"/>
            <a:ext cx="20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sẽ càng khó nếu các số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càng ít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51D-A9ED-498F-9EBB-7AE31F0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9A4B-FD3C-4227-9807-D2E7888E0B5E}"/>
              </a:ext>
            </a:extLst>
          </p:cNvPr>
          <p:cNvSpPr txBox="1"/>
          <p:nvPr/>
        </p:nvSpPr>
        <p:spPr>
          <a:xfrm>
            <a:off x="430306" y="1927412"/>
            <a:ext cx="59704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 toán thành những bài toán con, kết quả các bài toán con là kết quả của bài toán lớn.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gặp phải một hướng nào đó mà biết chắc không thể tìm thấy đáp án thì quay lại bước trước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ìm hướng khác kế tiếp hướng vừa tìm kiếm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07F8D4-5256-43DB-8B4C-456A04F1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83739"/>
              </p:ext>
            </p:extLst>
          </p:nvPr>
        </p:nvGraphicFramePr>
        <p:xfrm>
          <a:off x="6436659" y="1760948"/>
          <a:ext cx="5325035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1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97883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0DA-8A9F-41FF-B683-95D119B2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3333376" cy="9883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giải game sudoku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ADCA-6F56-4B51-83B6-82D431CF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75" y="1946246"/>
            <a:ext cx="7794846" cy="46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AB45-77E4-4A20-BC17-56C5C07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8D943-6EC2-4AFB-B81C-CD8C8BC8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45" y="635044"/>
            <a:ext cx="3607310" cy="6072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FF970-6FCA-4025-8267-7CA85F77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50" y="1852261"/>
            <a:ext cx="2445316" cy="1931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C1F41-0887-4A0E-963F-F4872755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741" y="2829983"/>
            <a:ext cx="3212997" cy="1906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AB56C-2695-419B-A856-8F5255A4B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68" y="4300172"/>
            <a:ext cx="2405080" cy="19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8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436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Tahoma</vt:lpstr>
      <vt:lpstr>Times New Roman</vt:lpstr>
      <vt:lpstr>Wingdings 2</vt:lpstr>
      <vt:lpstr>Dividend</vt:lpstr>
      <vt:lpstr>Game sudoku trên winform</vt:lpstr>
      <vt:lpstr>Tổng quan</vt:lpstr>
      <vt:lpstr>PowerPoint Presentation</vt:lpstr>
      <vt:lpstr>Giới thiệu trò chơi sudoku</vt:lpstr>
      <vt:lpstr>Luật chơi</vt:lpstr>
      <vt:lpstr>Giới thiệu ThuậT toán quay lui</vt:lpstr>
      <vt:lpstr>PowerPoint Presentation</vt:lpstr>
      <vt:lpstr>Thuật toán giải game sudoku</vt:lpstr>
      <vt:lpstr>Thiết kế class</vt:lpstr>
      <vt:lpstr>Các hoạt động</vt:lpstr>
      <vt:lpstr>Cách Hoạt động</vt:lpstr>
      <vt:lpstr>PowerPoint Presentation</vt:lpstr>
      <vt:lpstr>Ưu điểm và nhược điểm</vt:lpstr>
      <vt:lpstr>Hướng phát triển</vt:lpstr>
      <vt:lpstr>Thank 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2018-12-13T05:14:54Z</dcterms:created>
  <dcterms:modified xsi:type="dcterms:W3CDTF">2019-12-01T02:07:54Z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