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72" r:id="rId4"/>
  </p:sldMasterIdLst>
  <p:sldIdLst>
    <p:sldId id="256" r:id="rId5"/>
    <p:sldId id="261" r:id="rId6"/>
    <p:sldId id="263" r:id="rId7"/>
    <p:sldId id="258" r:id="rId8"/>
    <p:sldId id="259" r:id="rId9"/>
    <p:sldId id="262" r:id="rId10"/>
    <p:sldId id="265" r:id="rId11"/>
    <p:sldId id="266" r:id="rId12"/>
    <p:sldId id="273" r:id="rId13"/>
    <p:sldId id="274" r:id="rId14"/>
    <p:sldId id="275" r:id="rId15"/>
    <p:sldId id="271" r:id="rId16"/>
    <p:sldId id="272" r:id="rId17"/>
    <p:sldId id="269" r:id="rId18"/>
    <p:sldId id="260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48" autoAdjust="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9C16A6-8C48-4165-8DAF-8C957C12A8FA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</dgm:pt>
    <dgm:pt modelId="{701D68F5-42F8-47BC-8FED-84C50F595DF0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Giới thiệu</a:t>
          </a:r>
        </a:p>
      </dgm:t>
    </dgm:pt>
    <dgm:pt modelId="{9617668C-C38C-4017-8DDF-37855B15D110}" type="parTrans" cxnId="{C4BA385D-31ED-40EF-A5D6-98DFBA64E71A}">
      <dgm:prSet/>
      <dgm:spPr/>
      <dgm:t>
        <a:bodyPr/>
        <a:lstStyle/>
        <a:p>
          <a:endParaRPr lang="en-US"/>
        </a:p>
      </dgm:t>
    </dgm:pt>
    <dgm:pt modelId="{0C95B389-AC0C-4055-9AA3-38815EFC8B0A}" type="sibTrans" cxnId="{C4BA385D-31ED-40EF-A5D6-98DFBA64E71A}">
      <dgm:prSet/>
      <dgm:spPr/>
      <dgm:t>
        <a:bodyPr/>
        <a:lstStyle/>
        <a:p>
          <a:endParaRPr lang="en-US"/>
        </a:p>
      </dgm:t>
    </dgm:pt>
    <dgm:pt modelId="{91A66877-AC1C-46D9-BF2C-6024B638DEA9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Nội dung</a:t>
          </a:r>
        </a:p>
      </dgm:t>
    </dgm:pt>
    <dgm:pt modelId="{913FED05-DF41-48A7-B1F8-81937A468EF9}" type="parTrans" cxnId="{7F0DAB6F-9257-4F2D-B31A-3418F73F6952}">
      <dgm:prSet/>
      <dgm:spPr/>
      <dgm:t>
        <a:bodyPr/>
        <a:lstStyle/>
        <a:p>
          <a:endParaRPr lang="en-US"/>
        </a:p>
      </dgm:t>
    </dgm:pt>
    <dgm:pt modelId="{BFCE4A28-C381-46FF-935A-B11534EF7D87}" type="sibTrans" cxnId="{7F0DAB6F-9257-4F2D-B31A-3418F73F6952}">
      <dgm:prSet/>
      <dgm:spPr/>
      <dgm:t>
        <a:bodyPr/>
        <a:lstStyle/>
        <a:p>
          <a:endParaRPr lang="en-US"/>
        </a:p>
      </dgm:t>
    </dgm:pt>
    <dgm:pt modelId="{76CC3289-2662-43F0-A3C6-BA04A135F08C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Kết luận</a:t>
          </a:r>
        </a:p>
      </dgm:t>
    </dgm:pt>
    <dgm:pt modelId="{D46DB4DA-1442-4ECE-89FE-BBB1E3489E3D}" type="parTrans" cxnId="{0400886E-8A1A-44C2-95A7-DB0EF4911494}">
      <dgm:prSet/>
      <dgm:spPr/>
      <dgm:t>
        <a:bodyPr/>
        <a:lstStyle/>
        <a:p>
          <a:endParaRPr lang="en-US"/>
        </a:p>
      </dgm:t>
    </dgm:pt>
    <dgm:pt modelId="{FA28C9D6-476E-43CD-BA23-D6D990FD78D0}" type="sibTrans" cxnId="{0400886E-8A1A-44C2-95A7-DB0EF4911494}">
      <dgm:prSet/>
      <dgm:spPr/>
      <dgm:t>
        <a:bodyPr/>
        <a:lstStyle/>
        <a:p>
          <a:endParaRPr lang="en-US"/>
        </a:p>
      </dgm:t>
    </dgm:pt>
    <dgm:pt modelId="{8994D886-A75F-411A-A9D7-D31991FF12BD}" type="pres">
      <dgm:prSet presAssocID="{7D9C16A6-8C48-4165-8DAF-8C957C12A8FA}" presName="root" presStyleCnt="0">
        <dgm:presLayoutVars>
          <dgm:dir/>
          <dgm:resizeHandles val="exact"/>
        </dgm:presLayoutVars>
      </dgm:prSet>
      <dgm:spPr/>
    </dgm:pt>
    <dgm:pt modelId="{E1DBA6D5-BD14-4CD2-A0CC-80F867FEFA81}" type="pres">
      <dgm:prSet presAssocID="{701D68F5-42F8-47BC-8FED-84C50F595DF0}" presName="compNode" presStyleCnt="0"/>
      <dgm:spPr/>
    </dgm:pt>
    <dgm:pt modelId="{19A8DC21-3E65-409D-AD53-DA51BB9198A0}" type="pres">
      <dgm:prSet presAssocID="{701D68F5-42F8-47BC-8FED-84C50F595DF0}" presName="iconRect" presStyleLbl="node1" presStyleIdx="0" presStyleCnt="3" custScaleX="157625" custScaleY="157625" custLinFactX="100000" custLinFactNeighborX="154086" custLinFactNeighborY="4002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Network"/>
        </a:ext>
      </dgm:extLst>
    </dgm:pt>
    <dgm:pt modelId="{B9F90A48-FF94-4C94-A587-0190406F6FD3}" type="pres">
      <dgm:prSet presAssocID="{701D68F5-42F8-47BC-8FED-84C50F595DF0}" presName="spaceRect" presStyleCnt="0"/>
      <dgm:spPr/>
    </dgm:pt>
    <dgm:pt modelId="{A99B5DD6-89E9-4537-B415-4205CEB9323A}" type="pres">
      <dgm:prSet presAssocID="{701D68F5-42F8-47BC-8FED-84C50F595DF0}" presName="textRect" presStyleLbl="revTx" presStyleIdx="0" presStyleCnt="3">
        <dgm:presLayoutVars>
          <dgm:chMax val="1"/>
          <dgm:chPref val="1"/>
        </dgm:presLayoutVars>
      </dgm:prSet>
      <dgm:spPr/>
    </dgm:pt>
    <dgm:pt modelId="{8B391436-B9B0-45BD-A57F-792D6376D868}" type="pres">
      <dgm:prSet presAssocID="{0C95B389-AC0C-4055-9AA3-38815EFC8B0A}" presName="sibTrans" presStyleCnt="0"/>
      <dgm:spPr/>
    </dgm:pt>
    <dgm:pt modelId="{95872155-C45D-46D3-874C-D838089A06F8}" type="pres">
      <dgm:prSet presAssocID="{91A66877-AC1C-46D9-BF2C-6024B638DEA9}" presName="compNode" presStyleCnt="0"/>
      <dgm:spPr/>
    </dgm:pt>
    <dgm:pt modelId="{CE9DF0E8-B0DE-4E1E-9FF4-6006AD8428DB}" type="pres">
      <dgm:prSet presAssocID="{91A66877-AC1C-46D9-BF2C-6024B638DEA9}" presName="iconRect" presStyleLbl="node1" presStyleIdx="1" presStyleCnt="3" custScaleX="157625" custScaleY="157625" custLinFactX="-100000" custLinFactNeighborX="-156559" custLinFactNeighborY="1174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atellite"/>
        </a:ext>
      </dgm:extLst>
    </dgm:pt>
    <dgm:pt modelId="{AA0423A1-55B2-45E9-BFE7-3FBE5BDA65ED}" type="pres">
      <dgm:prSet presAssocID="{91A66877-AC1C-46D9-BF2C-6024B638DEA9}" presName="spaceRect" presStyleCnt="0"/>
      <dgm:spPr/>
    </dgm:pt>
    <dgm:pt modelId="{55120873-6F5C-4053-8EAD-6287A7F1097E}" type="pres">
      <dgm:prSet presAssocID="{91A66877-AC1C-46D9-BF2C-6024B638DEA9}" presName="textRect" presStyleLbl="revTx" presStyleIdx="1" presStyleCnt="3">
        <dgm:presLayoutVars>
          <dgm:chMax val="1"/>
          <dgm:chPref val="1"/>
        </dgm:presLayoutVars>
      </dgm:prSet>
      <dgm:spPr/>
    </dgm:pt>
    <dgm:pt modelId="{F679C986-30E4-4F0A-A3A6-CAE528BFED76}" type="pres">
      <dgm:prSet presAssocID="{BFCE4A28-C381-46FF-935A-B11534EF7D87}" presName="sibTrans" presStyleCnt="0"/>
      <dgm:spPr/>
    </dgm:pt>
    <dgm:pt modelId="{2EC2FDE3-8908-45C7-A3FD-EB370213FE69}" type="pres">
      <dgm:prSet presAssocID="{76CC3289-2662-43F0-A3C6-BA04A135F08C}" presName="compNode" presStyleCnt="0"/>
      <dgm:spPr/>
    </dgm:pt>
    <dgm:pt modelId="{6DB1FE51-13D0-4A38-AD6E-48D4371A1AF3}" type="pres">
      <dgm:prSet presAssocID="{76CC3289-2662-43F0-A3C6-BA04A135F08C}" presName="iconRect" presStyleLbl="node1" presStyleIdx="2" presStyleCnt="3" custScaleX="157625" custScaleY="15762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nk"/>
        </a:ext>
      </dgm:extLst>
    </dgm:pt>
    <dgm:pt modelId="{0928538A-05CC-4A79-BD5D-92F985D1EEE5}" type="pres">
      <dgm:prSet presAssocID="{76CC3289-2662-43F0-A3C6-BA04A135F08C}" presName="spaceRect" presStyleCnt="0"/>
      <dgm:spPr/>
    </dgm:pt>
    <dgm:pt modelId="{133097FC-B1F8-4953-B0AB-E8E73D968D1C}" type="pres">
      <dgm:prSet presAssocID="{76CC3289-2662-43F0-A3C6-BA04A135F08C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51C9C716-0C8A-4862-A43F-A9047F6A6ECE}" type="presOf" srcId="{701D68F5-42F8-47BC-8FED-84C50F595DF0}" destId="{A99B5DD6-89E9-4537-B415-4205CEB9323A}" srcOrd="0" destOrd="0" presId="urn:microsoft.com/office/officeart/2018/2/layout/IconLabelList"/>
    <dgm:cxn modelId="{C4BA385D-31ED-40EF-A5D6-98DFBA64E71A}" srcId="{7D9C16A6-8C48-4165-8DAF-8C957C12A8FA}" destId="{701D68F5-42F8-47BC-8FED-84C50F595DF0}" srcOrd="0" destOrd="0" parTransId="{9617668C-C38C-4017-8DDF-37855B15D110}" sibTransId="{0C95B389-AC0C-4055-9AA3-38815EFC8B0A}"/>
    <dgm:cxn modelId="{0400886E-8A1A-44C2-95A7-DB0EF4911494}" srcId="{7D9C16A6-8C48-4165-8DAF-8C957C12A8FA}" destId="{76CC3289-2662-43F0-A3C6-BA04A135F08C}" srcOrd="2" destOrd="0" parTransId="{D46DB4DA-1442-4ECE-89FE-BBB1E3489E3D}" sibTransId="{FA28C9D6-476E-43CD-BA23-D6D990FD78D0}"/>
    <dgm:cxn modelId="{7F0DAB6F-9257-4F2D-B31A-3418F73F6952}" srcId="{7D9C16A6-8C48-4165-8DAF-8C957C12A8FA}" destId="{91A66877-AC1C-46D9-BF2C-6024B638DEA9}" srcOrd="1" destOrd="0" parTransId="{913FED05-DF41-48A7-B1F8-81937A468EF9}" sibTransId="{BFCE4A28-C381-46FF-935A-B11534EF7D87}"/>
    <dgm:cxn modelId="{639634AD-5727-49C2-9E58-EB6075215446}" type="presOf" srcId="{91A66877-AC1C-46D9-BF2C-6024B638DEA9}" destId="{55120873-6F5C-4053-8EAD-6287A7F1097E}" srcOrd="0" destOrd="0" presId="urn:microsoft.com/office/officeart/2018/2/layout/IconLabelList"/>
    <dgm:cxn modelId="{05A920DF-F275-442A-AE4E-321A812BD608}" type="presOf" srcId="{7D9C16A6-8C48-4165-8DAF-8C957C12A8FA}" destId="{8994D886-A75F-411A-A9D7-D31991FF12BD}" srcOrd="0" destOrd="0" presId="urn:microsoft.com/office/officeart/2018/2/layout/IconLabelList"/>
    <dgm:cxn modelId="{634ABEFF-3AC1-45CD-BF32-24D2F6D73D7C}" type="presOf" srcId="{76CC3289-2662-43F0-A3C6-BA04A135F08C}" destId="{133097FC-B1F8-4953-B0AB-E8E73D968D1C}" srcOrd="0" destOrd="0" presId="urn:microsoft.com/office/officeart/2018/2/layout/IconLabelList"/>
    <dgm:cxn modelId="{CF59BB9E-C8FC-4C34-8006-3277F29FB6DE}" type="presParOf" srcId="{8994D886-A75F-411A-A9D7-D31991FF12BD}" destId="{E1DBA6D5-BD14-4CD2-A0CC-80F867FEFA81}" srcOrd="0" destOrd="0" presId="urn:microsoft.com/office/officeart/2018/2/layout/IconLabelList"/>
    <dgm:cxn modelId="{866C03AD-DD5B-4277-8831-0C127DF86F35}" type="presParOf" srcId="{E1DBA6D5-BD14-4CD2-A0CC-80F867FEFA81}" destId="{19A8DC21-3E65-409D-AD53-DA51BB9198A0}" srcOrd="0" destOrd="0" presId="urn:microsoft.com/office/officeart/2018/2/layout/IconLabelList"/>
    <dgm:cxn modelId="{128FBF1B-109A-47F9-B440-D03F4626A9BA}" type="presParOf" srcId="{E1DBA6D5-BD14-4CD2-A0CC-80F867FEFA81}" destId="{B9F90A48-FF94-4C94-A587-0190406F6FD3}" srcOrd="1" destOrd="0" presId="urn:microsoft.com/office/officeart/2018/2/layout/IconLabelList"/>
    <dgm:cxn modelId="{8670118E-E162-4F28-99EA-949C482C4F26}" type="presParOf" srcId="{E1DBA6D5-BD14-4CD2-A0CC-80F867FEFA81}" destId="{A99B5DD6-89E9-4537-B415-4205CEB9323A}" srcOrd="2" destOrd="0" presId="urn:microsoft.com/office/officeart/2018/2/layout/IconLabelList"/>
    <dgm:cxn modelId="{6A09E131-C1FE-47FA-BD91-6D46F7DB3AD7}" type="presParOf" srcId="{8994D886-A75F-411A-A9D7-D31991FF12BD}" destId="{8B391436-B9B0-45BD-A57F-792D6376D868}" srcOrd="1" destOrd="0" presId="urn:microsoft.com/office/officeart/2018/2/layout/IconLabelList"/>
    <dgm:cxn modelId="{D7D85FB5-4AD1-46B7-8E53-62D3F1F869BE}" type="presParOf" srcId="{8994D886-A75F-411A-A9D7-D31991FF12BD}" destId="{95872155-C45D-46D3-874C-D838089A06F8}" srcOrd="2" destOrd="0" presId="urn:microsoft.com/office/officeart/2018/2/layout/IconLabelList"/>
    <dgm:cxn modelId="{E4340D53-7996-4180-832E-9DD471AE3441}" type="presParOf" srcId="{95872155-C45D-46D3-874C-D838089A06F8}" destId="{CE9DF0E8-B0DE-4E1E-9FF4-6006AD8428DB}" srcOrd="0" destOrd="0" presId="urn:microsoft.com/office/officeart/2018/2/layout/IconLabelList"/>
    <dgm:cxn modelId="{EEB70DE9-0FCA-47C6-AB9E-ED5E83AF66B7}" type="presParOf" srcId="{95872155-C45D-46D3-874C-D838089A06F8}" destId="{AA0423A1-55B2-45E9-BFE7-3FBE5BDA65ED}" srcOrd="1" destOrd="0" presId="urn:microsoft.com/office/officeart/2018/2/layout/IconLabelList"/>
    <dgm:cxn modelId="{1384D7CB-9E90-4E13-BA30-2421855CB9F9}" type="presParOf" srcId="{95872155-C45D-46D3-874C-D838089A06F8}" destId="{55120873-6F5C-4053-8EAD-6287A7F1097E}" srcOrd="2" destOrd="0" presId="urn:microsoft.com/office/officeart/2018/2/layout/IconLabelList"/>
    <dgm:cxn modelId="{0C47C2BA-718A-4D21-8A25-157E23BE208B}" type="presParOf" srcId="{8994D886-A75F-411A-A9D7-D31991FF12BD}" destId="{F679C986-30E4-4F0A-A3A6-CAE528BFED76}" srcOrd="3" destOrd="0" presId="urn:microsoft.com/office/officeart/2018/2/layout/IconLabelList"/>
    <dgm:cxn modelId="{85792AED-F1AA-4AFB-8C0D-180EEBEC52F2}" type="presParOf" srcId="{8994D886-A75F-411A-A9D7-D31991FF12BD}" destId="{2EC2FDE3-8908-45C7-A3FD-EB370213FE69}" srcOrd="4" destOrd="0" presId="urn:microsoft.com/office/officeart/2018/2/layout/IconLabelList"/>
    <dgm:cxn modelId="{D71858A8-07B6-4E2A-AE55-4CBB5A176FAF}" type="presParOf" srcId="{2EC2FDE3-8908-45C7-A3FD-EB370213FE69}" destId="{6DB1FE51-13D0-4A38-AD6E-48D4371A1AF3}" srcOrd="0" destOrd="0" presId="urn:microsoft.com/office/officeart/2018/2/layout/IconLabelList"/>
    <dgm:cxn modelId="{49C82510-3B59-4CF0-B2E9-AC9595C8150B}" type="presParOf" srcId="{2EC2FDE3-8908-45C7-A3FD-EB370213FE69}" destId="{0928538A-05CC-4A79-BD5D-92F985D1EEE5}" srcOrd="1" destOrd="0" presId="urn:microsoft.com/office/officeart/2018/2/layout/IconLabelList"/>
    <dgm:cxn modelId="{5B4A17CB-8447-41F2-94A1-DD7F7A76F118}" type="presParOf" srcId="{2EC2FDE3-8908-45C7-A3FD-EB370213FE69}" destId="{133097FC-B1F8-4953-B0AB-E8E73D968D1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460D59E-61B4-405D-8154-866A5FAC7ADC}" type="doc">
      <dgm:prSet loTypeId="urn:microsoft.com/office/officeart/2009/layout/CirclePictureHierarchy" loCatId="hierarchy" qsTypeId="urn:microsoft.com/office/officeart/2005/8/quickstyle/simple5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D98C1778-F51E-457E-96D6-17C5CFEF1766}">
      <dgm:prSet phldrT="[Text]"/>
      <dgm:spPr/>
      <dgm:t>
        <a:bodyPr/>
        <a:lstStyle/>
        <a:p>
          <a:r>
            <a:rPr lang="en-US" dirty="0"/>
            <a:t>Try 1</a:t>
          </a:r>
        </a:p>
      </dgm:t>
    </dgm:pt>
    <dgm:pt modelId="{61CFA444-1D6D-4AE9-A3CC-457862A1B477}" type="parTrans" cxnId="{D3DE0B10-7EBA-4981-B51F-972B80775273}">
      <dgm:prSet/>
      <dgm:spPr/>
      <dgm:t>
        <a:bodyPr/>
        <a:lstStyle/>
        <a:p>
          <a:endParaRPr lang="en-US"/>
        </a:p>
      </dgm:t>
    </dgm:pt>
    <dgm:pt modelId="{89DF9C61-79F7-4494-BD63-A34B02E28F5D}" type="sibTrans" cxnId="{D3DE0B10-7EBA-4981-B51F-972B80775273}">
      <dgm:prSet/>
      <dgm:spPr/>
      <dgm:t>
        <a:bodyPr/>
        <a:lstStyle/>
        <a:p>
          <a:endParaRPr lang="en-US"/>
        </a:p>
      </dgm:t>
    </dgm:pt>
    <dgm:pt modelId="{C319C3C4-8C45-4371-8A1B-271F7602E592}">
      <dgm:prSet phldrT="[Text]"/>
      <dgm:spPr/>
      <dgm:t>
        <a:bodyPr/>
        <a:lstStyle/>
        <a:p>
          <a:r>
            <a:rPr lang="en-US" dirty="0"/>
            <a:t>Try 2</a:t>
          </a:r>
        </a:p>
      </dgm:t>
    </dgm:pt>
    <dgm:pt modelId="{CC0CECBE-B09C-4EDF-BF84-B849B7EB9F09}" type="parTrans" cxnId="{56E0989F-7AFF-42CB-9661-D17CE5E15F28}">
      <dgm:prSet/>
      <dgm:spPr/>
      <dgm:t>
        <a:bodyPr/>
        <a:lstStyle/>
        <a:p>
          <a:endParaRPr lang="en-US"/>
        </a:p>
      </dgm:t>
    </dgm:pt>
    <dgm:pt modelId="{3AA6CFC0-1EB0-4ACE-BBB3-EF35815346C7}" type="sibTrans" cxnId="{56E0989F-7AFF-42CB-9661-D17CE5E15F28}">
      <dgm:prSet/>
      <dgm:spPr/>
      <dgm:t>
        <a:bodyPr/>
        <a:lstStyle/>
        <a:p>
          <a:endParaRPr lang="en-US"/>
        </a:p>
      </dgm:t>
    </dgm:pt>
    <dgm:pt modelId="{0491497F-0DF6-49F5-827E-D3504795059B}">
      <dgm:prSet phldrT="[Text]"/>
      <dgm:spPr/>
      <dgm:t>
        <a:bodyPr/>
        <a:lstStyle/>
        <a:p>
          <a:r>
            <a:rPr lang="en-US" dirty="0"/>
            <a:t>Try 3</a:t>
          </a:r>
        </a:p>
      </dgm:t>
    </dgm:pt>
    <dgm:pt modelId="{38E5D951-BC60-4551-A1F4-E5AF24C4BC1A}" type="parTrans" cxnId="{BDFDF284-5875-41E1-9C2C-8B95613CF415}">
      <dgm:prSet/>
      <dgm:spPr/>
      <dgm:t>
        <a:bodyPr/>
        <a:lstStyle/>
        <a:p>
          <a:endParaRPr lang="en-US"/>
        </a:p>
      </dgm:t>
    </dgm:pt>
    <dgm:pt modelId="{64CD0EF2-E72F-4CBD-8228-FAF2394CE9C5}" type="sibTrans" cxnId="{BDFDF284-5875-41E1-9C2C-8B95613CF415}">
      <dgm:prSet/>
      <dgm:spPr/>
      <dgm:t>
        <a:bodyPr/>
        <a:lstStyle/>
        <a:p>
          <a:endParaRPr lang="en-US"/>
        </a:p>
      </dgm:t>
    </dgm:pt>
    <dgm:pt modelId="{C8D120A7-1C0C-4738-B5BD-68585475002E}">
      <dgm:prSet phldrT="[Text]"/>
      <dgm:spPr/>
      <dgm:t>
        <a:bodyPr/>
        <a:lstStyle/>
        <a:p>
          <a:r>
            <a:rPr lang="en-US" dirty="0"/>
            <a:t>Try 3</a:t>
          </a:r>
        </a:p>
      </dgm:t>
    </dgm:pt>
    <dgm:pt modelId="{F065A4E9-6B60-4A2B-A7F4-2EDF74CDA3B3}" type="parTrans" cxnId="{0CD6E027-5129-4AD6-B768-1B4DAD13CB34}">
      <dgm:prSet/>
      <dgm:spPr/>
      <dgm:t>
        <a:bodyPr/>
        <a:lstStyle/>
        <a:p>
          <a:endParaRPr lang="en-US"/>
        </a:p>
      </dgm:t>
    </dgm:pt>
    <dgm:pt modelId="{D6B67332-DF2C-4436-AF5B-F87BF38BEEEF}" type="sibTrans" cxnId="{0CD6E027-5129-4AD6-B768-1B4DAD13CB34}">
      <dgm:prSet/>
      <dgm:spPr/>
      <dgm:t>
        <a:bodyPr/>
        <a:lstStyle/>
        <a:p>
          <a:endParaRPr lang="en-US"/>
        </a:p>
      </dgm:t>
    </dgm:pt>
    <dgm:pt modelId="{CF397566-8C29-4087-92DC-6D73AAB2445E}">
      <dgm:prSet phldrT="[Text]"/>
      <dgm:spPr/>
      <dgm:t>
        <a:bodyPr/>
        <a:lstStyle/>
        <a:p>
          <a:r>
            <a:rPr lang="en-US" dirty="0"/>
            <a:t>Try 2</a:t>
          </a:r>
        </a:p>
      </dgm:t>
    </dgm:pt>
    <dgm:pt modelId="{664C7C1D-E3E0-411C-92F4-8580829E647C}" type="parTrans" cxnId="{AE644817-70C1-4E2A-B6B5-9527B3F0C230}">
      <dgm:prSet/>
      <dgm:spPr/>
      <dgm:t>
        <a:bodyPr/>
        <a:lstStyle/>
        <a:p>
          <a:endParaRPr lang="en-US"/>
        </a:p>
      </dgm:t>
    </dgm:pt>
    <dgm:pt modelId="{48864B80-9458-4B0B-96AD-DCD510A63376}" type="sibTrans" cxnId="{AE644817-70C1-4E2A-B6B5-9527B3F0C230}">
      <dgm:prSet/>
      <dgm:spPr/>
      <dgm:t>
        <a:bodyPr/>
        <a:lstStyle/>
        <a:p>
          <a:endParaRPr lang="en-US"/>
        </a:p>
      </dgm:t>
    </dgm:pt>
    <dgm:pt modelId="{D41412A1-EE3D-436B-9F9F-7160781870E6}">
      <dgm:prSet phldrT="[Text]"/>
      <dgm:spPr/>
      <dgm:t>
        <a:bodyPr/>
        <a:lstStyle/>
        <a:p>
          <a:r>
            <a:rPr lang="en-US" dirty="0"/>
            <a:t>Try 3</a:t>
          </a:r>
        </a:p>
      </dgm:t>
    </dgm:pt>
    <dgm:pt modelId="{C4BC7CB9-F21F-442D-A9A8-26085DD0036F}" type="parTrans" cxnId="{78306550-F321-4F58-B8BA-F8B70CB4B689}">
      <dgm:prSet/>
      <dgm:spPr/>
      <dgm:t>
        <a:bodyPr/>
        <a:lstStyle/>
        <a:p>
          <a:endParaRPr lang="en-US"/>
        </a:p>
      </dgm:t>
    </dgm:pt>
    <dgm:pt modelId="{F61FFA51-B1E5-4E7B-8A65-C1D04910125B}" type="sibTrans" cxnId="{78306550-F321-4F58-B8BA-F8B70CB4B689}">
      <dgm:prSet/>
      <dgm:spPr/>
      <dgm:t>
        <a:bodyPr/>
        <a:lstStyle/>
        <a:p>
          <a:endParaRPr lang="en-US"/>
        </a:p>
      </dgm:t>
    </dgm:pt>
    <dgm:pt modelId="{AA869A0A-150B-43BD-BA19-36683215C32C}" type="pres">
      <dgm:prSet presAssocID="{D460D59E-61B4-405D-8154-866A5FAC7ADC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A654DE50-F46F-48F1-8C99-A4CB27C15BC6}" type="pres">
      <dgm:prSet presAssocID="{D98C1778-F51E-457E-96D6-17C5CFEF1766}" presName="hierRoot1" presStyleCnt="0"/>
      <dgm:spPr/>
    </dgm:pt>
    <dgm:pt modelId="{7CA9ACB5-BC5D-4B9B-99C2-4ABDB4E655E2}" type="pres">
      <dgm:prSet presAssocID="{D98C1778-F51E-457E-96D6-17C5CFEF1766}" presName="composite" presStyleCnt="0"/>
      <dgm:spPr/>
    </dgm:pt>
    <dgm:pt modelId="{F23B9C4B-BF38-4951-9790-7B0CF280B566}" type="pres">
      <dgm:prSet presAssocID="{D98C1778-F51E-457E-96D6-17C5CFEF1766}" presName="image" presStyleLbl="node0" presStyleIdx="0" presStyleCnt="1"/>
      <dgm:spPr/>
    </dgm:pt>
    <dgm:pt modelId="{4E5E9244-E4B6-4D64-93F7-CEF6D897121C}" type="pres">
      <dgm:prSet presAssocID="{D98C1778-F51E-457E-96D6-17C5CFEF1766}" presName="text" presStyleLbl="revTx" presStyleIdx="0" presStyleCnt="6">
        <dgm:presLayoutVars>
          <dgm:chPref val="3"/>
        </dgm:presLayoutVars>
      </dgm:prSet>
      <dgm:spPr/>
    </dgm:pt>
    <dgm:pt modelId="{37F72FEA-E4EB-4260-9DAE-CD9F35E70A80}" type="pres">
      <dgm:prSet presAssocID="{D98C1778-F51E-457E-96D6-17C5CFEF1766}" presName="hierChild2" presStyleCnt="0"/>
      <dgm:spPr/>
    </dgm:pt>
    <dgm:pt modelId="{A1E2D56B-4796-4D48-A730-B345A788ADF0}" type="pres">
      <dgm:prSet presAssocID="{CC0CECBE-B09C-4EDF-BF84-B849B7EB9F09}" presName="Name10" presStyleLbl="parChTrans1D2" presStyleIdx="0" presStyleCnt="2"/>
      <dgm:spPr/>
    </dgm:pt>
    <dgm:pt modelId="{A90CD20B-3CE4-47D7-B97E-18A467F99BA0}" type="pres">
      <dgm:prSet presAssocID="{C319C3C4-8C45-4371-8A1B-271F7602E592}" presName="hierRoot2" presStyleCnt="0"/>
      <dgm:spPr/>
    </dgm:pt>
    <dgm:pt modelId="{78184E99-3477-4C18-AFCF-6ADAFC425833}" type="pres">
      <dgm:prSet presAssocID="{C319C3C4-8C45-4371-8A1B-271F7602E592}" presName="composite2" presStyleCnt="0"/>
      <dgm:spPr/>
    </dgm:pt>
    <dgm:pt modelId="{20A28A15-5630-4EF4-80C0-5F8253DFFB62}" type="pres">
      <dgm:prSet presAssocID="{C319C3C4-8C45-4371-8A1B-271F7602E592}" presName="image2" presStyleLbl="node2" presStyleIdx="0" presStyleCnt="2"/>
      <dgm:spPr/>
    </dgm:pt>
    <dgm:pt modelId="{363D6C39-CE5E-49C1-994D-74631F73327F}" type="pres">
      <dgm:prSet presAssocID="{C319C3C4-8C45-4371-8A1B-271F7602E592}" presName="text2" presStyleLbl="revTx" presStyleIdx="1" presStyleCnt="6">
        <dgm:presLayoutVars>
          <dgm:chPref val="3"/>
        </dgm:presLayoutVars>
      </dgm:prSet>
      <dgm:spPr/>
    </dgm:pt>
    <dgm:pt modelId="{DFEEAC50-B194-471E-90B4-76466A02904B}" type="pres">
      <dgm:prSet presAssocID="{C319C3C4-8C45-4371-8A1B-271F7602E592}" presName="hierChild3" presStyleCnt="0"/>
      <dgm:spPr/>
    </dgm:pt>
    <dgm:pt modelId="{5824DE9A-416F-4E36-BCE7-931CC4785875}" type="pres">
      <dgm:prSet presAssocID="{38E5D951-BC60-4551-A1F4-E5AF24C4BC1A}" presName="Name17" presStyleLbl="parChTrans1D3" presStyleIdx="0" presStyleCnt="3"/>
      <dgm:spPr/>
    </dgm:pt>
    <dgm:pt modelId="{DDE10591-81A6-444F-8045-9776E6AF4F43}" type="pres">
      <dgm:prSet presAssocID="{0491497F-0DF6-49F5-827E-D3504795059B}" presName="hierRoot3" presStyleCnt="0"/>
      <dgm:spPr/>
    </dgm:pt>
    <dgm:pt modelId="{576568A2-AF25-429C-BD74-178152D53661}" type="pres">
      <dgm:prSet presAssocID="{0491497F-0DF6-49F5-827E-D3504795059B}" presName="composite3" presStyleCnt="0"/>
      <dgm:spPr/>
    </dgm:pt>
    <dgm:pt modelId="{7E0F5016-66EF-4893-B90B-2E369FC90509}" type="pres">
      <dgm:prSet presAssocID="{0491497F-0DF6-49F5-827E-D3504795059B}" presName="image3" presStyleLbl="node3" presStyleIdx="0" presStyleCnt="3"/>
      <dgm:spPr/>
    </dgm:pt>
    <dgm:pt modelId="{16BEA5A0-1FFD-4314-9CEA-ADA1E4ABCA14}" type="pres">
      <dgm:prSet presAssocID="{0491497F-0DF6-49F5-827E-D3504795059B}" presName="text3" presStyleLbl="revTx" presStyleIdx="2" presStyleCnt="6">
        <dgm:presLayoutVars>
          <dgm:chPref val="3"/>
        </dgm:presLayoutVars>
      </dgm:prSet>
      <dgm:spPr/>
    </dgm:pt>
    <dgm:pt modelId="{3AD35338-E9B4-4577-B655-DDEDC2FD12C0}" type="pres">
      <dgm:prSet presAssocID="{0491497F-0DF6-49F5-827E-D3504795059B}" presName="hierChild4" presStyleCnt="0"/>
      <dgm:spPr/>
    </dgm:pt>
    <dgm:pt modelId="{2ADBB7A8-E263-412C-837E-4EBD2DDA3173}" type="pres">
      <dgm:prSet presAssocID="{F065A4E9-6B60-4A2B-A7F4-2EDF74CDA3B3}" presName="Name17" presStyleLbl="parChTrans1D3" presStyleIdx="1" presStyleCnt="3"/>
      <dgm:spPr/>
    </dgm:pt>
    <dgm:pt modelId="{47C2865D-AA3E-4D7E-A022-340A99C0CC66}" type="pres">
      <dgm:prSet presAssocID="{C8D120A7-1C0C-4738-B5BD-68585475002E}" presName="hierRoot3" presStyleCnt="0"/>
      <dgm:spPr/>
    </dgm:pt>
    <dgm:pt modelId="{01C6B6D6-EC70-4691-AD49-C61975D03CE1}" type="pres">
      <dgm:prSet presAssocID="{C8D120A7-1C0C-4738-B5BD-68585475002E}" presName="composite3" presStyleCnt="0"/>
      <dgm:spPr/>
    </dgm:pt>
    <dgm:pt modelId="{086245AA-B420-4239-B206-E4497B67D609}" type="pres">
      <dgm:prSet presAssocID="{C8D120A7-1C0C-4738-B5BD-68585475002E}" presName="image3" presStyleLbl="node3" presStyleIdx="1" presStyleCnt="3"/>
      <dgm:spPr/>
    </dgm:pt>
    <dgm:pt modelId="{3D22238B-C0FA-4A29-A73A-C3B4931A775A}" type="pres">
      <dgm:prSet presAssocID="{C8D120A7-1C0C-4738-B5BD-68585475002E}" presName="text3" presStyleLbl="revTx" presStyleIdx="3" presStyleCnt="6">
        <dgm:presLayoutVars>
          <dgm:chPref val="3"/>
        </dgm:presLayoutVars>
      </dgm:prSet>
      <dgm:spPr/>
    </dgm:pt>
    <dgm:pt modelId="{7D2E0DB8-C00D-4A54-93A3-072775EC0077}" type="pres">
      <dgm:prSet presAssocID="{C8D120A7-1C0C-4738-B5BD-68585475002E}" presName="hierChild4" presStyleCnt="0"/>
      <dgm:spPr/>
    </dgm:pt>
    <dgm:pt modelId="{9EBFED18-55F8-46A4-8217-8BA9F7FCFA34}" type="pres">
      <dgm:prSet presAssocID="{664C7C1D-E3E0-411C-92F4-8580829E647C}" presName="Name10" presStyleLbl="parChTrans1D2" presStyleIdx="1" presStyleCnt="2"/>
      <dgm:spPr/>
    </dgm:pt>
    <dgm:pt modelId="{3E19F90A-7607-476C-B02B-55D3A28F348F}" type="pres">
      <dgm:prSet presAssocID="{CF397566-8C29-4087-92DC-6D73AAB2445E}" presName="hierRoot2" presStyleCnt="0"/>
      <dgm:spPr/>
    </dgm:pt>
    <dgm:pt modelId="{39DCAAE7-7BEB-4942-B9F9-F41DBA2C48C7}" type="pres">
      <dgm:prSet presAssocID="{CF397566-8C29-4087-92DC-6D73AAB2445E}" presName="composite2" presStyleCnt="0"/>
      <dgm:spPr/>
    </dgm:pt>
    <dgm:pt modelId="{9A87B6E0-AE2B-4329-B5E9-56C1568C8C07}" type="pres">
      <dgm:prSet presAssocID="{CF397566-8C29-4087-92DC-6D73AAB2445E}" presName="image2" presStyleLbl="node2" presStyleIdx="1" presStyleCnt="2"/>
      <dgm:spPr/>
    </dgm:pt>
    <dgm:pt modelId="{0A4F705A-7C69-42D2-B584-855575C4EC94}" type="pres">
      <dgm:prSet presAssocID="{CF397566-8C29-4087-92DC-6D73AAB2445E}" presName="text2" presStyleLbl="revTx" presStyleIdx="4" presStyleCnt="6">
        <dgm:presLayoutVars>
          <dgm:chPref val="3"/>
        </dgm:presLayoutVars>
      </dgm:prSet>
      <dgm:spPr/>
    </dgm:pt>
    <dgm:pt modelId="{7969550B-2345-4B46-8E6B-D393FDC7A23F}" type="pres">
      <dgm:prSet presAssocID="{CF397566-8C29-4087-92DC-6D73AAB2445E}" presName="hierChild3" presStyleCnt="0"/>
      <dgm:spPr/>
    </dgm:pt>
    <dgm:pt modelId="{B8412FFA-A356-4C51-8029-C816BCF4340D}" type="pres">
      <dgm:prSet presAssocID="{C4BC7CB9-F21F-442D-A9A8-26085DD0036F}" presName="Name17" presStyleLbl="parChTrans1D3" presStyleIdx="2" presStyleCnt="3"/>
      <dgm:spPr/>
    </dgm:pt>
    <dgm:pt modelId="{E4D0D0D8-C142-474F-A771-DBED155B43A2}" type="pres">
      <dgm:prSet presAssocID="{D41412A1-EE3D-436B-9F9F-7160781870E6}" presName="hierRoot3" presStyleCnt="0"/>
      <dgm:spPr/>
    </dgm:pt>
    <dgm:pt modelId="{244776EE-E8D8-42BA-BC24-476604D19916}" type="pres">
      <dgm:prSet presAssocID="{D41412A1-EE3D-436B-9F9F-7160781870E6}" presName="composite3" presStyleCnt="0"/>
      <dgm:spPr/>
    </dgm:pt>
    <dgm:pt modelId="{552D8B9D-E05A-431A-AAD1-82756705D574}" type="pres">
      <dgm:prSet presAssocID="{D41412A1-EE3D-436B-9F9F-7160781870E6}" presName="image3" presStyleLbl="node3" presStyleIdx="2" presStyleCnt="3"/>
      <dgm:spPr/>
    </dgm:pt>
    <dgm:pt modelId="{A2DEE9EC-DB53-4C8F-BD71-D4243DE26988}" type="pres">
      <dgm:prSet presAssocID="{D41412A1-EE3D-436B-9F9F-7160781870E6}" presName="text3" presStyleLbl="revTx" presStyleIdx="5" presStyleCnt="6">
        <dgm:presLayoutVars>
          <dgm:chPref val="3"/>
        </dgm:presLayoutVars>
      </dgm:prSet>
      <dgm:spPr/>
    </dgm:pt>
    <dgm:pt modelId="{98B45213-8A9F-4CB2-8AA8-45F8E90B8DD3}" type="pres">
      <dgm:prSet presAssocID="{D41412A1-EE3D-436B-9F9F-7160781870E6}" presName="hierChild4" presStyleCnt="0"/>
      <dgm:spPr/>
    </dgm:pt>
  </dgm:ptLst>
  <dgm:cxnLst>
    <dgm:cxn modelId="{D3DE0B10-7EBA-4981-B51F-972B80775273}" srcId="{D460D59E-61B4-405D-8154-866A5FAC7ADC}" destId="{D98C1778-F51E-457E-96D6-17C5CFEF1766}" srcOrd="0" destOrd="0" parTransId="{61CFA444-1D6D-4AE9-A3CC-457862A1B477}" sibTransId="{89DF9C61-79F7-4494-BD63-A34B02E28F5D}"/>
    <dgm:cxn modelId="{AE644817-70C1-4E2A-B6B5-9527B3F0C230}" srcId="{D98C1778-F51E-457E-96D6-17C5CFEF1766}" destId="{CF397566-8C29-4087-92DC-6D73AAB2445E}" srcOrd="1" destOrd="0" parTransId="{664C7C1D-E3E0-411C-92F4-8580829E647C}" sibTransId="{48864B80-9458-4B0B-96AD-DCD510A63376}"/>
    <dgm:cxn modelId="{0CD6E027-5129-4AD6-B768-1B4DAD13CB34}" srcId="{C319C3C4-8C45-4371-8A1B-271F7602E592}" destId="{C8D120A7-1C0C-4738-B5BD-68585475002E}" srcOrd="1" destOrd="0" parTransId="{F065A4E9-6B60-4A2B-A7F4-2EDF74CDA3B3}" sibTransId="{D6B67332-DF2C-4436-AF5B-F87BF38BEEEF}"/>
    <dgm:cxn modelId="{F72D2334-B188-4B35-B021-D8E14BAF35E7}" type="presOf" srcId="{D98C1778-F51E-457E-96D6-17C5CFEF1766}" destId="{4E5E9244-E4B6-4D64-93F7-CEF6D897121C}" srcOrd="0" destOrd="0" presId="urn:microsoft.com/office/officeart/2009/layout/CirclePictureHierarchy"/>
    <dgm:cxn modelId="{0E35F340-2451-4317-9C64-98C748E96357}" type="presOf" srcId="{CF397566-8C29-4087-92DC-6D73AAB2445E}" destId="{0A4F705A-7C69-42D2-B584-855575C4EC94}" srcOrd="0" destOrd="0" presId="urn:microsoft.com/office/officeart/2009/layout/CirclePictureHierarchy"/>
    <dgm:cxn modelId="{88081663-2DFD-421E-B726-03027D5F5C91}" type="presOf" srcId="{D460D59E-61B4-405D-8154-866A5FAC7ADC}" destId="{AA869A0A-150B-43BD-BA19-36683215C32C}" srcOrd="0" destOrd="0" presId="urn:microsoft.com/office/officeart/2009/layout/CirclePictureHierarchy"/>
    <dgm:cxn modelId="{5C8C6F44-4B3C-4611-9E0C-4542787BB4B9}" type="presOf" srcId="{D41412A1-EE3D-436B-9F9F-7160781870E6}" destId="{A2DEE9EC-DB53-4C8F-BD71-D4243DE26988}" srcOrd="0" destOrd="0" presId="urn:microsoft.com/office/officeart/2009/layout/CirclePictureHierarchy"/>
    <dgm:cxn modelId="{A464834A-CD9C-47D1-80AA-5EAE90FF073E}" type="presOf" srcId="{C319C3C4-8C45-4371-8A1B-271F7602E592}" destId="{363D6C39-CE5E-49C1-994D-74631F73327F}" srcOrd="0" destOrd="0" presId="urn:microsoft.com/office/officeart/2009/layout/CirclePictureHierarchy"/>
    <dgm:cxn modelId="{7AF7BD6E-B112-4595-90B1-8FF222C20AB5}" type="presOf" srcId="{CC0CECBE-B09C-4EDF-BF84-B849B7EB9F09}" destId="{A1E2D56B-4796-4D48-A730-B345A788ADF0}" srcOrd="0" destOrd="0" presId="urn:microsoft.com/office/officeart/2009/layout/CirclePictureHierarchy"/>
    <dgm:cxn modelId="{78306550-F321-4F58-B8BA-F8B70CB4B689}" srcId="{CF397566-8C29-4087-92DC-6D73AAB2445E}" destId="{D41412A1-EE3D-436B-9F9F-7160781870E6}" srcOrd="0" destOrd="0" parTransId="{C4BC7CB9-F21F-442D-A9A8-26085DD0036F}" sibTransId="{F61FFA51-B1E5-4E7B-8A65-C1D04910125B}"/>
    <dgm:cxn modelId="{2D55C071-F689-49F1-AA41-E102AD4A7560}" type="presOf" srcId="{C4BC7CB9-F21F-442D-A9A8-26085DD0036F}" destId="{B8412FFA-A356-4C51-8029-C816BCF4340D}" srcOrd="0" destOrd="0" presId="urn:microsoft.com/office/officeart/2009/layout/CirclePictureHierarchy"/>
    <dgm:cxn modelId="{5E36647C-01AD-4D9F-8A9D-DB3529767B7A}" type="presOf" srcId="{0491497F-0DF6-49F5-827E-D3504795059B}" destId="{16BEA5A0-1FFD-4314-9CEA-ADA1E4ABCA14}" srcOrd="0" destOrd="0" presId="urn:microsoft.com/office/officeart/2009/layout/CirclePictureHierarchy"/>
    <dgm:cxn modelId="{BDFDF284-5875-41E1-9C2C-8B95613CF415}" srcId="{C319C3C4-8C45-4371-8A1B-271F7602E592}" destId="{0491497F-0DF6-49F5-827E-D3504795059B}" srcOrd="0" destOrd="0" parTransId="{38E5D951-BC60-4551-A1F4-E5AF24C4BC1A}" sibTransId="{64CD0EF2-E72F-4CBD-8228-FAF2394CE9C5}"/>
    <dgm:cxn modelId="{FDDE7086-7400-4CC4-A02D-344324C39582}" type="presOf" srcId="{C8D120A7-1C0C-4738-B5BD-68585475002E}" destId="{3D22238B-C0FA-4A29-A73A-C3B4931A775A}" srcOrd="0" destOrd="0" presId="urn:microsoft.com/office/officeart/2009/layout/CirclePictureHierarchy"/>
    <dgm:cxn modelId="{56E0989F-7AFF-42CB-9661-D17CE5E15F28}" srcId="{D98C1778-F51E-457E-96D6-17C5CFEF1766}" destId="{C319C3C4-8C45-4371-8A1B-271F7602E592}" srcOrd="0" destOrd="0" parTransId="{CC0CECBE-B09C-4EDF-BF84-B849B7EB9F09}" sibTransId="{3AA6CFC0-1EB0-4ACE-BBB3-EF35815346C7}"/>
    <dgm:cxn modelId="{CA34A0AB-0575-4329-960B-971209F52F58}" type="presOf" srcId="{F065A4E9-6B60-4A2B-A7F4-2EDF74CDA3B3}" destId="{2ADBB7A8-E263-412C-837E-4EBD2DDA3173}" srcOrd="0" destOrd="0" presId="urn:microsoft.com/office/officeart/2009/layout/CirclePictureHierarchy"/>
    <dgm:cxn modelId="{DB9406C7-B0BE-40AD-9088-C87A8EE90293}" type="presOf" srcId="{38E5D951-BC60-4551-A1F4-E5AF24C4BC1A}" destId="{5824DE9A-416F-4E36-BCE7-931CC4785875}" srcOrd="0" destOrd="0" presId="urn:microsoft.com/office/officeart/2009/layout/CirclePictureHierarchy"/>
    <dgm:cxn modelId="{850DC3E6-2AC7-4575-8E25-B4F9EEE5934B}" type="presOf" srcId="{664C7C1D-E3E0-411C-92F4-8580829E647C}" destId="{9EBFED18-55F8-46A4-8217-8BA9F7FCFA34}" srcOrd="0" destOrd="0" presId="urn:microsoft.com/office/officeart/2009/layout/CirclePictureHierarchy"/>
    <dgm:cxn modelId="{B7CEDFF9-1690-4D60-BFA6-6B2DAE843FEF}" type="presParOf" srcId="{AA869A0A-150B-43BD-BA19-36683215C32C}" destId="{A654DE50-F46F-48F1-8C99-A4CB27C15BC6}" srcOrd="0" destOrd="0" presId="urn:microsoft.com/office/officeart/2009/layout/CirclePictureHierarchy"/>
    <dgm:cxn modelId="{964006DC-6AFD-40C6-B948-F9E75D1AE6D5}" type="presParOf" srcId="{A654DE50-F46F-48F1-8C99-A4CB27C15BC6}" destId="{7CA9ACB5-BC5D-4B9B-99C2-4ABDB4E655E2}" srcOrd="0" destOrd="0" presId="urn:microsoft.com/office/officeart/2009/layout/CirclePictureHierarchy"/>
    <dgm:cxn modelId="{C5DBADFF-1287-40C8-B559-70C7DAC41470}" type="presParOf" srcId="{7CA9ACB5-BC5D-4B9B-99C2-4ABDB4E655E2}" destId="{F23B9C4B-BF38-4951-9790-7B0CF280B566}" srcOrd="0" destOrd="0" presId="urn:microsoft.com/office/officeart/2009/layout/CirclePictureHierarchy"/>
    <dgm:cxn modelId="{2372DC99-5B75-4790-B30B-3C2F53A69658}" type="presParOf" srcId="{7CA9ACB5-BC5D-4B9B-99C2-4ABDB4E655E2}" destId="{4E5E9244-E4B6-4D64-93F7-CEF6D897121C}" srcOrd="1" destOrd="0" presId="urn:microsoft.com/office/officeart/2009/layout/CirclePictureHierarchy"/>
    <dgm:cxn modelId="{1999958C-D334-4C82-A3FE-CFAAF828E0DB}" type="presParOf" srcId="{A654DE50-F46F-48F1-8C99-A4CB27C15BC6}" destId="{37F72FEA-E4EB-4260-9DAE-CD9F35E70A80}" srcOrd="1" destOrd="0" presId="urn:microsoft.com/office/officeart/2009/layout/CirclePictureHierarchy"/>
    <dgm:cxn modelId="{34A946FB-E821-4EB6-846D-8F8B70832BC9}" type="presParOf" srcId="{37F72FEA-E4EB-4260-9DAE-CD9F35E70A80}" destId="{A1E2D56B-4796-4D48-A730-B345A788ADF0}" srcOrd="0" destOrd="0" presId="urn:microsoft.com/office/officeart/2009/layout/CirclePictureHierarchy"/>
    <dgm:cxn modelId="{1F0E4BC5-EA9C-4E42-901A-4ACDD41994FE}" type="presParOf" srcId="{37F72FEA-E4EB-4260-9DAE-CD9F35E70A80}" destId="{A90CD20B-3CE4-47D7-B97E-18A467F99BA0}" srcOrd="1" destOrd="0" presId="urn:microsoft.com/office/officeart/2009/layout/CirclePictureHierarchy"/>
    <dgm:cxn modelId="{53590593-1E10-4B8A-B92C-05BC59963968}" type="presParOf" srcId="{A90CD20B-3CE4-47D7-B97E-18A467F99BA0}" destId="{78184E99-3477-4C18-AFCF-6ADAFC425833}" srcOrd="0" destOrd="0" presId="urn:microsoft.com/office/officeart/2009/layout/CirclePictureHierarchy"/>
    <dgm:cxn modelId="{43BFD946-B728-440A-BCFA-C3BA8AD818C7}" type="presParOf" srcId="{78184E99-3477-4C18-AFCF-6ADAFC425833}" destId="{20A28A15-5630-4EF4-80C0-5F8253DFFB62}" srcOrd="0" destOrd="0" presId="urn:microsoft.com/office/officeart/2009/layout/CirclePictureHierarchy"/>
    <dgm:cxn modelId="{403BF2B3-1E6D-4966-8E69-D3922B8A13C6}" type="presParOf" srcId="{78184E99-3477-4C18-AFCF-6ADAFC425833}" destId="{363D6C39-CE5E-49C1-994D-74631F73327F}" srcOrd="1" destOrd="0" presId="urn:microsoft.com/office/officeart/2009/layout/CirclePictureHierarchy"/>
    <dgm:cxn modelId="{14861E1F-3533-4402-912D-72E4E3FF4AE4}" type="presParOf" srcId="{A90CD20B-3CE4-47D7-B97E-18A467F99BA0}" destId="{DFEEAC50-B194-471E-90B4-76466A02904B}" srcOrd="1" destOrd="0" presId="urn:microsoft.com/office/officeart/2009/layout/CirclePictureHierarchy"/>
    <dgm:cxn modelId="{57CFAA4E-43DB-4805-87D5-BF10F4808928}" type="presParOf" srcId="{DFEEAC50-B194-471E-90B4-76466A02904B}" destId="{5824DE9A-416F-4E36-BCE7-931CC4785875}" srcOrd="0" destOrd="0" presId="urn:microsoft.com/office/officeart/2009/layout/CirclePictureHierarchy"/>
    <dgm:cxn modelId="{0968C9AE-D0CB-4FA4-8494-4A3DD5A0B46E}" type="presParOf" srcId="{DFEEAC50-B194-471E-90B4-76466A02904B}" destId="{DDE10591-81A6-444F-8045-9776E6AF4F43}" srcOrd="1" destOrd="0" presId="urn:microsoft.com/office/officeart/2009/layout/CirclePictureHierarchy"/>
    <dgm:cxn modelId="{5DAA741F-950A-4386-AD6E-1D97EA4AD7A4}" type="presParOf" srcId="{DDE10591-81A6-444F-8045-9776E6AF4F43}" destId="{576568A2-AF25-429C-BD74-178152D53661}" srcOrd="0" destOrd="0" presId="urn:microsoft.com/office/officeart/2009/layout/CirclePictureHierarchy"/>
    <dgm:cxn modelId="{C3F41F5E-E566-4CAD-B2F0-00117CA94C11}" type="presParOf" srcId="{576568A2-AF25-429C-BD74-178152D53661}" destId="{7E0F5016-66EF-4893-B90B-2E369FC90509}" srcOrd="0" destOrd="0" presId="urn:microsoft.com/office/officeart/2009/layout/CirclePictureHierarchy"/>
    <dgm:cxn modelId="{283EBA59-5BA9-4113-BCE8-B55E0A260871}" type="presParOf" srcId="{576568A2-AF25-429C-BD74-178152D53661}" destId="{16BEA5A0-1FFD-4314-9CEA-ADA1E4ABCA14}" srcOrd="1" destOrd="0" presId="urn:microsoft.com/office/officeart/2009/layout/CirclePictureHierarchy"/>
    <dgm:cxn modelId="{6BAB83A5-F251-424C-A0FA-D2DB85C98069}" type="presParOf" srcId="{DDE10591-81A6-444F-8045-9776E6AF4F43}" destId="{3AD35338-E9B4-4577-B655-DDEDC2FD12C0}" srcOrd="1" destOrd="0" presId="urn:microsoft.com/office/officeart/2009/layout/CirclePictureHierarchy"/>
    <dgm:cxn modelId="{C0EDE43C-3B08-415A-854D-5A34E65A1371}" type="presParOf" srcId="{DFEEAC50-B194-471E-90B4-76466A02904B}" destId="{2ADBB7A8-E263-412C-837E-4EBD2DDA3173}" srcOrd="2" destOrd="0" presId="urn:microsoft.com/office/officeart/2009/layout/CirclePictureHierarchy"/>
    <dgm:cxn modelId="{094A5141-3DBC-4C61-83A3-FBF41658FF35}" type="presParOf" srcId="{DFEEAC50-B194-471E-90B4-76466A02904B}" destId="{47C2865D-AA3E-4D7E-A022-340A99C0CC66}" srcOrd="3" destOrd="0" presId="urn:microsoft.com/office/officeart/2009/layout/CirclePictureHierarchy"/>
    <dgm:cxn modelId="{97F042B7-2B78-4B9C-A5AE-37904D5B3B9F}" type="presParOf" srcId="{47C2865D-AA3E-4D7E-A022-340A99C0CC66}" destId="{01C6B6D6-EC70-4691-AD49-C61975D03CE1}" srcOrd="0" destOrd="0" presId="urn:microsoft.com/office/officeart/2009/layout/CirclePictureHierarchy"/>
    <dgm:cxn modelId="{2914A5B0-C311-424D-AA99-4C42E4259A53}" type="presParOf" srcId="{01C6B6D6-EC70-4691-AD49-C61975D03CE1}" destId="{086245AA-B420-4239-B206-E4497B67D609}" srcOrd="0" destOrd="0" presId="urn:microsoft.com/office/officeart/2009/layout/CirclePictureHierarchy"/>
    <dgm:cxn modelId="{69254E31-0A06-4BC6-A46E-BC187254933C}" type="presParOf" srcId="{01C6B6D6-EC70-4691-AD49-C61975D03CE1}" destId="{3D22238B-C0FA-4A29-A73A-C3B4931A775A}" srcOrd="1" destOrd="0" presId="urn:microsoft.com/office/officeart/2009/layout/CirclePictureHierarchy"/>
    <dgm:cxn modelId="{40DEF27E-12C4-40F8-AE4B-97EDA7BA103F}" type="presParOf" srcId="{47C2865D-AA3E-4D7E-A022-340A99C0CC66}" destId="{7D2E0DB8-C00D-4A54-93A3-072775EC0077}" srcOrd="1" destOrd="0" presId="urn:microsoft.com/office/officeart/2009/layout/CirclePictureHierarchy"/>
    <dgm:cxn modelId="{E684EEE8-FD6A-41FE-A677-D8D49A64F77C}" type="presParOf" srcId="{37F72FEA-E4EB-4260-9DAE-CD9F35E70A80}" destId="{9EBFED18-55F8-46A4-8217-8BA9F7FCFA34}" srcOrd="2" destOrd="0" presId="urn:microsoft.com/office/officeart/2009/layout/CirclePictureHierarchy"/>
    <dgm:cxn modelId="{578BB636-A156-4B10-8B06-D5F37830683C}" type="presParOf" srcId="{37F72FEA-E4EB-4260-9DAE-CD9F35E70A80}" destId="{3E19F90A-7607-476C-B02B-55D3A28F348F}" srcOrd="3" destOrd="0" presId="urn:microsoft.com/office/officeart/2009/layout/CirclePictureHierarchy"/>
    <dgm:cxn modelId="{7F8933C8-CAC4-4D66-91E8-0ABD577569CA}" type="presParOf" srcId="{3E19F90A-7607-476C-B02B-55D3A28F348F}" destId="{39DCAAE7-7BEB-4942-B9F9-F41DBA2C48C7}" srcOrd="0" destOrd="0" presId="urn:microsoft.com/office/officeart/2009/layout/CirclePictureHierarchy"/>
    <dgm:cxn modelId="{32F836DD-FA43-4E47-80D9-351F06581411}" type="presParOf" srcId="{39DCAAE7-7BEB-4942-B9F9-F41DBA2C48C7}" destId="{9A87B6E0-AE2B-4329-B5E9-56C1568C8C07}" srcOrd="0" destOrd="0" presId="urn:microsoft.com/office/officeart/2009/layout/CirclePictureHierarchy"/>
    <dgm:cxn modelId="{5C60E0E8-3AF5-4973-9FAC-C180288179B3}" type="presParOf" srcId="{39DCAAE7-7BEB-4942-B9F9-F41DBA2C48C7}" destId="{0A4F705A-7C69-42D2-B584-855575C4EC94}" srcOrd="1" destOrd="0" presId="urn:microsoft.com/office/officeart/2009/layout/CirclePictureHierarchy"/>
    <dgm:cxn modelId="{DCD7B70C-1DF0-467A-99DC-08D671058006}" type="presParOf" srcId="{3E19F90A-7607-476C-B02B-55D3A28F348F}" destId="{7969550B-2345-4B46-8E6B-D393FDC7A23F}" srcOrd="1" destOrd="0" presId="urn:microsoft.com/office/officeart/2009/layout/CirclePictureHierarchy"/>
    <dgm:cxn modelId="{53C232F9-04A3-4286-8D11-3A49E6EC5D1F}" type="presParOf" srcId="{7969550B-2345-4B46-8E6B-D393FDC7A23F}" destId="{B8412FFA-A356-4C51-8029-C816BCF4340D}" srcOrd="0" destOrd="0" presId="urn:microsoft.com/office/officeart/2009/layout/CirclePictureHierarchy"/>
    <dgm:cxn modelId="{9E561CDC-BFC2-4808-918F-4D8BA8BE656E}" type="presParOf" srcId="{7969550B-2345-4B46-8E6B-D393FDC7A23F}" destId="{E4D0D0D8-C142-474F-A771-DBED155B43A2}" srcOrd="1" destOrd="0" presId="urn:microsoft.com/office/officeart/2009/layout/CirclePictureHierarchy"/>
    <dgm:cxn modelId="{7C868D68-5C19-46F8-AACC-8AB7EF246305}" type="presParOf" srcId="{E4D0D0D8-C142-474F-A771-DBED155B43A2}" destId="{244776EE-E8D8-42BA-BC24-476604D19916}" srcOrd="0" destOrd="0" presId="urn:microsoft.com/office/officeart/2009/layout/CirclePictureHierarchy"/>
    <dgm:cxn modelId="{9278894C-11C4-4362-9BA3-D33756AB0380}" type="presParOf" srcId="{244776EE-E8D8-42BA-BC24-476604D19916}" destId="{552D8B9D-E05A-431A-AAD1-82756705D574}" srcOrd="0" destOrd="0" presId="urn:microsoft.com/office/officeart/2009/layout/CirclePictureHierarchy"/>
    <dgm:cxn modelId="{BDEB4C7F-F934-4CBD-A9AF-BD63F38386F8}" type="presParOf" srcId="{244776EE-E8D8-42BA-BC24-476604D19916}" destId="{A2DEE9EC-DB53-4C8F-BD71-D4243DE26988}" srcOrd="1" destOrd="0" presId="urn:microsoft.com/office/officeart/2009/layout/CirclePictureHierarchy"/>
    <dgm:cxn modelId="{8D81E81E-FC2A-4634-BB05-1FD741C05661}" type="presParOf" srcId="{E4D0D0D8-C142-474F-A771-DBED155B43A2}" destId="{98B45213-8A9F-4CB2-8AA8-45F8E90B8DD3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A8DC21-3E65-409D-AD53-DA51BB9198A0}">
      <dsp:nvSpPr>
        <dsp:cNvPr id="0" name=""/>
        <dsp:cNvSpPr/>
      </dsp:nvSpPr>
      <dsp:spPr>
        <a:xfrm>
          <a:off x="4207073" y="553198"/>
          <a:ext cx="2285715" cy="228571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22225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9B5DD6-89E9-4537-B415-4205CEB9323A}">
      <dsp:nvSpPr>
        <dsp:cNvPr id="0" name=""/>
        <dsp:cNvSpPr/>
      </dsp:nvSpPr>
      <dsp:spPr>
        <a:xfrm>
          <a:off x="54218" y="2746039"/>
          <a:ext cx="322243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Giới thiệu</a:t>
          </a:r>
        </a:p>
      </dsp:txBody>
      <dsp:txXfrm>
        <a:off x="54218" y="2746039"/>
        <a:ext cx="3222438" cy="720000"/>
      </dsp:txXfrm>
    </dsp:sp>
    <dsp:sp modelId="{CE9DF0E8-B0DE-4E1E-9FF4-6006AD8428DB}">
      <dsp:nvSpPr>
        <dsp:cNvPr id="0" name=""/>
        <dsp:cNvSpPr/>
      </dsp:nvSpPr>
      <dsp:spPr>
        <a:xfrm>
          <a:off x="588589" y="665493"/>
          <a:ext cx="2285715" cy="228571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120873-6F5C-4053-8EAD-6287A7F1097E}">
      <dsp:nvSpPr>
        <dsp:cNvPr id="0" name=""/>
        <dsp:cNvSpPr/>
      </dsp:nvSpPr>
      <dsp:spPr>
        <a:xfrm>
          <a:off x="3840582" y="2746039"/>
          <a:ext cx="322243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Nội dung</a:t>
          </a:r>
        </a:p>
      </dsp:txBody>
      <dsp:txXfrm>
        <a:off x="3840582" y="2746039"/>
        <a:ext cx="3222438" cy="720000"/>
      </dsp:txXfrm>
    </dsp:sp>
    <dsp:sp modelId="{6DB1FE51-13D0-4A38-AD6E-48D4371A1AF3}">
      <dsp:nvSpPr>
        <dsp:cNvPr id="0" name=""/>
        <dsp:cNvSpPr/>
      </dsp:nvSpPr>
      <dsp:spPr>
        <a:xfrm>
          <a:off x="8095308" y="495165"/>
          <a:ext cx="2285715" cy="228571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22225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3097FC-B1F8-4953-B0AB-E8E73D968D1C}">
      <dsp:nvSpPr>
        <dsp:cNvPr id="0" name=""/>
        <dsp:cNvSpPr/>
      </dsp:nvSpPr>
      <dsp:spPr>
        <a:xfrm>
          <a:off x="7626947" y="2746039"/>
          <a:ext cx="322243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Kết luận</a:t>
          </a:r>
        </a:p>
      </dsp:txBody>
      <dsp:txXfrm>
        <a:off x="7626947" y="2746039"/>
        <a:ext cx="3222438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412FFA-A356-4C51-8029-C816BCF4340D}">
      <dsp:nvSpPr>
        <dsp:cNvPr id="0" name=""/>
        <dsp:cNvSpPr/>
      </dsp:nvSpPr>
      <dsp:spPr>
        <a:xfrm>
          <a:off x="3948056" y="2367389"/>
          <a:ext cx="91440" cy="20967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09673"/>
              </a:lnTo>
            </a:path>
          </a:pathLst>
        </a:custGeom>
        <a:noFill/>
        <a:ln w="22225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BFED18-55F8-46A4-8217-8BA9F7FCFA34}">
      <dsp:nvSpPr>
        <dsp:cNvPr id="0" name=""/>
        <dsp:cNvSpPr/>
      </dsp:nvSpPr>
      <dsp:spPr>
        <a:xfrm>
          <a:off x="2620915" y="1492087"/>
          <a:ext cx="1372860" cy="2096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5668"/>
              </a:lnTo>
              <a:lnTo>
                <a:pt x="1372860" y="105668"/>
              </a:lnTo>
              <a:lnTo>
                <a:pt x="1372860" y="209673"/>
              </a:lnTo>
            </a:path>
          </a:pathLst>
        </a:custGeom>
        <a:noFill/>
        <a:ln w="22225" cap="rnd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DBB7A8-E263-412C-837E-4EBD2DDA3173}">
      <dsp:nvSpPr>
        <dsp:cNvPr id="0" name=""/>
        <dsp:cNvSpPr/>
      </dsp:nvSpPr>
      <dsp:spPr>
        <a:xfrm>
          <a:off x="1248055" y="2367389"/>
          <a:ext cx="915240" cy="2096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5668"/>
              </a:lnTo>
              <a:lnTo>
                <a:pt x="915240" y="105668"/>
              </a:lnTo>
              <a:lnTo>
                <a:pt x="915240" y="209673"/>
              </a:lnTo>
            </a:path>
          </a:pathLst>
        </a:custGeom>
        <a:noFill/>
        <a:ln w="22225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24DE9A-416F-4E36-BCE7-931CC4785875}">
      <dsp:nvSpPr>
        <dsp:cNvPr id="0" name=""/>
        <dsp:cNvSpPr/>
      </dsp:nvSpPr>
      <dsp:spPr>
        <a:xfrm>
          <a:off x="332814" y="2367389"/>
          <a:ext cx="915240" cy="209673"/>
        </a:xfrm>
        <a:custGeom>
          <a:avLst/>
          <a:gdLst/>
          <a:ahLst/>
          <a:cxnLst/>
          <a:rect l="0" t="0" r="0" b="0"/>
          <a:pathLst>
            <a:path>
              <a:moveTo>
                <a:pt x="915240" y="0"/>
              </a:moveTo>
              <a:lnTo>
                <a:pt x="915240" y="105668"/>
              </a:lnTo>
              <a:lnTo>
                <a:pt x="0" y="105668"/>
              </a:lnTo>
              <a:lnTo>
                <a:pt x="0" y="209673"/>
              </a:lnTo>
            </a:path>
          </a:pathLst>
        </a:custGeom>
        <a:noFill/>
        <a:ln w="22225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E2D56B-4796-4D48-A730-B345A788ADF0}">
      <dsp:nvSpPr>
        <dsp:cNvPr id="0" name=""/>
        <dsp:cNvSpPr/>
      </dsp:nvSpPr>
      <dsp:spPr>
        <a:xfrm>
          <a:off x="1248055" y="1492087"/>
          <a:ext cx="1372860" cy="209673"/>
        </a:xfrm>
        <a:custGeom>
          <a:avLst/>
          <a:gdLst/>
          <a:ahLst/>
          <a:cxnLst/>
          <a:rect l="0" t="0" r="0" b="0"/>
          <a:pathLst>
            <a:path>
              <a:moveTo>
                <a:pt x="1372860" y="0"/>
              </a:moveTo>
              <a:lnTo>
                <a:pt x="1372860" y="105668"/>
              </a:lnTo>
              <a:lnTo>
                <a:pt x="0" y="105668"/>
              </a:lnTo>
              <a:lnTo>
                <a:pt x="0" y="209673"/>
              </a:lnTo>
            </a:path>
          </a:pathLst>
        </a:custGeom>
        <a:noFill/>
        <a:ln w="22225" cap="rnd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3B9C4B-BF38-4951-9790-7B0CF280B566}">
      <dsp:nvSpPr>
        <dsp:cNvPr id="0" name=""/>
        <dsp:cNvSpPr/>
      </dsp:nvSpPr>
      <dsp:spPr>
        <a:xfrm>
          <a:off x="2288100" y="826457"/>
          <a:ext cx="665629" cy="665629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lt1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88900" dist="38100" dir="504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508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4E5E9244-E4B6-4D64-93F7-CEF6D897121C}">
      <dsp:nvSpPr>
        <dsp:cNvPr id="0" name=""/>
        <dsp:cNvSpPr/>
      </dsp:nvSpPr>
      <dsp:spPr>
        <a:xfrm>
          <a:off x="2953730" y="824793"/>
          <a:ext cx="998444" cy="6656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Try 1</a:t>
          </a:r>
        </a:p>
      </dsp:txBody>
      <dsp:txXfrm>
        <a:off x="2953730" y="824793"/>
        <a:ext cx="998444" cy="665629"/>
      </dsp:txXfrm>
    </dsp:sp>
    <dsp:sp modelId="{20A28A15-5630-4EF4-80C0-5F8253DFFB62}">
      <dsp:nvSpPr>
        <dsp:cNvPr id="0" name=""/>
        <dsp:cNvSpPr/>
      </dsp:nvSpPr>
      <dsp:spPr>
        <a:xfrm>
          <a:off x="915240" y="1701760"/>
          <a:ext cx="665629" cy="665629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lt1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88900" dist="38100" dir="504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508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63D6C39-CE5E-49C1-994D-74631F73327F}">
      <dsp:nvSpPr>
        <dsp:cNvPr id="0" name=""/>
        <dsp:cNvSpPr/>
      </dsp:nvSpPr>
      <dsp:spPr>
        <a:xfrm>
          <a:off x="1580869" y="1700096"/>
          <a:ext cx="998444" cy="6656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Try 2</a:t>
          </a:r>
        </a:p>
      </dsp:txBody>
      <dsp:txXfrm>
        <a:off x="1580869" y="1700096"/>
        <a:ext cx="998444" cy="665629"/>
      </dsp:txXfrm>
    </dsp:sp>
    <dsp:sp modelId="{7E0F5016-66EF-4893-B90B-2E369FC90509}">
      <dsp:nvSpPr>
        <dsp:cNvPr id="0" name=""/>
        <dsp:cNvSpPr/>
      </dsp:nvSpPr>
      <dsp:spPr>
        <a:xfrm>
          <a:off x="0" y="2577062"/>
          <a:ext cx="665629" cy="665629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lt1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88900" dist="38100" dir="504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508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6BEA5A0-1FFD-4314-9CEA-ADA1E4ABCA14}">
      <dsp:nvSpPr>
        <dsp:cNvPr id="0" name=""/>
        <dsp:cNvSpPr/>
      </dsp:nvSpPr>
      <dsp:spPr>
        <a:xfrm>
          <a:off x="665629" y="2575398"/>
          <a:ext cx="998444" cy="6656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Try 3</a:t>
          </a:r>
        </a:p>
      </dsp:txBody>
      <dsp:txXfrm>
        <a:off x="665629" y="2575398"/>
        <a:ext cx="998444" cy="665629"/>
      </dsp:txXfrm>
    </dsp:sp>
    <dsp:sp modelId="{086245AA-B420-4239-B206-E4497B67D609}">
      <dsp:nvSpPr>
        <dsp:cNvPr id="0" name=""/>
        <dsp:cNvSpPr/>
      </dsp:nvSpPr>
      <dsp:spPr>
        <a:xfrm>
          <a:off x="1830480" y="2577062"/>
          <a:ext cx="665629" cy="665629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lt1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88900" dist="38100" dir="504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508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D22238B-C0FA-4A29-A73A-C3B4931A775A}">
      <dsp:nvSpPr>
        <dsp:cNvPr id="0" name=""/>
        <dsp:cNvSpPr/>
      </dsp:nvSpPr>
      <dsp:spPr>
        <a:xfrm>
          <a:off x="2496110" y="2575398"/>
          <a:ext cx="998444" cy="6656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Try 3</a:t>
          </a:r>
        </a:p>
      </dsp:txBody>
      <dsp:txXfrm>
        <a:off x="2496110" y="2575398"/>
        <a:ext cx="998444" cy="665629"/>
      </dsp:txXfrm>
    </dsp:sp>
    <dsp:sp modelId="{9A87B6E0-AE2B-4329-B5E9-56C1568C8C07}">
      <dsp:nvSpPr>
        <dsp:cNvPr id="0" name=""/>
        <dsp:cNvSpPr/>
      </dsp:nvSpPr>
      <dsp:spPr>
        <a:xfrm>
          <a:off x="3660961" y="1701760"/>
          <a:ext cx="665629" cy="665629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lt1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88900" dist="38100" dir="504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508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A4F705A-7C69-42D2-B584-855575C4EC94}">
      <dsp:nvSpPr>
        <dsp:cNvPr id="0" name=""/>
        <dsp:cNvSpPr/>
      </dsp:nvSpPr>
      <dsp:spPr>
        <a:xfrm>
          <a:off x="4326590" y="1700096"/>
          <a:ext cx="998444" cy="6656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Try 2</a:t>
          </a:r>
        </a:p>
      </dsp:txBody>
      <dsp:txXfrm>
        <a:off x="4326590" y="1700096"/>
        <a:ext cx="998444" cy="665629"/>
      </dsp:txXfrm>
    </dsp:sp>
    <dsp:sp modelId="{552D8B9D-E05A-431A-AAD1-82756705D574}">
      <dsp:nvSpPr>
        <dsp:cNvPr id="0" name=""/>
        <dsp:cNvSpPr/>
      </dsp:nvSpPr>
      <dsp:spPr>
        <a:xfrm>
          <a:off x="3660961" y="2577062"/>
          <a:ext cx="665629" cy="665629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lt1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88900" dist="38100" dir="504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508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A2DEE9EC-DB53-4C8F-BD71-D4243DE26988}">
      <dsp:nvSpPr>
        <dsp:cNvPr id="0" name=""/>
        <dsp:cNvSpPr/>
      </dsp:nvSpPr>
      <dsp:spPr>
        <a:xfrm>
          <a:off x="4326590" y="2575398"/>
          <a:ext cx="998444" cy="6656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Try 3</a:t>
          </a:r>
        </a:p>
      </dsp:txBody>
      <dsp:txXfrm>
        <a:off x="4326590" y="2575398"/>
        <a:ext cx="998444" cy="6656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465664" y="1707664"/>
            <a:ext cx="11260667" cy="1770063"/>
          </a:xfrm>
        </p:spPr>
        <p:txBody>
          <a:bodyPr>
            <a:noAutofit/>
          </a:bodyPr>
          <a:lstStyle/>
          <a:p>
            <a:pPr algn="ctr"/>
            <a:r>
              <a:rPr lang="en-US" sz="6000" dirty="0">
                <a:solidFill>
                  <a:srgbClr val="FF0000"/>
                </a:solidFill>
              </a:rPr>
              <a:t>Game sudoku trên </a:t>
            </a:r>
            <a:r>
              <a:rPr lang="en-US" sz="6000" dirty="0" err="1">
                <a:solidFill>
                  <a:srgbClr val="FF0000"/>
                </a:solidFill>
              </a:rPr>
              <a:t>winform</a:t>
            </a:r>
            <a:endParaRPr lang="en-US" sz="6000" dirty="0">
              <a:solidFill>
                <a:srgbClr val="FF000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072BABE-ED47-456C-AFB2-6F89F9BDE9D0}"/>
              </a:ext>
            </a:extLst>
          </p:cNvPr>
          <p:cNvSpPr/>
          <p:nvPr/>
        </p:nvSpPr>
        <p:spPr>
          <a:xfrm>
            <a:off x="465664" y="628440"/>
            <a:ext cx="11260667" cy="9041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D31449-EF63-4520-838C-2B1C35B3C979}"/>
              </a:ext>
            </a:extLst>
          </p:cNvPr>
          <p:cNvSpPr txBox="1"/>
          <p:nvPr/>
        </p:nvSpPr>
        <p:spPr>
          <a:xfrm>
            <a:off x="1585581" y="803515"/>
            <a:ext cx="885305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Báo </a:t>
            </a:r>
            <a:r>
              <a:rPr lang="en-US" sz="3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cáo</a:t>
            </a:r>
            <a:r>
              <a:rPr lang="en-US" sz="3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đồ án 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B9C0D04-1F26-4B82-8A45-92A2D6B5B54F}"/>
              </a:ext>
            </a:extLst>
          </p:cNvPr>
          <p:cNvSpPr/>
          <p:nvPr/>
        </p:nvSpPr>
        <p:spPr>
          <a:xfrm>
            <a:off x="7890645" y="4362819"/>
            <a:ext cx="3703320" cy="15750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7CEBFF"/>
                </a:solidFill>
              </a:rPr>
              <a:t>Võ Minh Hiếu              17110136</a:t>
            </a:r>
          </a:p>
          <a:p>
            <a:r>
              <a:rPr lang="en-US" dirty="0">
                <a:solidFill>
                  <a:srgbClr val="7CEBFF"/>
                </a:solidFill>
              </a:rPr>
              <a:t>Huỳnh </a:t>
            </a:r>
            <a:r>
              <a:rPr lang="en-US" dirty="0" err="1">
                <a:solidFill>
                  <a:srgbClr val="7CEBFF"/>
                </a:solidFill>
              </a:rPr>
              <a:t>Xuân</a:t>
            </a:r>
            <a:r>
              <a:rPr lang="en-US" dirty="0">
                <a:solidFill>
                  <a:srgbClr val="7CEBFF"/>
                </a:solidFill>
              </a:rPr>
              <a:t> Huy         17110147</a:t>
            </a:r>
            <a:br>
              <a:rPr lang="en-US" dirty="0">
                <a:solidFill>
                  <a:srgbClr val="7CEBFF"/>
                </a:solidFill>
              </a:rPr>
            </a:br>
            <a:endParaRPr lang="en-US" dirty="0">
              <a:solidFill>
                <a:srgbClr val="7CEBFF"/>
              </a:solidFill>
            </a:endParaRPr>
          </a:p>
          <a:p>
            <a:r>
              <a:rPr lang="en-US" dirty="0">
                <a:solidFill>
                  <a:srgbClr val="7CEBFF"/>
                </a:solidFill>
              </a:rPr>
              <a:t>Thầy Huỳnh </a:t>
            </a:r>
            <a:r>
              <a:rPr lang="en-US" dirty="0" err="1">
                <a:solidFill>
                  <a:srgbClr val="7CEBFF"/>
                </a:solidFill>
              </a:rPr>
              <a:t>Xuân</a:t>
            </a:r>
            <a:r>
              <a:rPr lang="en-US" dirty="0">
                <a:solidFill>
                  <a:srgbClr val="7CEBFF"/>
                </a:solidFill>
              </a:rPr>
              <a:t> </a:t>
            </a:r>
            <a:r>
              <a:rPr lang="en-US" dirty="0" err="1">
                <a:solidFill>
                  <a:srgbClr val="7CEBFF"/>
                </a:solidFill>
              </a:rPr>
              <a:t>Phụng</a:t>
            </a:r>
            <a:endParaRPr lang="en-US" dirty="0">
              <a:solidFill>
                <a:srgbClr val="7CEB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D82DE-DF0F-4774-ADB1-E30F6FC67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CácH</a:t>
            </a:r>
            <a:r>
              <a:rPr lang="en-US" dirty="0"/>
              <a:t> hoạt động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B559BE-1CF8-404A-BF5D-D9E4D71C6A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183" y="1881012"/>
            <a:ext cx="3440116" cy="270776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27E2BCD-9DD3-4F09-868E-7D9ADAA2ED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441" y="1881012"/>
            <a:ext cx="3657600" cy="46577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A4CEDFA-59B5-4601-AE11-659ACCFA1A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9395" y="1881012"/>
            <a:ext cx="6388348" cy="465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104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91AAF-FCE5-4554-8A01-735067ADB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Cách Hoạt động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39F9DF-9627-4444-9B84-2E0DB97516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974" y="1819275"/>
            <a:ext cx="4305300" cy="50387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6333E51-6803-42CD-8D09-B5684C5117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819274"/>
            <a:ext cx="5187846" cy="5038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5812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igital Connections">
            <a:extLst>
              <a:ext uri="{FF2B5EF4-FFF2-40B4-BE49-F238E27FC236}">
                <a16:creationId xmlns:a16="http://schemas.microsoft.com/office/drawing/2014/main" id="{39E78A25-58A4-40E7-BF71-EC005A2F030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C89EF65-EE4B-42BE-B50A-6970FBBC6D12}"/>
              </a:ext>
            </a:extLst>
          </p:cNvPr>
          <p:cNvSpPr/>
          <p:nvPr/>
        </p:nvSpPr>
        <p:spPr>
          <a:xfrm>
            <a:off x="2644587" y="1954306"/>
            <a:ext cx="6311153" cy="2949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KẾT LUẬN</a:t>
            </a:r>
          </a:p>
        </p:txBody>
      </p:sp>
    </p:spTree>
    <p:extLst>
      <p:ext uri="{BB962C8B-B14F-4D97-AF65-F5344CB8AC3E}">
        <p14:creationId xmlns:p14="http://schemas.microsoft.com/office/powerpoint/2010/main" val="3451291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CC995-7B9B-4965-BE90-7A21E1715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điểm và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điểm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42D2EC-75B0-4840-AABC-1F6CD5E81B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28496" y="1786015"/>
            <a:ext cx="5087075" cy="536005"/>
          </a:xfrm>
        </p:spPr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điểm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A341CAF-CC73-4C67-97F8-C93FCE8D91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83331" y="2322020"/>
            <a:ext cx="5472418" cy="3617386"/>
          </a:xfrm>
        </p:spPr>
        <p:txBody>
          <a:bodyPr>
            <a:normAutofit fontScale="92500" lnSpcReduction="10000"/>
          </a:bodyPr>
          <a:lstStyle/>
          <a:p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Chức năng Hint giúp người chơi có thêm các gợi ý bổ ích trong quá trình chơi.</a:t>
            </a:r>
          </a:p>
          <a:p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Giao diện đơn giản dễ nhìn, dễ chơi.</a:t>
            </a:r>
          </a:p>
          <a:p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Lưu thông tin người chơi cho lần chơi tiếp theo.</a:t>
            </a:r>
          </a:p>
          <a:p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Có nhiều level thách thức người chơi.</a:t>
            </a:r>
          </a:p>
          <a:p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Có chức Undo và Redo khi nhập sai.</a:t>
            </a:r>
          </a:p>
          <a:p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Phân vùng 3x3 rõ ràng cho người chơi dễ phân biệt các số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7AF2A81-DEF1-4CF8-AB38-14909FED53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23736" y="1717990"/>
            <a:ext cx="5087073" cy="55337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điểm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D7D93D6-514B-4E57-9034-9989AD6569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23736" y="2322019"/>
            <a:ext cx="5531244" cy="3718054"/>
          </a:xfrm>
        </p:spPr>
        <p:txBody>
          <a:bodyPr>
            <a:normAutofit fontScale="92500" lnSpcReduction="10000"/>
          </a:bodyPr>
          <a:lstStyle/>
          <a:p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Với những ma trận có nhiều trường hợp, thì hàm giải chỉ giải được 1 trường hợp.</a:t>
            </a:r>
          </a:p>
          <a:p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Vì hàm sinh ngẫu nhiên ma trận chạy chậm.</a:t>
            </a:r>
          </a:p>
          <a:p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 chưa tối ưu hóa tốt nên ngốn nhiều Ram của máy.</a:t>
            </a:r>
          </a:p>
          <a:p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Hiện tại Database chỉ có field UserName và Password, chưa thể lưu điểm bằng thời gian.</a:t>
            </a:r>
          </a:p>
        </p:txBody>
      </p:sp>
    </p:spTree>
    <p:extLst>
      <p:ext uri="{BB962C8B-B14F-4D97-AF65-F5344CB8AC3E}">
        <p14:creationId xmlns:p14="http://schemas.microsoft.com/office/powerpoint/2010/main" val="619138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06C8E-4888-43A6-93B8-A415B34C9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ớng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phát triển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FD100A-6B56-456F-A741-6597D0D360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077691"/>
          </a:xfrm>
        </p:spPr>
        <p:txBody>
          <a:bodyPr/>
          <a:lstStyle/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Dùng User Controls thay vì mở từng form.</a:t>
            </a:r>
          </a:p>
          <a:p>
            <a:r>
              <a:rPr lang="vi-V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sẽ lưu thời gian người chơi.</a:t>
            </a:r>
          </a:p>
          <a:p>
            <a:r>
              <a:rPr lang="vi-V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 thời gian mới nếu người chơi đạt kỉ lục cao hơn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vi-VN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Tạo chức năng viết nháp.</a:t>
            </a:r>
          </a:p>
          <a:p>
            <a:r>
              <a:rPr lang="vi-V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Tạo bảng xếp hạng giữa các người chơi để so sánh.</a:t>
            </a:r>
          </a:p>
          <a:p>
            <a:r>
              <a:rPr lang="vi-V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Thiết kế game trên WPF.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4221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Digital Number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74324" y="713664"/>
            <a:ext cx="7498616" cy="567690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4324" y="2252866"/>
            <a:ext cx="7470826" cy="1304366"/>
          </a:xfrm>
        </p:spPr>
        <p:txBody>
          <a:bodyPr>
            <a:noAutofit/>
          </a:bodyPr>
          <a:lstStyle/>
          <a:p>
            <a:pPr algn="ctr"/>
            <a:r>
              <a:rPr lang="en-US" sz="4000" dirty="0">
                <a:solidFill>
                  <a:srgbClr val="FFFF00"/>
                </a:solidFill>
              </a:rPr>
              <a:t>Thank  You for  watching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561834D6-8860-47F4-96BB-ED9031F06639}"/>
              </a:ext>
            </a:extLst>
          </p:cNvPr>
          <p:cNvSpPr/>
          <p:nvPr/>
        </p:nvSpPr>
        <p:spPr>
          <a:xfrm>
            <a:off x="474324" y="2823882"/>
            <a:ext cx="7470826" cy="733350"/>
          </a:xfrm>
          <a:prstGeom prst="rect">
            <a:avLst/>
          </a:prstGeom>
          <a:noFill/>
          <a:ln w="76200"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92071B-D989-495E-B771-6B6974617A12}"/>
              </a:ext>
            </a:extLst>
          </p:cNvPr>
          <p:cNvSpPr txBox="1"/>
          <p:nvPr/>
        </p:nvSpPr>
        <p:spPr>
          <a:xfrm>
            <a:off x="8299707" y="2823882"/>
            <a:ext cx="29477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THE END….</a:t>
            </a:r>
          </a:p>
        </p:txBody>
      </p:sp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64487"/>
            <a:ext cx="11029616" cy="71887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EFF"/>
                </a:solidFill>
              </a:rPr>
              <a:t>Tổng quan</a:t>
            </a:r>
          </a:p>
        </p:txBody>
      </p:sp>
      <p:graphicFrame>
        <p:nvGraphicFramePr>
          <p:cNvPr id="4" name="Content Placeholder 3" descr="icon SmartArt graphic">
            <a:extLst>
              <a:ext uri="{FF2B5EF4-FFF2-40B4-BE49-F238E27FC236}">
                <a16:creationId xmlns:a16="http://schemas.microsoft.com/office/drawing/2014/main" id="{81E592E1-99DF-4294-A2E9-EF46299BD3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08852691"/>
              </p:ext>
            </p:extLst>
          </p:nvPr>
        </p:nvGraphicFramePr>
        <p:xfrm>
          <a:off x="645459" y="892001"/>
          <a:ext cx="10903604" cy="3961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0334259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4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7C41F23-9137-409B-B392-9B8487D653E5}"/>
              </a:ext>
            </a:extLst>
          </p:cNvPr>
          <p:cNvSpPr/>
          <p:nvPr/>
        </p:nvSpPr>
        <p:spPr>
          <a:xfrm>
            <a:off x="2770422" y="1954306"/>
            <a:ext cx="6311153" cy="2949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GIỚI THIỆU</a:t>
            </a:r>
          </a:p>
        </p:txBody>
      </p:sp>
    </p:spTree>
    <p:extLst>
      <p:ext uri="{BB962C8B-B14F-4D97-AF65-F5344CB8AC3E}">
        <p14:creationId xmlns:p14="http://schemas.microsoft.com/office/powerpoint/2010/main" val="635922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Giới thiệu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trò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sudoku</a:t>
            </a:r>
          </a:p>
        </p:txBody>
      </p:sp>
      <p:pic>
        <p:nvPicPr>
          <p:cNvPr id="11" name="Content Placeholder 4">
            <a:extLst>
              <a:ext uri="{FF2B5EF4-FFF2-40B4-BE49-F238E27FC236}">
                <a16:creationId xmlns:a16="http://schemas.microsoft.com/office/drawing/2014/main" id="{47D9BE16-119C-43B2-9AE6-18C4A150C0E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81191" y="2231480"/>
            <a:ext cx="4519315" cy="3625353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B71F1F9-0B7E-4AFC-837B-3C5FD844A0E5}"/>
              </a:ext>
            </a:extLst>
          </p:cNvPr>
          <p:cNvSpPr txBox="1"/>
          <p:nvPr/>
        </p:nvSpPr>
        <p:spPr>
          <a:xfrm>
            <a:off x="5603846" y="2231480"/>
            <a:ext cx="2919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Có nguồn gốc từ n</a:t>
            </a:r>
            <a:r>
              <a:rPr lang="vi-VN" dirty="0"/>
              <a:t>ư</a:t>
            </a:r>
            <a:r>
              <a:rPr lang="en-US" dirty="0" err="1"/>
              <a:t>ớc</a:t>
            </a:r>
            <a:r>
              <a:rPr lang="en-US" dirty="0"/>
              <a:t> Nhật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C22C13C-F387-4B9E-B2CF-AAD07C3200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191" y="2194388"/>
            <a:ext cx="4519315" cy="369953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7FB5A73-D212-474B-A653-A08C63B79F3D}"/>
              </a:ext>
            </a:extLst>
          </p:cNvPr>
          <p:cNvSpPr txBox="1"/>
          <p:nvPr/>
        </p:nvSpPr>
        <p:spPr>
          <a:xfrm>
            <a:off x="5603845" y="2860646"/>
            <a:ext cx="60069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Sau đó </a:t>
            </a:r>
            <a:r>
              <a:rPr lang="en-US" dirty="0" err="1"/>
              <a:t>trở</a:t>
            </a:r>
            <a:r>
              <a:rPr lang="en-US" dirty="0"/>
              <a:t> nên </a:t>
            </a:r>
            <a:r>
              <a:rPr lang="en-US" dirty="0" err="1"/>
              <a:t>phổ</a:t>
            </a:r>
            <a:r>
              <a:rPr lang="en-US" dirty="0"/>
              <a:t> biến trên thế giới.  Làm giới trẻ </a:t>
            </a:r>
            <a:r>
              <a:rPr lang="en-US" dirty="0" err="1"/>
              <a:t>điên</a:t>
            </a:r>
            <a:r>
              <a:rPr lang="en-US" dirty="0"/>
              <a:t> </a:t>
            </a:r>
            <a:r>
              <a:rPr lang="en-US" dirty="0" err="1"/>
              <a:t>đảo</a:t>
            </a:r>
            <a:r>
              <a:rPr lang="en-US" dirty="0"/>
              <a:t>. </a:t>
            </a:r>
            <a:r>
              <a:rPr lang="en-US" dirty="0" err="1"/>
              <a:t>Đặc</a:t>
            </a:r>
            <a:r>
              <a:rPr lang="en-US" dirty="0"/>
              <a:t> biệt là ở Anh.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7CDECE4-88F1-4899-9CF0-B174E4121F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191" y="2194387"/>
            <a:ext cx="4531948" cy="369953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E5BFF18-24FD-42C5-8D6A-DF8661F09E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71507" y="3328799"/>
            <a:ext cx="4039301" cy="286692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B503542-0960-450B-9B51-0F156086A26A}"/>
              </a:ext>
            </a:extLst>
          </p:cNvPr>
          <p:cNvSpPr txBox="1"/>
          <p:nvPr/>
        </p:nvSpPr>
        <p:spPr>
          <a:xfrm>
            <a:off x="5591212" y="2860646"/>
            <a:ext cx="28050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Gồm</a:t>
            </a:r>
            <a:r>
              <a:rPr lang="en-US" dirty="0"/>
              <a:t> 81 ô </a:t>
            </a:r>
            <a:r>
              <a:rPr lang="en-US" dirty="0" err="1"/>
              <a:t>vuông</a:t>
            </a:r>
            <a:r>
              <a:rPr lang="en-US" dirty="0"/>
              <a:t> trong ma trận có 9 dòng, 9 </a:t>
            </a:r>
            <a:r>
              <a:rPr lang="en-US" dirty="0" err="1"/>
              <a:t>cột</a:t>
            </a:r>
            <a:r>
              <a:rPr lang="en-US" dirty="0"/>
              <a:t> với các số </a:t>
            </a:r>
            <a:r>
              <a:rPr lang="en-US" dirty="0" err="1"/>
              <a:t>cho</a:t>
            </a:r>
            <a:r>
              <a:rPr lang="en-US" dirty="0"/>
              <a:t> trước</a:t>
            </a:r>
          </a:p>
        </p:txBody>
      </p:sp>
    </p:spTree>
    <p:extLst>
      <p:ext uri="{BB962C8B-B14F-4D97-AF65-F5344CB8AC3E}">
        <p14:creationId xmlns:p14="http://schemas.microsoft.com/office/powerpoint/2010/main" val="49760754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5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8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/>
      <p:bldP spid="19" grpId="0"/>
      <p:bldP spid="19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AE9D071-98CF-435C-BD2B-976514544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619FC33-16ED-4246-9596-BEFEB55E4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EEA80E1-F99F-4009-837F-2F72F8A5D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230AF9A-4641-4BD8-9F95-9607CD304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703D4EC-9389-41B6-B88B-B6FDC8CD3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7"/>
            <a:ext cx="7213600" cy="74299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Luật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343A6C-43BB-43B6-B148-5F0A0F2CB8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2610" y="1785840"/>
            <a:ext cx="5271247" cy="406520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44FFCB6-47C3-47E4-9B18-9F471220375A}"/>
              </a:ext>
            </a:extLst>
          </p:cNvPr>
          <p:cNvSpPr/>
          <p:nvPr/>
        </p:nvSpPr>
        <p:spPr>
          <a:xfrm>
            <a:off x="8009882" y="2197864"/>
            <a:ext cx="2321859" cy="32411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FA520F4-8475-485C-8101-326C1DDBBB9C}"/>
              </a:ext>
            </a:extLst>
          </p:cNvPr>
          <p:cNvSpPr txBox="1"/>
          <p:nvPr/>
        </p:nvSpPr>
        <p:spPr>
          <a:xfrm>
            <a:off x="8075733" y="2499494"/>
            <a:ext cx="2159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Điền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đầy đủ từ 1-9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950D2C-C420-4B8C-8B68-99F9E998AFD5}"/>
              </a:ext>
            </a:extLst>
          </p:cNvPr>
          <p:cNvSpPr txBox="1"/>
          <p:nvPr/>
        </p:nvSpPr>
        <p:spPr>
          <a:xfrm>
            <a:off x="8067267" y="2967335"/>
            <a:ext cx="19543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Thỏa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dòng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cột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và từng 3x3 không có số nào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trùng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nhau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035E599-78E1-4FC6-84DC-02539F49C2AE}"/>
              </a:ext>
            </a:extLst>
          </p:cNvPr>
          <p:cNvSpPr/>
          <p:nvPr/>
        </p:nvSpPr>
        <p:spPr>
          <a:xfrm>
            <a:off x="1633043" y="1780738"/>
            <a:ext cx="5271246" cy="46450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6EDA6CB-2756-4EE5-98B0-4143B285331B}"/>
              </a:ext>
            </a:extLst>
          </p:cNvPr>
          <p:cNvSpPr/>
          <p:nvPr/>
        </p:nvSpPr>
        <p:spPr>
          <a:xfrm>
            <a:off x="1612178" y="1767893"/>
            <a:ext cx="626064" cy="406520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E1F8D-B697-4694-9E39-8AD92FE7B80E}"/>
              </a:ext>
            </a:extLst>
          </p:cNvPr>
          <p:cNvSpPr/>
          <p:nvPr/>
        </p:nvSpPr>
        <p:spPr>
          <a:xfrm>
            <a:off x="3343835" y="3128682"/>
            <a:ext cx="1783977" cy="135367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2258B49-4546-4729-9571-D3A174EE5E0D}"/>
              </a:ext>
            </a:extLst>
          </p:cNvPr>
          <p:cNvSpPr txBox="1"/>
          <p:nvPr/>
        </p:nvSpPr>
        <p:spPr>
          <a:xfrm>
            <a:off x="7952164" y="4365688"/>
            <a:ext cx="2321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C63EA38-F30C-41B5-8FC6-5DC66542CB1A}"/>
              </a:ext>
            </a:extLst>
          </p:cNvPr>
          <p:cNvSpPr txBox="1"/>
          <p:nvPr/>
        </p:nvSpPr>
        <p:spPr>
          <a:xfrm>
            <a:off x="8067267" y="4007224"/>
            <a:ext cx="20538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Trò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sẽ càng khó nếu các số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tr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ớc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càng ít</a:t>
            </a:r>
          </a:p>
        </p:txBody>
      </p:sp>
    </p:spTree>
    <p:extLst>
      <p:ext uri="{BB962C8B-B14F-4D97-AF65-F5344CB8AC3E}">
        <p14:creationId xmlns:p14="http://schemas.microsoft.com/office/powerpoint/2010/main" val="420932200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10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" dur="50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10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" dur="50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10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50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10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5" dur="50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500"/>
                            </p:stCondLst>
                            <p:childTnLst>
                              <p:par>
                                <p:cTn id="37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1000" tmFilter="0, 0; .2, .5; .8, .5; 1, 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9" dur="500" autoRev="1" fill="hold"/>
                                        <p:tgtEl>
                                          <p:spTgt spid="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500"/>
                            </p:stCondLst>
                            <p:childTnLst>
                              <p:par>
                                <p:cTn id="41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1000" tmFilter="0, 0; .2, .5; .8, .5; 1, 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3" dur="500" autoRev="1" fill="hold"/>
                                        <p:tgtEl>
                                          <p:spTgt spid="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 animBg="1"/>
      <p:bldP spid="12" grpId="1" animBg="1"/>
      <p:bldP spid="12" grpId="2" animBg="1"/>
      <p:bldP spid="14" grpId="0" animBg="1"/>
      <p:bldP spid="14" grpId="1" animBg="1"/>
      <p:bldP spid="14" grpId="2" animBg="1"/>
      <p:bldP spid="20" grpId="0" animBg="1"/>
      <p:bldP spid="20" grpId="1" animBg="1"/>
      <p:bldP spid="20" grpId="2" animBg="1"/>
      <p:bldP spid="2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8351D-A9ED-498F-9EBB-7AE31F043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Giới thiệu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toán quay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5C9A4B-FD3C-4227-9807-D2E7888E0B5E}"/>
              </a:ext>
            </a:extLst>
          </p:cNvPr>
          <p:cNvSpPr txBox="1"/>
          <p:nvPr/>
        </p:nvSpPr>
        <p:spPr>
          <a:xfrm>
            <a:off x="430306" y="1927412"/>
            <a:ext cx="5970494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Chia bài toán thành những bài toán con, kết quả các bài toán con là kết quả của bài toán lớn.</a:t>
            </a:r>
          </a:p>
          <a:p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vi-V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ếu gặp phải một hướng nào đó mà biết chắc không thể tìm thấy đáp án thì quay lại bước trước đó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vi-V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ìm hướng khác kế tiếp hướng vừa tìm kiếm đó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2F07F8D4-5256-43DB-8B4C-456A04F1F06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37183739"/>
              </p:ext>
            </p:extLst>
          </p:nvPr>
        </p:nvGraphicFramePr>
        <p:xfrm>
          <a:off x="6436659" y="1760948"/>
          <a:ext cx="5325035" cy="40674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1091921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1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igital Connections">
            <a:extLst>
              <a:ext uri="{FF2B5EF4-FFF2-40B4-BE49-F238E27FC236}">
                <a16:creationId xmlns:a16="http://schemas.microsoft.com/office/drawing/2014/main" id="{39E78A25-58A4-40E7-BF71-EC005A2F030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C89EF65-EE4B-42BE-B50A-6970FBBC6D12}"/>
              </a:ext>
            </a:extLst>
          </p:cNvPr>
          <p:cNvSpPr/>
          <p:nvPr/>
        </p:nvSpPr>
        <p:spPr>
          <a:xfrm>
            <a:off x="2644587" y="1954306"/>
            <a:ext cx="6311153" cy="2949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NỘI DUNG</a:t>
            </a:r>
          </a:p>
        </p:txBody>
      </p:sp>
    </p:spTree>
    <p:extLst>
      <p:ext uri="{BB962C8B-B14F-4D97-AF65-F5344CB8AC3E}">
        <p14:creationId xmlns:p14="http://schemas.microsoft.com/office/powerpoint/2010/main" val="19788341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B90DA-8A9F-41FF-B683-95D119B29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894" y="729658"/>
            <a:ext cx="3333376" cy="988332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Thuật toán giải game sudoku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ACFADCA-6F56-4B51-83B6-82D431CF48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775" y="1946246"/>
            <a:ext cx="7794846" cy="4676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21407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2AB45-77E4-4A20-BC17-56C5C07CE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Thiết kế class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268D943-6EC2-4AFB-B81C-CD8C8BC8B2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2345" y="635044"/>
            <a:ext cx="3607310" cy="607281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5AFF970-6FCA-4025-8267-7CA85F773C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2750" y="1852261"/>
            <a:ext cx="2445316" cy="193117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B3C1F41-0887-4A0E-963F-F487275557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87741" y="2829983"/>
            <a:ext cx="3212997" cy="190690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F9AB56C-2695-419B-A856-8F5255A4B6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12868" y="4300172"/>
            <a:ext cx="2405080" cy="1931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4989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EBC12AA-1C15-4500-BC9C-8EE83A441DE9}">
  <ds:schemaRefs>
    <ds:schemaRef ds:uri="http://schemas.microsoft.com/office/2006/documentManagement/types"/>
    <ds:schemaRef ds:uri="http://schemas.microsoft.com/office/2006/metadata/properties"/>
    <ds:schemaRef ds:uri="16c05727-aa75-4e4a-9b5f-8a80a1165891"/>
    <ds:schemaRef ds:uri="http://purl.org/dc/elements/1.1/"/>
    <ds:schemaRef ds:uri="http://www.w3.org/XML/1998/namespace"/>
    <ds:schemaRef ds:uri="http://schemas.microsoft.com/office/infopath/2007/PartnerControls"/>
    <ds:schemaRef ds:uri="http://purl.org/dc/terms/"/>
    <ds:schemaRef ds:uri="http://schemas.openxmlformats.org/package/2006/metadata/core-properties"/>
    <ds:schemaRef ds:uri="71af3243-3dd4-4a8d-8c0d-dd76da1f02a5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BA0CF3B2-1F0F-4FC5-8002-3E4869ABAD5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F69AFF4-BB30-4BA0-AD22-82CC3C4327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 Dividend design</Template>
  <TotalTime>0</TotalTime>
  <Words>425</Words>
  <Application>Microsoft Office PowerPoint</Application>
  <PresentationFormat>Widescreen</PresentationFormat>
  <Paragraphs>58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Gill Sans MT</vt:lpstr>
      <vt:lpstr>Tahoma</vt:lpstr>
      <vt:lpstr>Times New Roman</vt:lpstr>
      <vt:lpstr>Wingdings 2</vt:lpstr>
      <vt:lpstr>Dividend</vt:lpstr>
      <vt:lpstr>Game sudoku trên winform</vt:lpstr>
      <vt:lpstr>Tổng quan</vt:lpstr>
      <vt:lpstr>PowerPoint Presentation</vt:lpstr>
      <vt:lpstr>Giới thiệu trò chơi sudoku</vt:lpstr>
      <vt:lpstr>Luật chơi</vt:lpstr>
      <vt:lpstr>Giới thiệu ThuậT toán quay lui</vt:lpstr>
      <vt:lpstr>PowerPoint Presentation</vt:lpstr>
      <vt:lpstr>Thuật toán giải game sudoku</vt:lpstr>
      <vt:lpstr>Thiết kế class</vt:lpstr>
      <vt:lpstr>CácH hoạt động</vt:lpstr>
      <vt:lpstr>Cách Hoạt động</vt:lpstr>
      <vt:lpstr>PowerPoint Presentation</vt:lpstr>
      <vt:lpstr>Ưu điểm và nhược điểm</vt:lpstr>
      <vt:lpstr>Hướng phát triển</vt:lpstr>
      <vt:lpstr>Thank  You for  watching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2018-12-13T05:14:54Z</dcterms:created>
  <dcterms:modified xsi:type="dcterms:W3CDTF">2019-12-02T15:15:21Z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