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5" r:id="rId11"/>
    <p:sldId id="273" r:id="rId12"/>
    <p:sldId id="274" r:id="rId13"/>
    <p:sldId id="266" r:id="rId14"/>
    <p:sldId id="271" r:id="rId15"/>
    <p:sldId id="272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 đồ án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 đồ án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5664" y="1707664"/>
            <a:ext cx="11260667" cy="17700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Game sudoku trên </a:t>
            </a:r>
            <a:r>
              <a:rPr lang="en-US" sz="6000" dirty="0" err="1">
                <a:solidFill>
                  <a:srgbClr val="FF0000"/>
                </a:solidFill>
              </a:rPr>
              <a:t>winform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65664" y="628440"/>
            <a:ext cx="11260667" cy="90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585581" y="803515"/>
            <a:ext cx="8853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C0D04-1F26-4B82-8A45-92A2D6B5B54F}"/>
              </a:ext>
            </a:extLst>
          </p:cNvPr>
          <p:cNvSpPr/>
          <p:nvPr/>
        </p:nvSpPr>
        <p:spPr>
          <a:xfrm>
            <a:off x="7890645" y="4000183"/>
            <a:ext cx="3703320" cy="14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CEBFF"/>
                </a:solidFill>
              </a:rPr>
              <a:t>Thầy 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Phụng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Minh Hiếu      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Huỳnh </a:t>
            </a:r>
            <a:r>
              <a:rPr lang="en-US" dirty="0" err="1">
                <a:solidFill>
                  <a:srgbClr val="7CEBFF"/>
                </a:solidFill>
              </a:rPr>
              <a:t>Xuân</a:t>
            </a:r>
            <a:r>
              <a:rPr lang="en-US" dirty="0">
                <a:solidFill>
                  <a:srgbClr val="7CEBFF"/>
                </a:solidFill>
              </a:rPr>
              <a:t> Huy         17110147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3333376" cy="988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giải game sudoku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FADCA-6F56-4B51-83B6-82D431C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4" y="1946246"/>
            <a:ext cx="7887125" cy="47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96" y="1786015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331" y="2322020"/>
            <a:ext cx="5472418" cy="3617386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Hint giúp người chơi có thêm các gợi ý bổ ích trong quá trình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 dễ nhìn, dễ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thông tin người chơi cho lần chơi tiếp theo.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level thách thức người chơi.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Undo và Redo khi nhập sai.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vùng 3x3 rõ ràng cho người chơi dễ phân biệt các 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Hint giúp người chơi giải dễ dàng hơn.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717990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6" y="2322019"/>
            <a:ext cx="5531244" cy="3718054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những ma trận có nhiều trường hợp, thì hàm giải chỉ giải được 1 trường hợp.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Vì hàm sinh ngẫu nhiên ma trận chạy chậm.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 nên ngốn nhiều Ram của máy.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Database chỉ có field UserName và Password, chưa thể lưu điểm bằng thời gian.</a:t>
            </a: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7691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User Controls thay vì mở từng form.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sẽ lưu thời gian người chơi.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thời gian mới nếu người chơi đạt kỉ lục cao hơn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viết nháp.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bảng xếp hạng giữa các người chơi để so sánh.</a:t>
            </a:r>
          </a:p>
          <a:p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game trên WPF.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03973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770422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ĐỒ ÁN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8009882" y="219786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83739"/>
              </p:ext>
            </p:extLst>
          </p:nvPr>
        </p:nvGraphicFramePr>
        <p:xfrm>
          <a:off x="6436659" y="1760948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B45-77E4-4A20-BC17-56C5C07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Thiết kế class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1DED3C-3077-4D27-A616-A725F58C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84" y="2006657"/>
            <a:ext cx="6817329" cy="4149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DC7649-6EA7-4CBA-919E-A7B3665B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8" y="1966577"/>
            <a:ext cx="9654835" cy="41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4A4E-592B-426D-9F2F-B67180A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413678" cy="1013800"/>
          </a:xfrm>
        </p:spPr>
        <p:txBody>
          <a:bodyPr/>
          <a:lstStyle/>
          <a:p>
            <a:r>
              <a:rPr lang="en-US" dirty="0" err="1"/>
              <a:t>ChessBOard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9184-D6B0-47BC-8796-4208D1D0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5" y="1837189"/>
            <a:ext cx="6650867" cy="480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C6A1C-0312-4A7A-9BBB-CE7CC3D7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90" y="2348918"/>
            <a:ext cx="3312554" cy="25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78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435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Tahoma</vt:lpstr>
      <vt:lpstr>Times New Roman</vt:lpstr>
      <vt:lpstr>Wingdings 2</vt:lpstr>
      <vt:lpstr>Dividend</vt:lpstr>
      <vt:lpstr>Game sudoku trên winform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PowerPoint Presentation</vt:lpstr>
      <vt:lpstr>Thiết kế class</vt:lpstr>
      <vt:lpstr>ChessBOard</vt:lpstr>
      <vt:lpstr>Thuật toán giải game sudoku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2019-11-29T07:40:48Z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