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1AD12-1EEF-46EA-9E8F-363354C6576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3BF45-1317-4AA9-96D4-527AA8C1C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A784-072A-74E8-DC2B-879FC1082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84543-7B17-7AE8-D4C4-E27B7DC98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E1D9-46CB-48E6-274F-EC531086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F0FC-D543-4181-83E6-0FA43A6DA7A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5D5EA-CF11-8173-40D6-599CCD09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80B3D-D722-0510-B429-99AAAC0B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E268-F220-49B5-88F3-EC4288AD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8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CCC7-2D8C-F0A1-D3C9-63E7A87F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BD7DD-8AD2-5F26-E1D5-ACCE06CC8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4CD8-19F4-E6CE-7044-AB402AF7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F0FC-D543-4181-83E6-0FA43A6DA7A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BFFF5-7C98-09AB-2DA8-D8859322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5B7DB-3D3D-8570-7538-18E251D3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E268-F220-49B5-88F3-EC4288AD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0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FE3E6-8F13-5BED-CD36-B3F2A8D2F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051B0-3CD3-D890-7814-2DD7F78A9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1C8A-A737-79FA-C641-DC0A2C12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F0FC-D543-4181-83E6-0FA43A6DA7A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63AE2-E763-56D8-87D8-31959215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66D4-AC33-4D7A-BEC5-7E31FE88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E268-F220-49B5-88F3-EC4288AD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1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1284-5EE0-5540-1F98-C6D51DCC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07EE-211F-9D61-7FB6-FD6A13E9A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21B80-B585-2C17-5661-96333D3B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F0FC-D543-4181-83E6-0FA43A6DA7A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0AB89-CB43-6FD1-B05B-478144DA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0317-B504-513E-D802-4B07C4605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E268-F220-49B5-88F3-EC4288AD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C0AD-90C6-B300-611E-4379E7A4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3ED25-923A-DB98-5FF5-CFAE79623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E502-6487-E666-E9E0-586455E2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F0FC-D543-4181-83E6-0FA43A6DA7A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EA8D-145B-F369-71A0-7B0BB6CE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B4E2-7E28-BC9B-F30A-40EFE320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E268-F220-49B5-88F3-EC4288AD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9274-614F-F44C-1CDE-145D1B66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3C975-7578-6ECE-C3E5-7E602B08C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DB69B-5311-A28D-05DE-0ABA854C3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CD8CE-0EE8-F147-C5AC-FA65D198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F0FC-D543-4181-83E6-0FA43A6DA7A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6821F-A6EB-0717-2B0C-FBB2A0B0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2DDF6-D04F-6557-B25D-172664FE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E268-F220-49B5-88F3-EC4288AD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5057-A4A8-710D-72F6-706D0D70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69C9-2DB8-A14A-F463-1365C4789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F67A2-03E7-FE93-7B0C-FA39374D8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8614B-7C5C-CD4F-FB23-D115E3195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354A1-3C2E-D153-47AE-9C6B3972E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1E24E-03B8-77B0-690E-50D022B5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F0FC-D543-4181-83E6-0FA43A6DA7A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62731-7922-2737-791A-DC0CCB319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A8A86-72A1-731E-C088-5BD93270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E268-F220-49B5-88F3-EC4288AD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2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25AC-0DB6-5B9C-5E06-5DC78BB2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0DECA-E889-F206-0BDF-D41F27BE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F0FC-D543-4181-83E6-0FA43A6DA7A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3255D-905D-7AC9-0188-9ED2A9EB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4A57B-EA81-1198-FEEC-23B0D280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E268-F220-49B5-88F3-EC4288AD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BCF1B-E3E1-2794-F16B-E2EB44BBF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F0FC-D543-4181-83E6-0FA43A6DA7A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38B6E-3729-69D4-7E95-713CEDE1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222E5-59EE-B27E-9B4E-28475E11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E268-F220-49B5-88F3-EC4288AD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E13F-CED9-2CCA-7AE8-FB417856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C069-B881-B398-073E-5AAA1307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2CAEB-7AF5-BFC0-46DA-0926126EC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EB9B1-5E40-7840-FEBE-D799BE03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F0FC-D543-4181-83E6-0FA43A6DA7A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485DB-22C9-1993-BDE8-E6DA4A33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60D10-7240-5663-80FA-A9F674A1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E268-F220-49B5-88F3-EC4288AD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2EC9-4B86-190B-3237-13F24E38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8E38F-D220-FF36-2968-8741DF800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43266-3D54-C6E4-8FBF-33EB0CA9E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0200D-0295-08F3-371F-E9224BC4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F0FC-D543-4181-83E6-0FA43A6DA7A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A19FF-F53E-974F-F69D-C72B52DF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956DD-1BEA-DB58-1BD1-1B696F7C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4E268-F220-49B5-88F3-EC4288AD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6827C-3FED-1EB3-9509-3D1EDEB9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08801-6BAA-8E41-618D-9FD2B982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F04C-6931-E1DC-223D-CA330113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F0FC-D543-4181-83E6-0FA43A6DA7A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A692D-7D3E-E96A-1C34-A5EC4F6A2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4957-EAA2-F4FD-0B30-E82079BA7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E268-F220-49B5-88F3-EC4288AD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8640-15F8-E2F1-8249-8FE18496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                         Bài 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F08C-517A-7E66-DE34-B0484971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163" y="1816572"/>
            <a:ext cx="10515600" cy="4351338"/>
          </a:xfrm>
          <a:effectLst>
            <a:innerShdw blurRad="114300">
              <a:prstClr val="black"/>
            </a:innerShdw>
          </a:effectLst>
        </p:spPr>
        <p:txBody>
          <a:bodyPr/>
          <a:lstStyle/>
          <a:p>
            <a:pPr marL="0" indent="0">
              <a:buNone/>
            </a:pPr>
            <a:r>
              <a:rPr lang="vi-V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Giới thiệu bản thân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775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1A3D-BE4A-0917-E177-F5C2EB7F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1,Sở thích và sở trường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5E5C-B028-C6A7-D080-632C19A985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 dirty="0"/>
              <a:t>Sở thích</a:t>
            </a:r>
          </a:p>
          <a:p>
            <a:pPr>
              <a:buFontTx/>
              <a:buChar char="-"/>
            </a:pPr>
            <a:r>
              <a:rPr lang="vi-VN" dirty="0"/>
              <a:t>Đánh cầu lông</a:t>
            </a:r>
          </a:p>
          <a:p>
            <a:pPr>
              <a:buFontTx/>
              <a:buChar char="-"/>
            </a:pPr>
            <a:r>
              <a:rPr lang="vi-VN" dirty="0"/>
              <a:t>Tập gym </a:t>
            </a:r>
          </a:p>
          <a:p>
            <a:pPr>
              <a:buFontTx/>
              <a:buChar char="-"/>
            </a:pPr>
            <a:r>
              <a:rPr lang="vi-VN" dirty="0"/>
              <a:t>Chơi game</a:t>
            </a:r>
          </a:p>
          <a:p>
            <a:pPr>
              <a:buFontTx/>
              <a:buChar char="-"/>
            </a:pPr>
            <a:r>
              <a:rPr lang="vi-VN" dirty="0"/>
              <a:t>Đọc sách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CCBF-FF71-3977-9C6D-159C83D2C4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vi-VN" dirty="0"/>
              <a:t>Sở trường</a:t>
            </a:r>
          </a:p>
          <a:p>
            <a:pPr>
              <a:buFontTx/>
              <a:buChar char="-"/>
            </a:pPr>
            <a:r>
              <a:rPr lang="vi-VN" dirty="0"/>
              <a:t>Các môn tự nhiên như: toán, lý, hóa</a:t>
            </a:r>
          </a:p>
          <a:p>
            <a:pPr>
              <a:buFontTx/>
              <a:buChar char="-"/>
            </a:pPr>
            <a:r>
              <a:rPr lang="vi-VN" dirty="0"/>
              <a:t>Có khả năng làm lãnh đạo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64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161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                       Bài tập</vt:lpstr>
      <vt:lpstr>1,Sở thích và sở trường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Hiếu</dc:creator>
  <cp:lastModifiedBy>Nguyễn Hiếu</cp:lastModifiedBy>
  <cp:revision>3</cp:revision>
  <dcterms:created xsi:type="dcterms:W3CDTF">2025-09-30T00:24:45Z</dcterms:created>
  <dcterms:modified xsi:type="dcterms:W3CDTF">2025-09-30T00:38:14Z</dcterms:modified>
</cp:coreProperties>
</file>