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8"/>
  </p:notesMasterIdLst>
  <p:handoutMasterIdLst>
    <p:handoutMasterId r:id="rId9"/>
  </p:handoutMasterIdLst>
  <p:sldIdLst>
    <p:sldId id="312" r:id="rId5"/>
    <p:sldId id="304" r:id="rId6"/>
    <p:sldId id="307" r:id="rId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 snapToObjects="1">
      <p:cViewPr varScale="1">
        <p:scale>
          <a:sx n="119" d="100"/>
          <a:sy n="119" d="100"/>
        </p:scale>
        <p:origin x="156" y="10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exels.com/vi-vn/anh/nh-ng-ng-i-c-c-cham-h-c-dang-lam-vi-c-318315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cap="none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Hình</a:t>
            </a:r>
            <a:r>
              <a:rPr lang="en-US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vi-VN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Ảnh</a:t>
            </a:r>
            <a:r>
              <a:rPr lang="en-US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cap="none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minh</a:t>
            </a:r>
            <a:r>
              <a:rPr lang="en-US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</a:t>
            </a:r>
            <a:r>
              <a:rPr lang="en-US" cap="none" dirty="0" err="1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họa</a:t>
            </a:r>
            <a:endParaRPr lang="en-US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vi-VN" dirty="0"/>
              <a:t>1,CHèn ẢNh</a:t>
            </a:r>
            <a:endParaRPr lang="en-US" dirty="0"/>
          </a:p>
        </p:txBody>
      </p:sp>
      <p:pic>
        <p:nvPicPr>
          <p:cNvPr id="6" name="Content Placeholder 5" descr="Two colleagues planning on board with sticky notes">
            <a:extLst>
              <a:ext uri="{FF2B5EF4-FFF2-40B4-BE49-F238E27FC236}">
                <a16:creationId xmlns:a16="http://schemas.microsoft.com/office/drawing/2014/main" id="{CF3F29A0-8918-BF0E-FFCE-A0D45E5F3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73330" y="2907465"/>
            <a:ext cx="4807777" cy="32067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vi-VN" dirty="0"/>
              <a:t>Tam giác vuông</a:t>
            </a:r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C6B32B1-256D-EDCE-39E1-326194B5803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7249" r="27249"/>
          <a:stretch>
            <a:fillRect/>
          </a:stretch>
        </p:blipFill>
        <p:spPr/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63F1BF7E-108A-F0B5-0496-8A9F78C8B15D}"/>
              </a:ext>
            </a:extLst>
          </p:cNvPr>
          <p:cNvSpPr/>
          <p:nvPr/>
        </p:nvSpPr>
        <p:spPr>
          <a:xfrm>
            <a:off x="7291137" y="1844841"/>
            <a:ext cx="914400" cy="914400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{AD7D2C66-6C05-4D12-A2D1-E76CBC1ACE56}TF8a9b5915-b8c7-461e-8cdd-693d48b5e32371f7b7e2_win32-4bf0b9a2ea37</Template>
  <TotalTime>11</TotalTime>
  <Words>12</Words>
  <Application>Microsoft Office PowerPoint</Application>
  <PresentationFormat>Widescreen</PresentationFormat>
  <Paragraphs>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Sabon Next LT</vt:lpstr>
      <vt:lpstr>Custom</vt:lpstr>
      <vt:lpstr>Hình Ảnh minh họa</vt:lpstr>
      <vt:lpstr>1,CHèn ẢNh</vt:lpstr>
      <vt:lpstr>Tam giác vuông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Nguyễn Hiếu</dc:creator>
  <cp:lastModifiedBy>Nguyễn Hiếu</cp:lastModifiedBy>
  <cp:revision>1</cp:revision>
  <dcterms:created xsi:type="dcterms:W3CDTF">2025-09-30T00:36:20Z</dcterms:created>
  <dcterms:modified xsi:type="dcterms:W3CDTF">2025-09-30T00:47:25Z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