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F776-FA98-CC1B-502F-D322D2E6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0439" y="477431"/>
            <a:ext cx="7485134" cy="977622"/>
          </a:xfrm>
        </p:spPr>
        <p:txBody>
          <a:bodyPr>
            <a:normAutofit/>
          </a:bodyPr>
          <a:lstStyle/>
          <a:p>
            <a:r>
              <a:rPr lang="en-US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Transition </a:t>
            </a:r>
            <a:r>
              <a:rPr lang="en-US" sz="3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3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Animation</a:t>
            </a: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D24EF-9AE5-1446-934C-5F8F9C391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4491" y="1941580"/>
            <a:ext cx="8506468" cy="977622"/>
          </a:xfrm>
        </p:spPr>
        <p:txBody>
          <a:bodyPr/>
          <a:lstStyle/>
          <a:p>
            <a:r>
              <a:rPr lang="vi-VN" dirty="0"/>
              <a:t>1,Cách làm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DFBE-D52D-86C1-06B6-B24E025C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1,Transition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264C-AA8A-5814-3912-40181BF9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 hiệu ứng chuyển từ slide này sang slide khác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34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4D6D-4FEC-2661-BE96-EBFAA426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2, Animation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6FA6-E86D-8874-73A6-46B641D3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Là hiệu ứng xuất hiện,biến mất hoặc làm nổi bật một đối tượng trong Slide.</a:t>
            </a:r>
            <a:endParaRPr lang="en-US" dirty="0"/>
          </a:p>
        </p:txBody>
      </p: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529B900E-1163-27CC-1970-CADEA2F33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52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1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9FD7-CD13-EEB0-DB4A-45B054AB1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66C4-2098-7059-506C-01EF7B12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3, hiệu ứng Morph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67D5-AD0F-B8DB-6EA9-2B7A6254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B782AAA3-4C02-C01D-55AA-9947F17C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6747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50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{08585D16-D7D8-4F59-B2F6-EE81AFBB38C3}TFc986dd65-aaf0-4d5c-bef9-9c391ee05f7b738e0fce-4a319d133af4</Template>
  <TotalTime>10</TotalTime>
  <Words>48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hiệu ứng Transition và Animation</vt:lpstr>
      <vt:lpstr>1,Transition</vt:lpstr>
      <vt:lpstr>2, Animation</vt:lpstr>
      <vt:lpstr>3, hiệu ứng Morph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Hiếu</dc:creator>
  <cp:lastModifiedBy>Nguyễn Hiếu</cp:lastModifiedBy>
  <cp:revision>1</cp:revision>
  <dcterms:created xsi:type="dcterms:W3CDTF">2025-09-30T00:48:40Z</dcterms:created>
  <dcterms:modified xsi:type="dcterms:W3CDTF">2025-09-30T00:59:17Z</dcterms:modified>
</cp:coreProperties>
</file>