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0F91-3757-4354-8E9B-8138A7B7A2E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3AFC3-7377-4B58-BE07-8C9C4C5495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1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lm-rezensionen.de/2017/05/youll-never-walk-alone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fhlogo.blogspot.com/2011/02/liverpool-fc.html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creativecommons.org/licenses/by-nc-sa/3.0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5858-FEFC-ADB2-DDFC-A9F060512C4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dirty="0"/>
              <a:t>Chỉnh Slide Master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EA456-06D0-481B-2072-2760CE855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34587-99C7-0988-65B4-73CFE2EA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0404-D3C6-4736-B27E-16F34412672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30ED-6B37-BC37-408C-A720585C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614FE-43DE-602E-AB37-926FBD2A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45A-17EA-4D3A-8AAA-1D7D2137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30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F2AD-4A45-1AC4-0C7B-9DFA214612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 dirty="0"/>
              <a:t>Master Slide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73B1-CE9D-672B-C8F5-C14B81EA9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dirty="0"/>
              <a:t>Liverpool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8F4E1-CC54-A6F6-E715-6F8E1F828DD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vi-VN" dirty="0"/>
              <a:t>You’ll never walk alone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4FECE-2878-8810-8AC7-B34A8814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0404-D3C6-4736-B27E-16F34412672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E3D29-20B0-6560-4243-CBFA97F22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7E129-05A9-62E7-A590-DA475885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D845A-17EA-4D3A-8AAA-1D7D2137D1A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59763F-4A17-172D-7671-012B79289D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40023" y="2469571"/>
            <a:ext cx="2144015" cy="30268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0768E4-A987-21B6-664D-408BD7C41978}"/>
              </a:ext>
            </a:extLst>
          </p:cNvPr>
          <p:cNvSpPr txBox="1"/>
          <p:nvPr userDrawn="1"/>
        </p:nvSpPr>
        <p:spPr>
          <a:xfrm>
            <a:off x="7940023" y="5703519"/>
            <a:ext cx="2144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ilm-rezensionen.de/2017/05/youll-never-walk-alon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DB7AAB-970E-148B-632A-D2EE23FFC4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255843" y="2028641"/>
            <a:ext cx="2786176" cy="37682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AA87B99-C6EA-D9D9-3DDE-6FDA18FDED19}"/>
              </a:ext>
            </a:extLst>
          </p:cNvPr>
          <p:cNvSpPr txBox="1"/>
          <p:nvPr userDrawn="1"/>
        </p:nvSpPr>
        <p:spPr>
          <a:xfrm>
            <a:off x="2255843" y="5942568"/>
            <a:ext cx="2600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s://fhlogo.blogspot.com/2011/02/liverpool-fc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66430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F08F3-48FD-25EF-0F18-B218CDF4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Slide Master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60DC0-4749-A058-31F4-E84BD3308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CB1C-3538-72E1-0C47-72A8E3060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0404-D3C6-4736-B27E-16F34412672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9192-11D7-C7C0-5867-488F8BBEC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54B99-2807-B33D-5399-C66275BE9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845A-17EA-4D3A-8AAA-1D7D2137D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2ABD-D7F0-A6D0-3B8D-C52C3A98F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46887-26B9-4622-E611-1E4C482098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5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Hiếu</dc:creator>
  <cp:lastModifiedBy>Nguyễn Hiếu</cp:lastModifiedBy>
  <cp:revision>2</cp:revision>
  <dcterms:created xsi:type="dcterms:W3CDTF">2025-09-30T01:13:58Z</dcterms:created>
  <dcterms:modified xsi:type="dcterms:W3CDTF">2025-09-30T01:15:04Z</dcterms:modified>
</cp:coreProperties>
</file>