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363720047583979E-2"/>
          <c:y val="2.6075085795647799E-2"/>
          <c:w val="0.93363625670177219"/>
          <c:h val="0.706822586239296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Bánh mỳ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E-423E-8554-88D62A378D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Xôi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E-423E-8554-88D62A378D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BE-423E-8554-88D62A378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0329328"/>
        <c:axId val="1630351408"/>
      </c:barChart>
      <c:catAx>
        <c:axId val="163032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351408"/>
        <c:crosses val="autoZero"/>
        <c:auto val="1"/>
        <c:lblAlgn val="ctr"/>
        <c:lblOffset val="100"/>
        <c:noMultiLvlLbl val="0"/>
      </c:catAx>
      <c:valAx>
        <c:axId val="163035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32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363720047583979E-2"/>
          <c:y val="2.6075085795647799E-2"/>
          <c:w val="0.93363625670177219"/>
          <c:h val="0.706822586239296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Bánh mỳ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BE-423E-8554-88D62A378D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Xôi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BE-423E-8554-88D62A378D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Chè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BE-423E-8554-88D62A378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0329328"/>
        <c:axId val="1630351408"/>
      </c:lineChart>
      <c:catAx>
        <c:axId val="163032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351408"/>
        <c:crosses val="autoZero"/>
        <c:auto val="1"/>
        <c:lblAlgn val="ctr"/>
        <c:lblOffset val="100"/>
        <c:noMultiLvlLbl val="0"/>
      </c:catAx>
      <c:valAx>
        <c:axId val="163035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32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vi-VN" dirty="0"/>
              <a:t>Biểu đồ doanh thu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Nguyễn Minh Hiếu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FFFF"/>
                </a:solidFill>
              </a:rPr>
              <a:t>Doanh thu kinh doanh 1 năm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7B7637-07C4-EC83-EF53-B5AAAC4AD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662638"/>
              </p:ext>
            </p:extLst>
          </p:nvPr>
        </p:nvGraphicFramePr>
        <p:xfrm>
          <a:off x="1642387" y="845721"/>
          <a:ext cx="5688716" cy="384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703D5-1452-640B-AD9F-5B0675B9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A5D9633-656B-D5CD-BFFF-68A9002F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0D70F-977A-3EE0-D9C6-71BDF8AA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408FD-7475-A8C2-E215-6014FF43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9CDF1-0ACB-DF4C-4E9E-7C9EF891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FFFF"/>
                </a:solidFill>
              </a:rPr>
              <a:t>Doanh thu kinh doanh 1 năm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1BEB3F-DBFE-7836-81D8-269B1AF70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127299"/>
              </p:ext>
            </p:extLst>
          </p:nvPr>
        </p:nvGraphicFramePr>
        <p:xfrm>
          <a:off x="1642387" y="845721"/>
          <a:ext cx="5688716" cy="384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41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{3E46950D-5FFA-4BF5-88F0-57A0D95E4FA6}TFf0a5ceae-4542-492d-822e-d65a94fb0e1e3b562c5a_win32-009a0557e699</Template>
  <TotalTime>14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Custom</vt:lpstr>
      <vt:lpstr>Biểu đồ doanh thu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Hiếu</dc:creator>
  <cp:lastModifiedBy>Nguyễn Hiếu</cp:lastModifiedBy>
  <cp:revision>1</cp:revision>
  <dcterms:created xsi:type="dcterms:W3CDTF">2025-09-30T01:16:32Z</dcterms:created>
  <dcterms:modified xsi:type="dcterms:W3CDTF">2025-09-30T01:30:50Z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