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9C342A-AEF5-4792-9A13-558A32D302EA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73F346-71B2-433E-BBED-18CC52745871}">
      <dgm:prSet phldrT="[Text]"/>
      <dgm:spPr/>
      <dgm:t>
        <a:bodyPr/>
        <a:lstStyle/>
        <a:p>
          <a:r>
            <a:rPr lang="vi-VN" dirty="0"/>
            <a:t>Học tập</a:t>
          </a:r>
          <a:endParaRPr lang="en-US" dirty="0"/>
        </a:p>
      </dgm:t>
    </dgm:pt>
    <dgm:pt modelId="{CD5CF702-86F7-418E-8A58-0791D5C4774B}" type="parTrans" cxnId="{507A1410-0AB9-4783-AA90-A596DE635496}">
      <dgm:prSet/>
      <dgm:spPr/>
      <dgm:t>
        <a:bodyPr/>
        <a:lstStyle/>
        <a:p>
          <a:endParaRPr lang="en-US"/>
        </a:p>
      </dgm:t>
    </dgm:pt>
    <dgm:pt modelId="{01AA788F-2818-4E27-A2D9-6EAFF3D9D0C9}" type="sibTrans" cxnId="{507A1410-0AB9-4783-AA90-A596DE635496}">
      <dgm:prSet/>
      <dgm:spPr/>
      <dgm:t>
        <a:bodyPr/>
        <a:lstStyle/>
        <a:p>
          <a:endParaRPr lang="en-US"/>
        </a:p>
      </dgm:t>
    </dgm:pt>
    <dgm:pt modelId="{9617E594-49BA-4348-9BC4-02426C4E7DB0}">
      <dgm:prSet phldrT="[Text]"/>
      <dgm:spPr/>
      <dgm:t>
        <a:bodyPr/>
        <a:lstStyle/>
        <a:p>
          <a:r>
            <a:rPr lang="vi-VN" dirty="0"/>
            <a:t>Thực hành</a:t>
          </a:r>
          <a:endParaRPr lang="en-US" dirty="0"/>
        </a:p>
      </dgm:t>
    </dgm:pt>
    <dgm:pt modelId="{EB6C6F61-3D11-4954-9015-47A9BB56DC57}" type="parTrans" cxnId="{B487AE8F-8260-4E29-8FFC-53CFA84E17E6}">
      <dgm:prSet/>
      <dgm:spPr/>
      <dgm:t>
        <a:bodyPr/>
        <a:lstStyle/>
        <a:p>
          <a:endParaRPr lang="en-US"/>
        </a:p>
      </dgm:t>
    </dgm:pt>
    <dgm:pt modelId="{33E61186-62B0-4521-9CE1-7091BFE536B8}" type="sibTrans" cxnId="{B487AE8F-8260-4E29-8FFC-53CFA84E17E6}">
      <dgm:prSet/>
      <dgm:spPr/>
      <dgm:t>
        <a:bodyPr/>
        <a:lstStyle/>
        <a:p>
          <a:endParaRPr lang="en-US"/>
        </a:p>
      </dgm:t>
    </dgm:pt>
    <dgm:pt modelId="{D7A5C395-79ED-42A1-BAE7-610E886FF84C}">
      <dgm:prSet phldrT="[Text]"/>
      <dgm:spPr/>
      <dgm:t>
        <a:bodyPr/>
        <a:lstStyle/>
        <a:p>
          <a:r>
            <a:rPr lang="vi-VN" dirty="0"/>
            <a:t>Đánh giá</a:t>
          </a:r>
          <a:endParaRPr lang="en-US" dirty="0"/>
        </a:p>
      </dgm:t>
    </dgm:pt>
    <dgm:pt modelId="{399DA254-26DF-463D-954C-42FD358E6335}" type="parTrans" cxnId="{9B51F6F9-01AA-4B0C-B84D-F709DAE545B9}">
      <dgm:prSet/>
      <dgm:spPr/>
      <dgm:t>
        <a:bodyPr/>
        <a:lstStyle/>
        <a:p>
          <a:endParaRPr lang="en-US"/>
        </a:p>
      </dgm:t>
    </dgm:pt>
    <dgm:pt modelId="{047F876B-542C-419F-A29C-16CD49DA89FA}" type="sibTrans" cxnId="{9B51F6F9-01AA-4B0C-B84D-F709DAE545B9}">
      <dgm:prSet/>
      <dgm:spPr/>
      <dgm:t>
        <a:bodyPr/>
        <a:lstStyle/>
        <a:p>
          <a:endParaRPr lang="en-US"/>
        </a:p>
      </dgm:t>
    </dgm:pt>
    <dgm:pt modelId="{A60F870A-2E4A-47FA-BB85-AE20CB7B21C2}">
      <dgm:prSet phldrT="[Text]"/>
      <dgm:spPr/>
      <dgm:t>
        <a:bodyPr/>
        <a:lstStyle/>
        <a:p>
          <a:r>
            <a:rPr lang="vi-VN" dirty="0"/>
            <a:t>Phát triển</a:t>
          </a:r>
        </a:p>
        <a:p>
          <a:endParaRPr lang="en-US" dirty="0"/>
        </a:p>
      </dgm:t>
    </dgm:pt>
    <dgm:pt modelId="{EE3EC506-BAD3-4CCF-8E53-7A609BBD38FC}" type="parTrans" cxnId="{4ADF27B1-EB22-4343-92EE-EF27F6F5A5AA}">
      <dgm:prSet/>
      <dgm:spPr/>
      <dgm:t>
        <a:bodyPr/>
        <a:lstStyle/>
        <a:p>
          <a:endParaRPr lang="en-US"/>
        </a:p>
      </dgm:t>
    </dgm:pt>
    <dgm:pt modelId="{AC4F78AC-3150-4E55-BD3D-C228C55518E9}" type="sibTrans" cxnId="{4ADF27B1-EB22-4343-92EE-EF27F6F5A5AA}">
      <dgm:prSet/>
      <dgm:spPr/>
      <dgm:t>
        <a:bodyPr/>
        <a:lstStyle/>
        <a:p>
          <a:endParaRPr lang="en-US"/>
        </a:p>
      </dgm:t>
    </dgm:pt>
    <dgm:pt modelId="{0428311F-62CA-4A1E-BDE5-1AA91F0200F4}" type="pres">
      <dgm:prSet presAssocID="{319C342A-AEF5-4792-9A13-558A32D302EA}" presName="Name0" presStyleCnt="0">
        <dgm:presLayoutVars>
          <dgm:dir/>
          <dgm:resizeHandles val="exact"/>
        </dgm:presLayoutVars>
      </dgm:prSet>
      <dgm:spPr/>
    </dgm:pt>
    <dgm:pt modelId="{9EA5BE16-98F8-4B9B-81B6-6F15C1A18BA7}" type="pres">
      <dgm:prSet presAssocID="{2373F346-71B2-433E-BBED-18CC52745871}" presName="compNode" presStyleCnt="0"/>
      <dgm:spPr/>
    </dgm:pt>
    <dgm:pt modelId="{EE509743-2357-492C-93E1-7E29884B2165}" type="pres">
      <dgm:prSet presAssocID="{2373F346-71B2-433E-BBED-18CC52745871}" presName="pictRect" presStyleLbl="node1" presStyleIdx="0" presStyleCnt="4" custScaleX="88731" custScaleY="10232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3000" b="-13000"/>
          </a:stretch>
        </a:blipFill>
      </dgm:spPr>
      <dgm:extLst>
        <a:ext uri="{E40237B7-FDA0-4F09-8148-C483321AD2D9}">
          <dgm14:cNvPr xmlns:dgm14="http://schemas.microsoft.com/office/drawing/2010/diagram" id="0" name="" descr="Open book with solid fill"/>
        </a:ext>
      </dgm:extLst>
    </dgm:pt>
    <dgm:pt modelId="{5734339E-DB40-4E08-BB31-0166C8E1614C}" type="pres">
      <dgm:prSet presAssocID="{2373F346-71B2-433E-BBED-18CC52745871}" presName="textRect" presStyleLbl="revTx" presStyleIdx="0" presStyleCnt="4">
        <dgm:presLayoutVars>
          <dgm:bulletEnabled val="1"/>
        </dgm:presLayoutVars>
      </dgm:prSet>
      <dgm:spPr/>
    </dgm:pt>
    <dgm:pt modelId="{A4A77DF6-2A84-423B-86AD-E5977C9A15FD}" type="pres">
      <dgm:prSet presAssocID="{01AA788F-2818-4E27-A2D9-6EAFF3D9D0C9}" presName="sibTrans" presStyleLbl="sibTrans2D1" presStyleIdx="0" presStyleCnt="0"/>
      <dgm:spPr/>
    </dgm:pt>
    <dgm:pt modelId="{32DCB9ED-FFC2-4C52-8D18-3D6415B62766}" type="pres">
      <dgm:prSet presAssocID="{9617E594-49BA-4348-9BC4-02426C4E7DB0}" presName="compNode" presStyleCnt="0"/>
      <dgm:spPr/>
    </dgm:pt>
    <dgm:pt modelId="{EE60FB50-AF6A-453C-A60B-673C6126AA4C}" type="pres">
      <dgm:prSet presAssocID="{9617E594-49BA-4348-9BC4-02426C4E7DB0}" presName="pictRect" presStyleLbl="node1" presStyleIdx="1" presStyleCnt="4" custScaleX="91974" custScaleY="10351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Pencil with solid fill"/>
        </a:ext>
      </dgm:extLst>
    </dgm:pt>
    <dgm:pt modelId="{CE0A1222-A8F3-4518-918F-D782A8214181}" type="pres">
      <dgm:prSet presAssocID="{9617E594-49BA-4348-9BC4-02426C4E7DB0}" presName="textRect" presStyleLbl="revTx" presStyleIdx="1" presStyleCnt="4">
        <dgm:presLayoutVars>
          <dgm:bulletEnabled val="1"/>
        </dgm:presLayoutVars>
      </dgm:prSet>
      <dgm:spPr/>
    </dgm:pt>
    <dgm:pt modelId="{E811D571-69E9-446C-809A-2B006310A110}" type="pres">
      <dgm:prSet presAssocID="{33E61186-62B0-4521-9CE1-7091BFE536B8}" presName="sibTrans" presStyleLbl="sibTrans2D1" presStyleIdx="0" presStyleCnt="0"/>
      <dgm:spPr/>
    </dgm:pt>
    <dgm:pt modelId="{1270CD32-E845-4C02-AB5A-DCD3E2007304}" type="pres">
      <dgm:prSet presAssocID="{D7A5C395-79ED-42A1-BAE7-610E886FF84C}" presName="compNode" presStyleCnt="0"/>
      <dgm:spPr/>
    </dgm:pt>
    <dgm:pt modelId="{85B6501C-0FFC-49E2-97B8-E0B2710C5B6B}" type="pres">
      <dgm:prSet presAssocID="{D7A5C395-79ED-42A1-BAE7-610E886FF84C}" presName="pict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Checkmark with solid fill"/>
        </a:ext>
      </dgm:extLst>
    </dgm:pt>
    <dgm:pt modelId="{1E6187C4-E04D-4176-A826-20EAAF7D82DB}" type="pres">
      <dgm:prSet presAssocID="{D7A5C395-79ED-42A1-BAE7-610E886FF84C}" presName="textRect" presStyleLbl="revTx" presStyleIdx="2" presStyleCnt="4">
        <dgm:presLayoutVars>
          <dgm:bulletEnabled val="1"/>
        </dgm:presLayoutVars>
      </dgm:prSet>
      <dgm:spPr/>
    </dgm:pt>
    <dgm:pt modelId="{3D9351B9-6EDB-4DCC-A582-BA3C94702AD6}" type="pres">
      <dgm:prSet presAssocID="{047F876B-542C-419F-A29C-16CD49DA89FA}" presName="sibTrans" presStyleLbl="sibTrans2D1" presStyleIdx="0" presStyleCnt="0"/>
      <dgm:spPr/>
    </dgm:pt>
    <dgm:pt modelId="{E0563CDC-FA04-4D6C-8CC8-93FB4B6D2ED8}" type="pres">
      <dgm:prSet presAssocID="{A60F870A-2E4A-47FA-BB85-AE20CB7B21C2}" presName="compNode" presStyleCnt="0"/>
      <dgm:spPr/>
    </dgm:pt>
    <dgm:pt modelId="{0E1A1D99-1770-463A-815C-7109447C1DD7}" type="pres">
      <dgm:prSet presAssocID="{A60F870A-2E4A-47FA-BB85-AE20CB7B21C2}" presName="pictRect" presStyleLbl="node1" presStyleIdx="3" presStyleCnt="4" custScaleY="121700" custLinFactNeighborX="210" custLinFactNeighborY="-240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97298BEF-EF00-4B47-81AD-46B1FD94B3DD}" type="pres">
      <dgm:prSet presAssocID="{A60F870A-2E4A-47FA-BB85-AE20CB7B21C2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4171AE0B-11C8-4D31-96AD-20BC0B04E53B}" type="presOf" srcId="{A60F870A-2E4A-47FA-BB85-AE20CB7B21C2}" destId="{97298BEF-EF00-4B47-81AD-46B1FD94B3DD}" srcOrd="0" destOrd="0" presId="urn:microsoft.com/office/officeart/2005/8/layout/pList1"/>
    <dgm:cxn modelId="{507A1410-0AB9-4783-AA90-A596DE635496}" srcId="{319C342A-AEF5-4792-9A13-558A32D302EA}" destId="{2373F346-71B2-433E-BBED-18CC52745871}" srcOrd="0" destOrd="0" parTransId="{CD5CF702-86F7-418E-8A58-0791D5C4774B}" sibTransId="{01AA788F-2818-4E27-A2D9-6EAFF3D9D0C9}"/>
    <dgm:cxn modelId="{CC5E5927-76AA-422A-B1D0-1E23C4C7043D}" type="presOf" srcId="{D7A5C395-79ED-42A1-BAE7-610E886FF84C}" destId="{1E6187C4-E04D-4176-A826-20EAAF7D82DB}" srcOrd="0" destOrd="0" presId="urn:microsoft.com/office/officeart/2005/8/layout/pList1"/>
    <dgm:cxn modelId="{BC60CF3D-F8A9-466E-840D-53BDF361ECE7}" type="presOf" srcId="{33E61186-62B0-4521-9CE1-7091BFE536B8}" destId="{E811D571-69E9-446C-809A-2B006310A110}" srcOrd="0" destOrd="0" presId="urn:microsoft.com/office/officeart/2005/8/layout/pList1"/>
    <dgm:cxn modelId="{A8C5D65F-2506-452B-B560-EDF6A6290B47}" type="presOf" srcId="{047F876B-542C-419F-A29C-16CD49DA89FA}" destId="{3D9351B9-6EDB-4DCC-A582-BA3C94702AD6}" srcOrd="0" destOrd="0" presId="urn:microsoft.com/office/officeart/2005/8/layout/pList1"/>
    <dgm:cxn modelId="{A781626D-0C25-49A0-804B-3B95AC110D98}" type="presOf" srcId="{01AA788F-2818-4E27-A2D9-6EAFF3D9D0C9}" destId="{A4A77DF6-2A84-423B-86AD-E5977C9A15FD}" srcOrd="0" destOrd="0" presId="urn:microsoft.com/office/officeart/2005/8/layout/pList1"/>
    <dgm:cxn modelId="{28DAF355-3461-41DE-8A64-C73931A014CC}" type="presOf" srcId="{9617E594-49BA-4348-9BC4-02426C4E7DB0}" destId="{CE0A1222-A8F3-4518-918F-D782A8214181}" srcOrd="0" destOrd="0" presId="urn:microsoft.com/office/officeart/2005/8/layout/pList1"/>
    <dgm:cxn modelId="{B487AE8F-8260-4E29-8FFC-53CFA84E17E6}" srcId="{319C342A-AEF5-4792-9A13-558A32D302EA}" destId="{9617E594-49BA-4348-9BC4-02426C4E7DB0}" srcOrd="1" destOrd="0" parTransId="{EB6C6F61-3D11-4954-9015-47A9BB56DC57}" sibTransId="{33E61186-62B0-4521-9CE1-7091BFE536B8}"/>
    <dgm:cxn modelId="{4ADF27B1-EB22-4343-92EE-EF27F6F5A5AA}" srcId="{319C342A-AEF5-4792-9A13-558A32D302EA}" destId="{A60F870A-2E4A-47FA-BB85-AE20CB7B21C2}" srcOrd="3" destOrd="0" parTransId="{EE3EC506-BAD3-4CCF-8E53-7A609BBD38FC}" sibTransId="{AC4F78AC-3150-4E55-BD3D-C228C55518E9}"/>
    <dgm:cxn modelId="{0199BEB3-999B-464F-8871-B1B5D2ECAB22}" type="presOf" srcId="{2373F346-71B2-433E-BBED-18CC52745871}" destId="{5734339E-DB40-4E08-BB31-0166C8E1614C}" srcOrd="0" destOrd="0" presId="urn:microsoft.com/office/officeart/2005/8/layout/pList1"/>
    <dgm:cxn modelId="{143A87BE-0A1D-4C2E-8113-F3C4FCABE582}" type="presOf" srcId="{319C342A-AEF5-4792-9A13-558A32D302EA}" destId="{0428311F-62CA-4A1E-BDE5-1AA91F0200F4}" srcOrd="0" destOrd="0" presId="urn:microsoft.com/office/officeart/2005/8/layout/pList1"/>
    <dgm:cxn modelId="{9B51F6F9-01AA-4B0C-B84D-F709DAE545B9}" srcId="{319C342A-AEF5-4792-9A13-558A32D302EA}" destId="{D7A5C395-79ED-42A1-BAE7-610E886FF84C}" srcOrd="2" destOrd="0" parTransId="{399DA254-26DF-463D-954C-42FD358E6335}" sibTransId="{047F876B-542C-419F-A29C-16CD49DA89FA}"/>
    <dgm:cxn modelId="{D54FBC4A-E08F-449E-9777-09B277A6780C}" type="presParOf" srcId="{0428311F-62CA-4A1E-BDE5-1AA91F0200F4}" destId="{9EA5BE16-98F8-4B9B-81B6-6F15C1A18BA7}" srcOrd="0" destOrd="0" presId="urn:microsoft.com/office/officeart/2005/8/layout/pList1"/>
    <dgm:cxn modelId="{17233640-938D-465C-A944-730B55670B77}" type="presParOf" srcId="{9EA5BE16-98F8-4B9B-81B6-6F15C1A18BA7}" destId="{EE509743-2357-492C-93E1-7E29884B2165}" srcOrd="0" destOrd="0" presId="urn:microsoft.com/office/officeart/2005/8/layout/pList1"/>
    <dgm:cxn modelId="{EC0296BE-5A99-4532-8468-B915C71ECA17}" type="presParOf" srcId="{9EA5BE16-98F8-4B9B-81B6-6F15C1A18BA7}" destId="{5734339E-DB40-4E08-BB31-0166C8E1614C}" srcOrd="1" destOrd="0" presId="urn:microsoft.com/office/officeart/2005/8/layout/pList1"/>
    <dgm:cxn modelId="{8F9AD7E3-9514-44E1-B809-873B8C1E1DEB}" type="presParOf" srcId="{0428311F-62CA-4A1E-BDE5-1AA91F0200F4}" destId="{A4A77DF6-2A84-423B-86AD-E5977C9A15FD}" srcOrd="1" destOrd="0" presId="urn:microsoft.com/office/officeart/2005/8/layout/pList1"/>
    <dgm:cxn modelId="{D3EFA202-6C6D-4AF6-AB56-82B2EFB7998E}" type="presParOf" srcId="{0428311F-62CA-4A1E-BDE5-1AA91F0200F4}" destId="{32DCB9ED-FFC2-4C52-8D18-3D6415B62766}" srcOrd="2" destOrd="0" presId="urn:microsoft.com/office/officeart/2005/8/layout/pList1"/>
    <dgm:cxn modelId="{D6754D7F-0813-4B86-8250-20F8D990689A}" type="presParOf" srcId="{32DCB9ED-FFC2-4C52-8D18-3D6415B62766}" destId="{EE60FB50-AF6A-453C-A60B-673C6126AA4C}" srcOrd="0" destOrd="0" presId="urn:microsoft.com/office/officeart/2005/8/layout/pList1"/>
    <dgm:cxn modelId="{1E173F62-5B07-4D7E-BAD2-77562011D842}" type="presParOf" srcId="{32DCB9ED-FFC2-4C52-8D18-3D6415B62766}" destId="{CE0A1222-A8F3-4518-918F-D782A8214181}" srcOrd="1" destOrd="0" presId="urn:microsoft.com/office/officeart/2005/8/layout/pList1"/>
    <dgm:cxn modelId="{375DC860-A5DF-4602-BF60-D08AE33AA56F}" type="presParOf" srcId="{0428311F-62CA-4A1E-BDE5-1AA91F0200F4}" destId="{E811D571-69E9-446C-809A-2B006310A110}" srcOrd="3" destOrd="0" presId="urn:microsoft.com/office/officeart/2005/8/layout/pList1"/>
    <dgm:cxn modelId="{07913B9F-1D20-4048-B9E7-652886FBDDDE}" type="presParOf" srcId="{0428311F-62CA-4A1E-BDE5-1AA91F0200F4}" destId="{1270CD32-E845-4C02-AB5A-DCD3E2007304}" srcOrd="4" destOrd="0" presId="urn:microsoft.com/office/officeart/2005/8/layout/pList1"/>
    <dgm:cxn modelId="{F31D695C-D98A-4DDB-8D17-8E91E7D45B8C}" type="presParOf" srcId="{1270CD32-E845-4C02-AB5A-DCD3E2007304}" destId="{85B6501C-0FFC-49E2-97B8-E0B2710C5B6B}" srcOrd="0" destOrd="0" presId="urn:microsoft.com/office/officeart/2005/8/layout/pList1"/>
    <dgm:cxn modelId="{27685635-2947-47C7-9C44-BA5923DE027F}" type="presParOf" srcId="{1270CD32-E845-4C02-AB5A-DCD3E2007304}" destId="{1E6187C4-E04D-4176-A826-20EAAF7D82DB}" srcOrd="1" destOrd="0" presId="urn:microsoft.com/office/officeart/2005/8/layout/pList1"/>
    <dgm:cxn modelId="{3EFF3B75-84D8-4DB5-B9B0-7BAF1A07F651}" type="presParOf" srcId="{0428311F-62CA-4A1E-BDE5-1AA91F0200F4}" destId="{3D9351B9-6EDB-4DCC-A582-BA3C94702AD6}" srcOrd="5" destOrd="0" presId="urn:microsoft.com/office/officeart/2005/8/layout/pList1"/>
    <dgm:cxn modelId="{D7CC6CA5-E349-455B-B2A9-97D9AC816E32}" type="presParOf" srcId="{0428311F-62CA-4A1E-BDE5-1AA91F0200F4}" destId="{E0563CDC-FA04-4D6C-8CC8-93FB4B6D2ED8}" srcOrd="6" destOrd="0" presId="urn:microsoft.com/office/officeart/2005/8/layout/pList1"/>
    <dgm:cxn modelId="{BEAA2815-BB60-41C6-B789-286624B18BE1}" type="presParOf" srcId="{E0563CDC-FA04-4D6C-8CC8-93FB4B6D2ED8}" destId="{0E1A1D99-1770-463A-815C-7109447C1DD7}" srcOrd="0" destOrd="0" presId="urn:microsoft.com/office/officeart/2005/8/layout/pList1"/>
    <dgm:cxn modelId="{58DD7271-A4A5-4EFC-BF86-B35ED11BDFD3}" type="presParOf" srcId="{E0563CDC-FA04-4D6C-8CC8-93FB4B6D2ED8}" destId="{97298BEF-EF00-4B47-81AD-46B1FD94B3DD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09743-2357-492C-93E1-7E29884B2165}">
      <dsp:nvSpPr>
        <dsp:cNvPr id="0" name=""/>
        <dsp:cNvSpPr/>
      </dsp:nvSpPr>
      <dsp:spPr>
        <a:xfrm>
          <a:off x="130370" y="467810"/>
          <a:ext cx="1979226" cy="1572533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3000" b="-1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4339E-DB40-4E08-BB31-0166C8E1614C}">
      <dsp:nvSpPr>
        <dsp:cNvPr id="0" name=""/>
        <dsp:cNvSpPr/>
      </dsp:nvSpPr>
      <dsp:spPr>
        <a:xfrm>
          <a:off x="4687" y="2022515"/>
          <a:ext cx="2230591" cy="82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/>
            <a:t>Học tập</a:t>
          </a:r>
          <a:endParaRPr lang="en-US" sz="2100" kern="1200" dirty="0"/>
        </a:p>
      </dsp:txBody>
      <dsp:txXfrm>
        <a:off x="4687" y="2022515"/>
        <a:ext cx="2230591" cy="827549"/>
      </dsp:txXfrm>
    </dsp:sp>
    <dsp:sp modelId="{EE60FB50-AF6A-453C-A60B-673C6126AA4C}">
      <dsp:nvSpPr>
        <dsp:cNvPr id="0" name=""/>
        <dsp:cNvSpPr/>
      </dsp:nvSpPr>
      <dsp:spPr>
        <a:xfrm>
          <a:off x="2547945" y="463233"/>
          <a:ext cx="2051564" cy="1590837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A1222-A8F3-4518-918F-D782A8214181}">
      <dsp:nvSpPr>
        <dsp:cNvPr id="0" name=""/>
        <dsp:cNvSpPr/>
      </dsp:nvSpPr>
      <dsp:spPr>
        <a:xfrm>
          <a:off x="2458431" y="2027091"/>
          <a:ext cx="2230591" cy="82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/>
            <a:t>Thực hành</a:t>
          </a:r>
          <a:endParaRPr lang="en-US" sz="2100" kern="1200" dirty="0"/>
        </a:p>
      </dsp:txBody>
      <dsp:txXfrm>
        <a:off x="2458431" y="2027091"/>
        <a:ext cx="2230591" cy="827549"/>
      </dsp:txXfrm>
    </dsp:sp>
    <dsp:sp modelId="{85B6501C-0FFC-49E2-97B8-E0B2710C5B6B}">
      <dsp:nvSpPr>
        <dsp:cNvPr id="0" name=""/>
        <dsp:cNvSpPr/>
      </dsp:nvSpPr>
      <dsp:spPr>
        <a:xfrm>
          <a:off x="4912176" y="476723"/>
          <a:ext cx="2230591" cy="1536877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187C4-E04D-4176-A826-20EAAF7D82DB}">
      <dsp:nvSpPr>
        <dsp:cNvPr id="0" name=""/>
        <dsp:cNvSpPr/>
      </dsp:nvSpPr>
      <dsp:spPr>
        <a:xfrm>
          <a:off x="4912176" y="2013601"/>
          <a:ext cx="2230591" cy="82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/>
            <a:t>Đánh giá</a:t>
          </a:r>
          <a:endParaRPr lang="en-US" sz="2100" kern="1200" dirty="0"/>
        </a:p>
      </dsp:txBody>
      <dsp:txXfrm>
        <a:off x="4912176" y="2013601"/>
        <a:ext cx="2230591" cy="827549"/>
      </dsp:txXfrm>
    </dsp:sp>
    <dsp:sp modelId="{0E1A1D99-1770-463A-815C-7109447C1DD7}">
      <dsp:nvSpPr>
        <dsp:cNvPr id="0" name=""/>
        <dsp:cNvSpPr/>
      </dsp:nvSpPr>
      <dsp:spPr>
        <a:xfrm>
          <a:off x="7370605" y="356401"/>
          <a:ext cx="2230591" cy="1870380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98BEF-EF00-4B47-81AD-46B1FD94B3DD}">
      <dsp:nvSpPr>
        <dsp:cNvPr id="0" name=""/>
        <dsp:cNvSpPr/>
      </dsp:nvSpPr>
      <dsp:spPr>
        <a:xfrm>
          <a:off x="7365921" y="2096977"/>
          <a:ext cx="2230591" cy="82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100" kern="1200" dirty="0"/>
            <a:t>Phát triển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7365921" y="2096977"/>
        <a:ext cx="2230591" cy="827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30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454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48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63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69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68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040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85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9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60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6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42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21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2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16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2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23E288-2B8E-4E0D-B656-BD603FA23DB7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4AE841D-FB63-4B5F-B6D5-3A7CF0FC5C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3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9979-CD96-8447-23B9-D07D4C3A5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Infographic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về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kỹ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năng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cá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nhân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67005F-CB8B-8807-267C-A16501257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Kỹ năng cá nhân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00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0970-75CD-E467-81DA-86AD73D7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Các kỹ năng cần thiết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1F7C63-7641-E614-2656-258512BAC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828685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2427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Garamond</vt:lpstr>
      <vt:lpstr>Organic</vt:lpstr>
      <vt:lpstr>Infographic về kỹ năng cá nhân</vt:lpstr>
      <vt:lpstr>Các kỹ năng cần thiết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Hiếu</dc:creator>
  <cp:lastModifiedBy>Nguyễn Hiếu</cp:lastModifiedBy>
  <cp:revision>1</cp:revision>
  <dcterms:created xsi:type="dcterms:W3CDTF">2025-09-30T02:00:15Z</dcterms:created>
  <dcterms:modified xsi:type="dcterms:W3CDTF">2025-09-30T02:01:07Z</dcterms:modified>
</cp:coreProperties>
</file>