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14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9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6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3427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25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5316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28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1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36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64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3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5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4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6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2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6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6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7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danielmennerich/35747556140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-nc-sa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otogo.vn/pho-co-hoi-an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s/photo/1294990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otogo.vn/khach-san-hue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otogo.vn/hon-dao-gan-phu-quoc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NsDftkaKXEA?feature=oembe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/>
            </a:pPr>
            <a:r>
              <a:t>Giới thiệu Du lịch Việt Nam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781" y="5719749"/>
            <a:ext cx="6347714" cy="1320800"/>
          </a:xfrm>
        </p:spPr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14400" y="267732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Địa danh: Vịnh Hạ Long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1371600"/>
            <a:ext cx="50847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 ...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BEBE58-1E2D-8B35-361D-6BA7C263E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599" y="1138250"/>
            <a:ext cx="6702079" cy="45814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65D0E5-0A8D-11F1-7FCB-2DBA47EB5108}"/>
              </a:ext>
            </a:extLst>
          </p:cNvPr>
          <p:cNvSpPr txBox="1"/>
          <p:nvPr/>
        </p:nvSpPr>
        <p:spPr>
          <a:xfrm>
            <a:off x="431972" y="9896560"/>
            <a:ext cx="308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flickr.com/photos/danielmennerich/35747556140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685" y="5355855"/>
            <a:ext cx="6347714" cy="1320800"/>
          </a:xfrm>
        </p:spPr>
        <p:txBody>
          <a:bodyPr/>
          <a:lstStyle/>
          <a:p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392464" y="355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rPr dirty="0" err="1"/>
              <a:t>Địa</a:t>
            </a:r>
            <a:r>
              <a:rPr dirty="0"/>
              <a:t> </a:t>
            </a:r>
            <a:r>
              <a:rPr dirty="0" err="1"/>
              <a:t>danh</a:t>
            </a:r>
            <a:r>
              <a:rPr dirty="0"/>
              <a:t>: </a:t>
            </a:r>
            <a:r>
              <a:rPr dirty="0" err="1"/>
              <a:t>Phố</a:t>
            </a:r>
            <a:r>
              <a:rPr dirty="0"/>
              <a:t> </a:t>
            </a:r>
            <a:r>
              <a:rPr dirty="0" err="1"/>
              <a:t>cổ</a:t>
            </a:r>
            <a:r>
              <a:rPr dirty="0"/>
              <a:t> </a:t>
            </a:r>
            <a:r>
              <a:rPr dirty="0" err="1"/>
              <a:t>Hội</a:t>
            </a:r>
            <a:r>
              <a:rPr dirty="0"/>
              <a:t> 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5787E5-3FB3-285D-4E69-B7B3B1662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82415" y="1227517"/>
            <a:ext cx="5162838" cy="38452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A77C8F-AD39-D96A-6DB3-43319E45C32B}"/>
              </a:ext>
            </a:extLst>
          </p:cNvPr>
          <p:cNvSpPr txBox="1"/>
          <p:nvPr/>
        </p:nvSpPr>
        <p:spPr>
          <a:xfrm>
            <a:off x="1310684" y="8395734"/>
            <a:ext cx="5106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motogo.vn/pho-co-hoi-an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Địa danh: Sa Pa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7AAD54-05C8-499C-972A-904E9E577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5533" y="1436337"/>
            <a:ext cx="6321780" cy="35560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Địa danh: Cố đô Huế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15685D-2E0A-5F3B-432A-49936EA42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06308" y="1930400"/>
            <a:ext cx="5858633" cy="36612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A5DF1D-E661-5607-A53E-31BE800F97B9}"/>
              </a:ext>
            </a:extLst>
          </p:cNvPr>
          <p:cNvSpPr txBox="1"/>
          <p:nvPr/>
        </p:nvSpPr>
        <p:spPr>
          <a:xfrm>
            <a:off x="906309" y="6950074"/>
            <a:ext cx="55025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motogo.vn/khach-san-hue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Địa danh: Phú Quốc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7099B7-7686-F37A-394C-11C5DE709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7957" y="1570876"/>
            <a:ext cx="6910599" cy="371624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4063805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rPr dirty="0"/>
              <a:t>Video du </a:t>
            </a:r>
            <a:r>
              <a:rPr dirty="0" err="1"/>
              <a:t>lịch</a:t>
            </a:r>
            <a:r>
              <a:rPr dirty="0"/>
              <a:t> Việt Nam </a:t>
            </a:r>
            <a:endParaRPr lang="vi-VN" dirty="0"/>
          </a:p>
          <a:p>
            <a:pPr>
              <a:defRPr sz="2800" b="1"/>
            </a:pP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Chèn video tại đây (thiết lập AutoPlay)</a:t>
            </a:r>
          </a:p>
        </p:txBody>
      </p:sp>
      <p:pic>
        <p:nvPicPr>
          <p:cNvPr id="5" name="Online Media 4" title="Du lịch Việt Nam tăng trưởng tốt nhất thế giới">
            <a:hlinkClick r:id="" action="ppaction://media"/>
            <a:extLst>
              <a:ext uri="{FF2B5EF4-FFF2-40B4-BE49-F238E27FC236}">
                <a16:creationId xmlns:a16="http://schemas.microsoft.com/office/drawing/2014/main" id="{11AE7BC8-C5A8-E267-8376-9939965A768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09599" y="1588996"/>
            <a:ext cx="6514088" cy="36800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828800" y="274320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800" b="1"/>
            </a:pPr>
            <a:r>
              <a:t>Cảm ơn đã theo dõi!</a:t>
            </a:r>
          </a:p>
          <a:p>
            <a:r>
              <a:t>Hẹn gặp lại tại Việt Nam.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94</Words>
  <Application>Microsoft Office PowerPoint</Application>
  <PresentationFormat>On-screen Show (4:3)</PresentationFormat>
  <Paragraphs>14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Admin</dc:creator>
  <cp:keywords/>
  <dc:description>generated using python-pptx</dc:description>
  <cp:lastModifiedBy>Nguyễn Hiếu</cp:lastModifiedBy>
  <cp:revision>2</cp:revision>
  <dcterms:created xsi:type="dcterms:W3CDTF">2013-01-27T09:14:16Z</dcterms:created>
  <dcterms:modified xsi:type="dcterms:W3CDTF">2025-10-02T15:54:47Z</dcterms:modified>
  <cp:category/>
</cp:coreProperties>
</file>