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14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/>
            </a:pPr>
            <a:r>
              <a:rPr dirty="0"/>
              <a:t>Danh </a:t>
            </a:r>
            <a:r>
              <a:rPr dirty="0" err="1"/>
              <a:t>mục</a:t>
            </a:r>
            <a:r>
              <a:rPr dirty="0"/>
              <a:t> </a:t>
            </a:r>
            <a:r>
              <a:rPr dirty="0" err="1"/>
              <a:t>sản</a:t>
            </a:r>
            <a:r>
              <a:rPr dirty="0"/>
              <a:t> </a:t>
            </a:r>
            <a:r>
              <a:rPr dirty="0" err="1"/>
              <a:t>phẩm</a:t>
            </a:r>
            <a:r>
              <a:rPr dirty="0"/>
              <a:t> </a:t>
            </a:r>
            <a:r>
              <a:rPr dirty="0" err="1"/>
              <a:t>công</a:t>
            </a:r>
            <a:r>
              <a:rPr dirty="0"/>
              <a:t> 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81607" y="1854737"/>
            <a:ext cx="1486433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dirty="0">
                <a:hlinkClick r:id="rId2" action="ppaction://hlinksldjump"/>
              </a:rPr>
              <a:t>Sản </a:t>
            </a:r>
            <a:r>
              <a:rPr dirty="0" err="1">
                <a:hlinkClick r:id="rId2" action="ppaction://hlinksldjump"/>
              </a:rPr>
              <a:t>phẩm</a:t>
            </a:r>
            <a:r>
              <a:rPr lang="vi-VN" dirty="0">
                <a:hlinkClick r:id="rId2" action="ppaction://hlinksldjump"/>
              </a:rPr>
              <a:t> A</a:t>
            </a:r>
            <a:endParaRPr lang="vi-VN" dirty="0"/>
          </a:p>
          <a:p>
            <a:pPr>
              <a:defRPr sz="2000" b="1"/>
            </a:pPr>
            <a:endParaRPr dirty="0"/>
          </a:p>
        </p:txBody>
      </p:sp>
      <p:sp>
        <p:nvSpPr>
          <p:cNvPr id="5" name="TextBox 4"/>
          <p:cNvSpPr txBox="1"/>
          <p:nvPr/>
        </p:nvSpPr>
        <p:spPr>
          <a:xfrm>
            <a:off x="2743200" y="3190285"/>
            <a:ext cx="151195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lang="vi-VN" dirty="0">
                <a:hlinkClick r:id="rId3" action="ppaction://hlinksldjump"/>
              </a:rPr>
              <a:t> </a:t>
            </a:r>
            <a:r>
              <a:rPr dirty="0">
                <a:hlinkClick r:id="rId3" action="ppaction://hlinksldjump"/>
              </a:rPr>
              <a:t>Sản </a:t>
            </a:r>
            <a:r>
              <a:rPr dirty="0" err="1">
                <a:hlinkClick r:id="rId3" action="ppaction://hlinksldjump"/>
              </a:rPr>
              <a:t>phẩm</a:t>
            </a:r>
            <a:r>
              <a:rPr dirty="0">
                <a:hlinkClick r:id="rId3" action="ppaction://hlinksldjump"/>
              </a:rPr>
              <a:t> B</a:t>
            </a: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2743200" y="4572000"/>
            <a:ext cx="1503938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rPr lang="vi-VN">
                <a:hlinkClick r:id="rId4" action="ppaction://hlinksldjump"/>
              </a:rPr>
              <a:t> </a:t>
            </a:r>
            <a:r>
              <a:rPr>
                <a:hlinkClick r:id="rId4" action="ppaction://hlinksldjump"/>
              </a:rPr>
              <a:t>Sản </a:t>
            </a:r>
            <a:r>
              <a:rPr dirty="0" err="1">
                <a:hlinkClick r:id="rId4" action="ppaction://hlinksldjump"/>
              </a:rPr>
              <a:t>phẩm</a:t>
            </a:r>
            <a:r>
              <a:rPr dirty="0">
                <a:hlinkClick r:id="rId4" action="ppaction://hlinksldjump"/>
              </a:rPr>
              <a:t> C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Chi </a:t>
            </a:r>
            <a:r>
              <a:rPr dirty="0" err="1"/>
              <a:t>tiết</a:t>
            </a:r>
            <a:r>
              <a:rPr dirty="0"/>
              <a:t> Sản </a:t>
            </a:r>
            <a:r>
              <a:rPr dirty="0" err="1"/>
              <a:t>phẩm</a:t>
            </a:r>
            <a:r>
              <a:rPr dirty="0"/>
              <a:t> 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4280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rPr dirty="0">
                <a:hlinkClick r:id="rId2" action="ppaction://hlinksldjump"/>
              </a:rPr>
              <a:t>Quay </a:t>
            </a:r>
            <a:r>
              <a:rPr dirty="0" err="1">
                <a:hlinkClick r:id="rId2" action="ppaction://hlinksldjump"/>
              </a:rPr>
              <a:t>lại</a:t>
            </a:r>
            <a:r>
              <a:rPr dirty="0">
                <a:hlinkClick r:id="rId2" action="ppaction://hlinksldjump"/>
              </a:rPr>
              <a:t> Menu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Chi </a:t>
            </a:r>
            <a:r>
              <a:rPr dirty="0" err="1"/>
              <a:t>tiết</a:t>
            </a:r>
            <a:r>
              <a:rPr dirty="0"/>
              <a:t> Sản </a:t>
            </a:r>
            <a:r>
              <a:rPr dirty="0" err="1"/>
              <a:t>phẩm</a:t>
            </a:r>
            <a:r>
              <a:rPr dirty="0"/>
              <a:t> 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4280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rPr dirty="0">
                <a:hlinkClick r:id="rId2" action="ppaction://hlinksldjump"/>
              </a:rPr>
              <a:t>Quay </a:t>
            </a:r>
            <a:r>
              <a:rPr dirty="0" err="1">
                <a:hlinkClick r:id="rId2" action="ppaction://hlinksldjump"/>
              </a:rPr>
              <a:t>lại</a:t>
            </a:r>
            <a:r>
              <a:rPr dirty="0">
                <a:hlinkClick r:id="rId2" action="ppaction://hlinksldjump"/>
              </a:rPr>
              <a:t> Menu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1828800" y="4572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rPr dirty="0"/>
              <a:t>Chi </a:t>
            </a:r>
            <a:r>
              <a:rPr dirty="0" err="1"/>
              <a:t>tiết</a:t>
            </a:r>
            <a:r>
              <a:rPr dirty="0"/>
              <a:t> Sản </a:t>
            </a:r>
            <a:r>
              <a:rPr dirty="0" err="1"/>
              <a:t>phẩm</a:t>
            </a:r>
            <a:r>
              <a:rPr dirty="0"/>
              <a:t> 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572000"/>
            <a:ext cx="142808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rPr dirty="0">
                <a:hlinkClick r:id="rId2" action="ppaction://hlinksldjump"/>
              </a:rPr>
              <a:t>Quay </a:t>
            </a:r>
            <a:r>
              <a:rPr dirty="0" err="1">
                <a:hlinkClick r:id="rId2" action="ppaction://hlinksldjump"/>
              </a:rPr>
              <a:t>lại</a:t>
            </a:r>
            <a:r>
              <a:rPr dirty="0">
                <a:hlinkClick r:id="rId2" action="ppaction://hlinksldjump"/>
              </a:rPr>
              <a:t> Menu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41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</dc:creator>
  <cp:keywords/>
  <dc:description>generated using python-pptx</dc:description>
  <cp:lastModifiedBy>Nguyễn Hiếu</cp:lastModifiedBy>
  <cp:revision>2</cp:revision>
  <dcterms:created xsi:type="dcterms:W3CDTF">2013-01-27T09:14:16Z</dcterms:created>
  <dcterms:modified xsi:type="dcterms:W3CDTF">2025-10-02T15:35:53Z</dcterms:modified>
  <cp:category/>
</cp:coreProperties>
</file>