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65" r:id="rId3"/>
    <p:sldId id="272" r:id="rId4"/>
    <p:sldId id="258" r:id="rId5"/>
    <p:sldId id="304" r:id="rId6"/>
    <p:sldId id="305" r:id="rId7"/>
    <p:sldId id="324" r:id="rId8"/>
    <p:sldId id="306" r:id="rId9"/>
    <p:sldId id="325" r:id="rId10"/>
    <p:sldId id="314" r:id="rId11"/>
    <p:sldId id="315" r:id="rId12"/>
    <p:sldId id="321" r:id="rId13"/>
    <p:sldId id="322" r:id="rId14"/>
    <p:sldId id="326" r:id="rId15"/>
    <p:sldId id="323" r:id="rId16"/>
    <p:sldId id="327" r:id="rId17"/>
    <p:sldId id="26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6B107B-C80F-4C54-B4C9-A0519650820A}">
  <a:tblStyle styleId="{BA6B107B-C80F-4C54-B4C9-A051965082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9ac7ea12a4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9ac7ea12a4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71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93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9ac7ea12a4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9ac7ea12a4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5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85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63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652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9ac7ea12a4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9ac7ea12a4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1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ac7ea12a4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ac7ea12a4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9ac7ea12a4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9ac7ea12a4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8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4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9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9ac7ea12a4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9ac7ea12a4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62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88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1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1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321" name="Google Shape;321;p1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1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title" hasCustomPrompt="1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>
            <a:spLocks noGrp="1"/>
          </p:cNvSpPr>
          <p:nvPr>
            <p:ph type="body" idx="1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6" name="Google Shape;356;p11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1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1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1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subTitle" idx="2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subTitle" idx="3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subTitle" idx="4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ubTitle" idx="5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subTitle" idx="6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6"/>
          <p:cNvSpPr txBox="1">
            <a:spLocks noGrp="1"/>
          </p:cNvSpPr>
          <p:nvPr>
            <p:ph type="subTitle" idx="7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6"/>
          <p:cNvSpPr txBox="1">
            <a:spLocks noGrp="1"/>
          </p:cNvSpPr>
          <p:nvPr>
            <p:ph type="subTitle" idx="8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17" name="Google Shape;417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18" name="Google Shape;418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442269" y="2571749"/>
            <a:ext cx="6259462" cy="985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XÂY DỰNG ỨNG DỤNG MẠNG XÃ HỘI CHI SẺ HÌNH ẢNH INSTORIFY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F339-C1D0-4BB4-9923-1C99C161C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750" y="545245"/>
            <a:ext cx="5332500" cy="354000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TRƯỜNG ĐẠI HỌC THỦ DẦU MỘT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VIỆN KỸ THUẬT – CÔNG NGHỆ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86EC948-4699-4B43-B9BD-C6747883B52A}"/>
              </a:ext>
            </a:extLst>
          </p:cNvPr>
          <p:cNvSpPr txBox="1">
            <a:spLocks/>
          </p:cNvSpPr>
          <p:nvPr/>
        </p:nvSpPr>
        <p:spPr>
          <a:xfrm>
            <a:off x="1731543" y="1259612"/>
            <a:ext cx="5680913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BÁO CÁO MÔN HỌC</a:t>
            </a:r>
          </a:p>
          <a:p>
            <a:r>
              <a:rPr lang="en-US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PHÁT TRIỂN ỨNG DỤNG DI ĐỘNG ĐA NỀN TẢNG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7BBE2D8-FC2E-4447-A5BB-BA5D09D1AFFE}"/>
              </a:ext>
            </a:extLst>
          </p:cNvPr>
          <p:cNvSpPr txBox="1">
            <a:spLocks/>
          </p:cNvSpPr>
          <p:nvPr/>
        </p:nvSpPr>
        <p:spPr>
          <a:xfrm>
            <a:off x="1905750" y="2217749"/>
            <a:ext cx="533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ĐỀ TÀI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2C2D61E-DC90-4BFB-BB3D-6B628EB0A35F}"/>
              </a:ext>
            </a:extLst>
          </p:cNvPr>
          <p:cNvSpPr txBox="1">
            <a:spLocks/>
          </p:cNvSpPr>
          <p:nvPr/>
        </p:nvSpPr>
        <p:spPr>
          <a:xfrm>
            <a:off x="1905750" y="4067253"/>
            <a:ext cx="533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THỰC HIỆN: TRẦN MINH HIẾU – LÊ THÀNH ĐẠT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3;p40">
            <a:extLst>
              <a:ext uri="{FF2B5EF4-FFF2-40B4-BE49-F238E27FC236}">
                <a16:creationId xmlns:a16="http://schemas.microsoft.com/office/drawing/2014/main" id="{B5AFD37A-8B26-4599-8F32-963CB1B87A67}"/>
              </a:ext>
            </a:extLst>
          </p:cNvPr>
          <p:cNvSpPr txBox="1">
            <a:spLocks/>
          </p:cNvSpPr>
          <p:nvPr/>
        </p:nvSpPr>
        <p:spPr>
          <a:xfrm>
            <a:off x="1573711" y="2122950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04856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BBFDF2F-19FC-424F-ABAA-D1D6EDEE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80998"/>
            <a:ext cx="5600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3;p40">
            <a:extLst>
              <a:ext uri="{FF2B5EF4-FFF2-40B4-BE49-F238E27FC236}">
                <a16:creationId xmlns:a16="http://schemas.microsoft.com/office/drawing/2014/main" id="{B5AFD37A-8B26-4599-8F32-963CB1B87A67}"/>
              </a:ext>
            </a:extLst>
          </p:cNvPr>
          <p:cNvSpPr txBox="1">
            <a:spLocks/>
          </p:cNvSpPr>
          <p:nvPr/>
        </p:nvSpPr>
        <p:spPr>
          <a:xfrm>
            <a:off x="1573711" y="2122950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394298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96294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Kết quả đạt được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252118" y="1533608"/>
            <a:ext cx="6970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Hoàn thành 80% đề tài.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Thiết kế giao diện tương đối.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Tương đối đầy đủ các tính năng đã đặt ra.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Áp dụng được những kiến thức đã học vào đề tài.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Tìm hiểu thêm nhiều công cụ, thư viện mới.</a:t>
            </a:r>
          </a:p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7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96294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Hạn chế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252118" y="1933658"/>
            <a:ext cx="6970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Giao diện chưa đẹp mắt.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Một số tính năng chưa hoàn thiện.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Một số tính năng xảy ra lỗi.</a:t>
            </a:r>
          </a:p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8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96294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Hướng phát triển của đề tài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252118" y="1635912"/>
            <a:ext cx="6970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Xây dựng giao diện đẹp mắt hơn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Hoàn thành các chức năng chưa thực hiện được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Sửa các chức năng lỗi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Bổ sung thêm nhiều tính năng mới</a:t>
            </a:r>
          </a:p>
          <a:p>
            <a:pPr algn="ctr"/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 Tìm hiểu thêm nhiều công nghệ mới để mở rộng đề tài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9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3;p40">
            <a:extLst>
              <a:ext uri="{FF2B5EF4-FFF2-40B4-BE49-F238E27FC236}">
                <a16:creationId xmlns:a16="http://schemas.microsoft.com/office/drawing/2014/main" id="{B5AFD37A-8B26-4599-8F32-963CB1B87A67}"/>
              </a:ext>
            </a:extLst>
          </p:cNvPr>
          <p:cNvSpPr txBox="1">
            <a:spLocks/>
          </p:cNvSpPr>
          <p:nvPr/>
        </p:nvSpPr>
        <p:spPr>
          <a:xfrm>
            <a:off x="2945311" y="2122950"/>
            <a:ext cx="162668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3212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3;p40">
            <a:extLst>
              <a:ext uri="{FF2B5EF4-FFF2-40B4-BE49-F238E27FC236}">
                <a16:creationId xmlns:a16="http://schemas.microsoft.com/office/drawing/2014/main" id="{5F796833-242C-40E8-AB6D-769D6CB05F78}"/>
              </a:ext>
            </a:extLst>
          </p:cNvPr>
          <p:cNvSpPr txBox="1">
            <a:spLocks/>
          </p:cNvSpPr>
          <p:nvPr/>
        </p:nvSpPr>
        <p:spPr>
          <a:xfrm>
            <a:off x="1246584" y="1044244"/>
            <a:ext cx="6650832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CẢM ƠN THẦY VÀ CÁC BẠN ĐÃ CHÚ Ý THEO DÕI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>
            <a:spLocks noGrp="1"/>
          </p:cNvSpPr>
          <p:nvPr>
            <p:ph type="subTitle" idx="1"/>
          </p:nvPr>
        </p:nvSpPr>
        <p:spPr>
          <a:xfrm>
            <a:off x="1387975" y="1833900"/>
            <a:ext cx="2533944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TỔNG QUAN ĐỀ TÀI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4" name="Google Shape;824;p40"/>
          <p:cNvSpPr txBox="1">
            <a:spLocks noGrp="1"/>
          </p:cNvSpPr>
          <p:nvPr>
            <p:ph type="subTitle" idx="2"/>
          </p:nvPr>
        </p:nvSpPr>
        <p:spPr>
          <a:xfrm>
            <a:off x="1394701" y="2175825"/>
            <a:ext cx="27222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Tên đề tài, Xác định bài toán, Mô tả bài toán, Các chức năng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3"/>
          </p:nvPr>
        </p:nvSpPr>
        <p:spPr>
          <a:xfrm>
            <a:off x="1387975" y="3151300"/>
            <a:ext cx="272885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CỘNG NGHỆ SỬ DỤNG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7" name="Google Shape;827;p40"/>
          <p:cNvSpPr txBox="1">
            <a:spLocks noGrp="1"/>
          </p:cNvSpPr>
          <p:nvPr>
            <p:ph type="subTitle" idx="4"/>
          </p:nvPr>
        </p:nvSpPr>
        <p:spPr>
          <a:xfrm>
            <a:off x="1394625" y="3493225"/>
            <a:ext cx="27222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React Native, Firebase, Redux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8" name="Google Shape;828;p40"/>
          <p:cNvSpPr txBox="1">
            <a:spLocks noGrp="1"/>
          </p:cNvSpPr>
          <p:nvPr>
            <p:ph type="subTitle" idx="5"/>
          </p:nvPr>
        </p:nvSpPr>
        <p:spPr>
          <a:xfrm>
            <a:off x="5750100" y="1833900"/>
            <a:ext cx="2829544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THIẾT KẾ CSDL, DEMO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0" name="Google Shape;830;p40"/>
          <p:cNvSpPr txBox="1">
            <a:spLocks noGrp="1"/>
          </p:cNvSpPr>
          <p:nvPr>
            <p:ph type="subTitle" idx="7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TỔNG KẾT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1" name="Google Shape;831;p40"/>
          <p:cNvSpPr txBox="1">
            <a:spLocks noGrp="1"/>
          </p:cNvSpPr>
          <p:nvPr>
            <p:ph type="subTitle" idx="8"/>
          </p:nvPr>
        </p:nvSpPr>
        <p:spPr>
          <a:xfrm>
            <a:off x="5750100" y="3493225"/>
            <a:ext cx="27222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Kết quả đạt được, Hạn chế, Hướng phát triển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2" name="Google Shape;832;p40"/>
          <p:cNvSpPr/>
          <p:nvPr/>
        </p:nvSpPr>
        <p:spPr>
          <a:xfrm>
            <a:off x="744113" y="3373055"/>
            <a:ext cx="386912" cy="457035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833" name="Google Shape;833;p40"/>
          <p:cNvGrpSpPr/>
          <p:nvPr/>
        </p:nvGrpSpPr>
        <p:grpSpPr>
          <a:xfrm>
            <a:off x="707305" y="2088367"/>
            <a:ext cx="452077" cy="388661"/>
            <a:chOff x="-40378075" y="3267450"/>
            <a:chExt cx="317425" cy="289075"/>
          </a:xfrm>
        </p:grpSpPr>
        <p:sp>
          <p:nvSpPr>
            <p:cNvPr id="834" name="Google Shape;834;p40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838" name="Google Shape;838;p40"/>
          <p:cNvGrpSpPr/>
          <p:nvPr/>
        </p:nvGrpSpPr>
        <p:grpSpPr>
          <a:xfrm>
            <a:off x="5102006" y="3373055"/>
            <a:ext cx="452070" cy="454089"/>
            <a:chOff x="-40745125" y="3632900"/>
            <a:chExt cx="318225" cy="289875"/>
          </a:xfrm>
        </p:grpSpPr>
        <p:sp>
          <p:nvSpPr>
            <p:cNvPr id="839" name="Google Shape;839;p40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0" name="Google Shape;846;p40">
            <a:extLst>
              <a:ext uri="{FF2B5EF4-FFF2-40B4-BE49-F238E27FC236}">
                <a16:creationId xmlns:a16="http://schemas.microsoft.com/office/drawing/2014/main" id="{4A00E565-9425-402D-BC17-9ED5A67C92E4}"/>
              </a:ext>
            </a:extLst>
          </p:cNvPr>
          <p:cNvGrpSpPr/>
          <p:nvPr/>
        </p:nvGrpSpPr>
        <p:grpSpPr>
          <a:xfrm>
            <a:off x="5102006" y="2036236"/>
            <a:ext cx="452081" cy="454102"/>
            <a:chOff x="-38537400" y="3588000"/>
            <a:chExt cx="316650" cy="315875"/>
          </a:xfrm>
        </p:grpSpPr>
        <p:sp>
          <p:nvSpPr>
            <p:cNvPr id="31" name="Google Shape;847;p40">
              <a:extLst>
                <a:ext uri="{FF2B5EF4-FFF2-40B4-BE49-F238E27FC236}">
                  <a16:creationId xmlns:a16="http://schemas.microsoft.com/office/drawing/2014/main" id="{70779C31-D88F-4CDF-8F2A-59631256D113}"/>
                </a:ext>
              </a:extLst>
            </p:cNvPr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Google Shape;848;p40">
              <a:extLst>
                <a:ext uri="{FF2B5EF4-FFF2-40B4-BE49-F238E27FC236}">
                  <a16:creationId xmlns:a16="http://schemas.microsoft.com/office/drawing/2014/main" id="{6ACCC8AC-1AE8-41B5-B0F1-B1B092F2CBB8}"/>
                </a:ext>
              </a:extLst>
            </p:cNvPr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Google Shape;849;p40">
              <a:extLst>
                <a:ext uri="{FF2B5EF4-FFF2-40B4-BE49-F238E27FC236}">
                  <a16:creationId xmlns:a16="http://schemas.microsoft.com/office/drawing/2014/main" id="{A8362E48-0CA7-47BA-BCD6-F9BCB99A8195}"/>
                </a:ext>
              </a:extLst>
            </p:cNvPr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Google Shape;850;p40">
              <a:extLst>
                <a:ext uri="{FF2B5EF4-FFF2-40B4-BE49-F238E27FC236}">
                  <a16:creationId xmlns:a16="http://schemas.microsoft.com/office/drawing/2014/main" id="{E2E43982-8AB1-4E14-87B2-A4C32FD8382D}"/>
                </a:ext>
              </a:extLst>
            </p:cNvPr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3;p40">
            <a:extLst>
              <a:ext uri="{FF2B5EF4-FFF2-40B4-BE49-F238E27FC236}">
                <a16:creationId xmlns:a16="http://schemas.microsoft.com/office/drawing/2014/main" id="{B5AFD37A-8B26-4599-8F32-963CB1B87A67}"/>
              </a:ext>
            </a:extLst>
          </p:cNvPr>
          <p:cNvSpPr txBox="1">
            <a:spLocks/>
          </p:cNvSpPr>
          <p:nvPr/>
        </p:nvSpPr>
        <p:spPr>
          <a:xfrm>
            <a:off x="1573711" y="2122950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TỔNG QUAN ĐỀ TÀI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TÊN ĐỀ TÀI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350044" y="2493169"/>
            <a:ext cx="677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X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ây dựng ứng dụng mạng xã hội chi sẻ hình ảnh Instorify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BÀI TOÁN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428625" y="1571626"/>
            <a:ext cx="6772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Nhu cầu gắng kết của con người ngày càng cao,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cùng với đó là sự xuất hiện của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rất nhiều mạng xã hội khác nhau giúp cho việc kết nối mọi người dễ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dàng hơn. Nắm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bắt được điều đó, chúng em đã xây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dựng ứng dụng mạng xã hội chia sẻ ảnh Instorify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trên di động nhằm cung cấp thêm cho người dùng một sự lựa chọn mới.</a:t>
            </a:r>
          </a:p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YÊU CẦU BÀI TOÁN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414336" y="1960066"/>
            <a:ext cx="6772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Ứng dụng được dựa trên bản mầu là ứng dụng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Instagram với đầy đủ các chức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năng cần thiết của một ứng đụng mạng xã hội. Tiện lợi, nhẹ nhàng, dễ tiếp cận là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những tiêu chí hàng đầu của ứng dụng này.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4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3;p40">
            <a:extLst>
              <a:ext uri="{FF2B5EF4-FFF2-40B4-BE49-F238E27FC236}">
                <a16:creationId xmlns:a16="http://schemas.microsoft.com/office/drawing/2014/main" id="{912E520B-6438-4076-BD65-D1B5FC3D5A3F}"/>
              </a:ext>
            </a:extLst>
          </p:cNvPr>
          <p:cNvSpPr txBox="1">
            <a:spLocks/>
          </p:cNvSpPr>
          <p:nvPr/>
        </p:nvSpPr>
        <p:spPr>
          <a:xfrm>
            <a:off x="252118" y="829932"/>
            <a:ext cx="5084263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CHỨC NĂNG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E7CB-EFD9-4673-9E87-5FBE8AA1FA2B}"/>
              </a:ext>
            </a:extLst>
          </p:cNvPr>
          <p:cNvSpPr txBox="1"/>
          <p:nvPr/>
        </p:nvSpPr>
        <p:spPr>
          <a:xfrm>
            <a:off x="414336" y="1960066"/>
            <a:ext cx="677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Đăng ký, đăng nhập, đăng xuất, đăng ảnh (chụp ảnh, chọn ảnh từ thư viện), thích bài viết, bình luận, tìm kiếm, theo dõi.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23;p40">
            <a:extLst>
              <a:ext uri="{FF2B5EF4-FFF2-40B4-BE49-F238E27FC236}">
                <a16:creationId xmlns:a16="http://schemas.microsoft.com/office/drawing/2014/main" id="{B5AFD37A-8B26-4599-8F32-963CB1B87A67}"/>
              </a:ext>
            </a:extLst>
          </p:cNvPr>
          <p:cNvSpPr txBox="1">
            <a:spLocks/>
          </p:cNvSpPr>
          <p:nvPr/>
        </p:nvSpPr>
        <p:spPr>
          <a:xfrm>
            <a:off x="1573711" y="2122950"/>
            <a:ext cx="5326961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4089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C1913C-AB7D-4248-8DCD-FF845FCA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6" y="1279266"/>
            <a:ext cx="1569856" cy="1524132"/>
          </a:xfrm>
          <a:prstGeom prst="rect">
            <a:avLst/>
          </a:prstGeom>
        </p:spPr>
      </p:pic>
      <p:pic>
        <p:nvPicPr>
          <p:cNvPr id="1026" name="Picture 2" descr="99+ Việc Làm NodeJS Developer {Lương Cao} + {Thưởng Hấp Dẫn}">
            <a:extLst>
              <a:ext uri="{FF2B5EF4-FFF2-40B4-BE49-F238E27FC236}">
                <a16:creationId xmlns:a16="http://schemas.microsoft.com/office/drawing/2014/main" id="{4956FAD0-5EF4-4208-97A6-26FDC4A8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0" y="3012112"/>
            <a:ext cx="2491767" cy="15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">
            <a:extLst>
              <a:ext uri="{FF2B5EF4-FFF2-40B4-BE49-F238E27FC236}">
                <a16:creationId xmlns:a16="http://schemas.microsoft.com/office/drawing/2014/main" id="{2E10A800-A864-4388-B473-237DB166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2256"/>
            <a:ext cx="1569856" cy="15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Review: Redux | everyday.codes">
            <a:extLst>
              <a:ext uri="{FF2B5EF4-FFF2-40B4-BE49-F238E27FC236}">
                <a16:creationId xmlns:a16="http://schemas.microsoft.com/office/drawing/2014/main" id="{868B1690-D57A-403B-9ADE-C1337942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79" y="3176476"/>
            <a:ext cx="1504977" cy="13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1462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452</Words>
  <Application>Microsoft Office PowerPoint</Application>
  <PresentationFormat>On-screen Show (16:9)</PresentationFormat>
  <Paragraphs>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</vt:lpstr>
      <vt:lpstr>Montserrat</vt:lpstr>
      <vt:lpstr>Open Sans</vt:lpstr>
      <vt:lpstr>Oswald</vt:lpstr>
      <vt:lpstr>International politics thesis by Slidesgo</vt:lpstr>
      <vt:lpstr>XÂY DỰNG ỨNG DỤNG MẠNG XÃ HỘI CHI SẺ HÌNH ẢNH INSTORIFY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THÁC LỖ HỔNG SQL INJECTION BẰNG CÔNG CỤ SQLMAP</dc:title>
  <cp:lastModifiedBy>Trần Minh Hiếu</cp:lastModifiedBy>
  <cp:revision>23</cp:revision>
  <dcterms:modified xsi:type="dcterms:W3CDTF">2021-05-03T15:11:43Z</dcterms:modified>
</cp:coreProperties>
</file>