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48" r:id="rId1"/>
    <p:sldMasterId id="2147484193" r:id="rId2"/>
  </p:sldMasterIdLst>
  <p:notesMasterIdLst>
    <p:notesMasterId r:id="rId13"/>
  </p:notesMasterIdLst>
  <p:handoutMasterIdLst>
    <p:handoutMasterId r:id="rId14"/>
  </p:handoutMasterIdLst>
  <p:sldIdLst>
    <p:sldId id="1791" r:id="rId3"/>
    <p:sldId id="1795" r:id="rId4"/>
    <p:sldId id="1790" r:id="rId5"/>
    <p:sldId id="1796" r:id="rId6"/>
    <p:sldId id="1797" r:id="rId7"/>
    <p:sldId id="1798" r:id="rId8"/>
    <p:sldId id="1794" r:id="rId9"/>
    <p:sldId id="1799" r:id="rId10"/>
    <p:sldId id="1800" r:id="rId11"/>
    <p:sldId id="1801"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AADE"/>
    <a:srgbClr val="38579A"/>
    <a:srgbClr val="E99BEB"/>
    <a:srgbClr val="515C63"/>
    <a:srgbClr val="3F4C55"/>
    <a:srgbClr val="31AFB5"/>
    <a:srgbClr val="72B359"/>
    <a:srgbClr val="223638"/>
    <a:srgbClr val="9DC75A"/>
    <a:srgbClr val="FFD2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434" autoAdjust="0"/>
  </p:normalViewPr>
  <p:slideViewPr>
    <p:cSldViewPr>
      <p:cViewPr>
        <p:scale>
          <a:sx n="75" d="100"/>
          <a:sy n="75" d="100"/>
        </p:scale>
        <p:origin x="1555" y="43"/>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D0CDCF-B072-4CC6-B2A3-B1C4F4AE3FFA}" type="datetimeFigureOut">
              <a:rPr lang="en-US" smtClean="0"/>
              <a:pPr/>
              <a:t>12/27/2019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8A0187-CA69-4ACB-9811-75164F281DE0}" type="slidenum">
              <a:rPr lang="en-US" smtClean="0"/>
              <a:pPr/>
              <a:t>‹#›</a:t>
            </a:fld>
            <a:endParaRPr lang="en-US" dirty="0"/>
          </a:p>
        </p:txBody>
      </p:sp>
    </p:spTree>
    <p:extLst>
      <p:ext uri="{BB962C8B-B14F-4D97-AF65-F5344CB8AC3E}">
        <p14:creationId xmlns:p14="http://schemas.microsoft.com/office/powerpoint/2010/main" val="2958881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63E9E0-D922-418E-8BFA-E41C87CB1E68}" type="datetimeFigureOut">
              <a:rPr lang="en-US" smtClean="0"/>
              <a:pPr/>
              <a:t>12/27/2019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7D2F9E-D167-4ED3-83EC-AE46EA34BEC3}" type="slidenum">
              <a:rPr lang="en-US" smtClean="0"/>
              <a:pPr/>
              <a:t>‹#›</a:t>
            </a:fld>
            <a:endParaRPr lang="en-US" dirty="0"/>
          </a:p>
        </p:txBody>
      </p:sp>
    </p:spTree>
    <p:extLst>
      <p:ext uri="{BB962C8B-B14F-4D97-AF65-F5344CB8AC3E}">
        <p14:creationId xmlns:p14="http://schemas.microsoft.com/office/powerpoint/2010/main" val="4237720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25611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M6">
    <p:spTree>
      <p:nvGrpSpPr>
        <p:cNvPr id="1" name=""/>
        <p:cNvGrpSpPr/>
        <p:nvPr/>
      </p:nvGrpSpPr>
      <p:grpSpPr>
        <a:xfrm>
          <a:off x="0" y="0"/>
          <a:ext cx="0" cy="0"/>
          <a:chOff x="0" y="0"/>
          <a:chExt cx="0" cy="0"/>
        </a:xfrm>
      </p:grpSpPr>
      <p:sp>
        <p:nvSpPr>
          <p:cNvPr id="23" name="Picture Placeholder 22"/>
          <p:cNvSpPr>
            <a:spLocks noGrp="1"/>
          </p:cNvSpPr>
          <p:nvPr>
            <p:ph type="pic" sz="quarter" idx="24" hasCustomPrompt="1"/>
          </p:nvPr>
        </p:nvSpPr>
        <p:spPr>
          <a:xfrm>
            <a:off x="0" y="1154353"/>
            <a:ext cx="9144000" cy="3627197"/>
          </a:xfrm>
          <a:custGeom>
            <a:avLst/>
            <a:gdLst>
              <a:gd name="connsiteX0" fmla="*/ 0 w 9144000"/>
              <a:gd name="connsiteY0" fmla="*/ 0 h 3627197"/>
              <a:gd name="connsiteX1" fmla="*/ 9144000 w 9144000"/>
              <a:gd name="connsiteY1" fmla="*/ 0 h 3627197"/>
              <a:gd name="connsiteX2" fmla="*/ 9144000 w 9144000"/>
              <a:gd name="connsiteY2" fmla="*/ 3627197 h 3627197"/>
              <a:gd name="connsiteX3" fmla="*/ 0 w 9144000"/>
              <a:gd name="connsiteY3" fmla="*/ 3627197 h 3627197"/>
            </a:gdLst>
            <a:ahLst/>
            <a:cxnLst>
              <a:cxn ang="0">
                <a:pos x="connsiteX0" y="connsiteY0"/>
              </a:cxn>
              <a:cxn ang="0">
                <a:pos x="connsiteX1" y="connsiteY1"/>
              </a:cxn>
              <a:cxn ang="0">
                <a:pos x="connsiteX2" y="connsiteY2"/>
              </a:cxn>
              <a:cxn ang="0">
                <a:pos x="connsiteX3" y="connsiteY3"/>
              </a:cxn>
            </a:cxnLst>
            <a:rect l="l" t="t" r="r" b="b"/>
            <a:pathLst>
              <a:path w="9144000" h="3627197">
                <a:moveTo>
                  <a:pt x="0" y="0"/>
                </a:moveTo>
                <a:lnTo>
                  <a:pt x="9144000" y="0"/>
                </a:lnTo>
                <a:lnTo>
                  <a:pt x="9144000" y="3627197"/>
                </a:lnTo>
                <a:lnTo>
                  <a:pt x="0" y="3627197"/>
                </a:lnTo>
                <a:close/>
              </a:path>
            </a:pathLst>
          </a:custGeom>
          <a:solidFill>
            <a:schemeClr val="bg1">
              <a:lumMod val="95000"/>
            </a:schemeClr>
          </a:solidFill>
          <a:ln>
            <a:noFill/>
          </a:ln>
        </p:spPr>
        <p:txBody>
          <a:bodyPr wrap="square" bIns="274320" anchor="b">
            <a:noAutofit/>
          </a:bodyPr>
          <a:lstStyle>
            <a:lvl1pPr algn="ctr">
              <a:buNone/>
              <a:defRPr sz="1050">
                <a:solidFill>
                  <a:schemeClr val="tx1">
                    <a:lumMod val="50000"/>
                    <a:lumOff val="50000"/>
                  </a:schemeClr>
                </a:solidFill>
              </a:defRPr>
            </a:lvl1pPr>
          </a:lstStyle>
          <a:p>
            <a:r>
              <a:rPr lang="en-US" dirty="0" smtClean="0"/>
              <a:t>Image Holder</a:t>
            </a:r>
            <a:endParaRPr lang="en-US" dirty="0"/>
          </a:p>
        </p:txBody>
      </p:sp>
      <p:sp>
        <p:nvSpPr>
          <p:cNvPr id="7" name="Text Placeholder 3"/>
          <p:cNvSpPr>
            <a:spLocks noGrp="1"/>
          </p:cNvSpPr>
          <p:nvPr>
            <p:ph type="body" sz="half" idx="2" hasCustomPrompt="1"/>
          </p:nvPr>
        </p:nvSpPr>
        <p:spPr>
          <a:xfrm>
            <a:off x="381000" y="883820"/>
            <a:ext cx="8368363" cy="173255"/>
          </a:xfrm>
          <a:prstGeom prst="rect">
            <a:avLst/>
          </a:prstGeom>
        </p:spPr>
        <p:txBody>
          <a:bodyPr wrap="none" lIns="0" tIns="0" rIns="0" bIns="0" anchor="ctr">
            <a:noAutofit/>
          </a:bodyPr>
          <a:lstStyle>
            <a:lvl1pPr marL="0" indent="0" algn="ctr">
              <a:buNone/>
              <a:defRPr sz="1050" b="0" baseline="0">
                <a:solidFill>
                  <a:schemeClr val="bg1">
                    <a:lumMod val="75000"/>
                  </a:schemeClr>
                </a:solidFill>
                <a:latin typeface="Roboto Light" panose="02000000000000000000" pitchFamily="2" charset="0"/>
                <a:ea typeface="Roboto Light"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smtClean="0"/>
              <a:t>CLICK TO EDITE SUBTITLE</a:t>
            </a:r>
          </a:p>
        </p:txBody>
      </p:sp>
      <p:sp>
        <p:nvSpPr>
          <p:cNvPr id="8" name="Title 2"/>
          <p:cNvSpPr>
            <a:spLocks noGrp="1"/>
          </p:cNvSpPr>
          <p:nvPr>
            <p:ph type="title"/>
          </p:nvPr>
        </p:nvSpPr>
        <p:spPr>
          <a:xfrm>
            <a:off x="381000" y="341313"/>
            <a:ext cx="8368363" cy="495383"/>
          </a:xfrm>
          <a:prstGeom prst="rect">
            <a:avLst/>
          </a:prstGeom>
        </p:spPr>
        <p:txBody>
          <a:bodyPr lIns="0" tIns="0" rIns="0" bIns="0" anchor="ctr"/>
          <a:lstStyle>
            <a:lvl1pPr algn="ctr">
              <a:defRPr sz="3200">
                <a:solidFill>
                  <a:schemeClr val="bg1">
                    <a:lumMod val="50000"/>
                  </a:schemeClr>
                </a:solidFill>
              </a:defRPr>
            </a:lvl1pPr>
          </a:lstStyle>
          <a:p>
            <a:r>
              <a:rPr lang="en-US" dirty="0" smtClean="0"/>
              <a:t>Click to edit Master title style</a:t>
            </a:r>
            <a:endParaRPr lang="en-US" dirty="0"/>
          </a:p>
        </p:txBody>
      </p:sp>
      <p:sp>
        <p:nvSpPr>
          <p:cNvPr id="27" name="Picture Placeholder 26"/>
          <p:cNvSpPr>
            <a:spLocks noGrp="1"/>
          </p:cNvSpPr>
          <p:nvPr>
            <p:ph type="pic" sz="quarter" idx="25" hasCustomPrompt="1"/>
          </p:nvPr>
        </p:nvSpPr>
        <p:spPr>
          <a:xfrm>
            <a:off x="472562" y="2239317"/>
            <a:ext cx="2128188" cy="3495211"/>
          </a:xfrm>
          <a:custGeom>
            <a:avLst/>
            <a:gdLst>
              <a:gd name="connsiteX0" fmla="*/ 2128188 w 2128188"/>
              <a:gd name="connsiteY0" fmla="*/ 0 h 3495211"/>
              <a:gd name="connsiteX1" fmla="*/ 2128188 w 2128188"/>
              <a:gd name="connsiteY1" fmla="*/ 3495211 h 3495211"/>
              <a:gd name="connsiteX2" fmla="*/ 0 w 2128188"/>
              <a:gd name="connsiteY2" fmla="*/ 3495211 h 3495211"/>
              <a:gd name="connsiteX3" fmla="*/ 0 w 2128188"/>
              <a:gd name="connsiteY3" fmla="*/ 3413 h 3495211"/>
            </a:gdLst>
            <a:ahLst/>
            <a:cxnLst>
              <a:cxn ang="0">
                <a:pos x="connsiteX0" y="connsiteY0"/>
              </a:cxn>
              <a:cxn ang="0">
                <a:pos x="connsiteX1" y="connsiteY1"/>
              </a:cxn>
              <a:cxn ang="0">
                <a:pos x="connsiteX2" y="connsiteY2"/>
              </a:cxn>
              <a:cxn ang="0">
                <a:pos x="connsiteX3" y="connsiteY3"/>
              </a:cxn>
            </a:cxnLst>
            <a:rect l="l" t="t" r="r" b="b"/>
            <a:pathLst>
              <a:path w="2128188" h="3495211">
                <a:moveTo>
                  <a:pt x="2128188" y="0"/>
                </a:moveTo>
                <a:lnTo>
                  <a:pt x="2128188" y="3495211"/>
                </a:lnTo>
                <a:lnTo>
                  <a:pt x="0" y="3495211"/>
                </a:lnTo>
                <a:lnTo>
                  <a:pt x="0" y="3413"/>
                </a:lnTo>
                <a:close/>
              </a:path>
            </a:pathLst>
          </a:custGeom>
          <a:solidFill>
            <a:schemeClr val="bg1">
              <a:lumMod val="95000"/>
            </a:schemeClr>
          </a:solidFill>
          <a:ln>
            <a:noFill/>
          </a:ln>
        </p:spPr>
        <p:txBody>
          <a:bodyPr wrap="square" bIns="274320" anchor="b">
            <a:noAutofit/>
          </a:bodyPr>
          <a:lstStyle>
            <a:lvl1pPr algn="ctr">
              <a:buNone/>
              <a:defRPr sz="1050">
                <a:solidFill>
                  <a:schemeClr val="tx1">
                    <a:lumMod val="50000"/>
                    <a:lumOff val="50000"/>
                  </a:schemeClr>
                </a:solidFill>
              </a:defRPr>
            </a:lvl1pPr>
          </a:lstStyle>
          <a:p>
            <a:r>
              <a:rPr lang="en-US" dirty="0" smtClean="0"/>
              <a:t>Image Holder</a:t>
            </a:r>
            <a:endParaRPr lang="en-US" dirty="0"/>
          </a:p>
        </p:txBody>
      </p:sp>
    </p:spTree>
    <p:extLst>
      <p:ext uri="{BB962C8B-B14F-4D97-AF65-F5344CB8AC3E}">
        <p14:creationId xmlns:p14="http://schemas.microsoft.com/office/powerpoint/2010/main" val="114574391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M5">
    <p:spTree>
      <p:nvGrpSpPr>
        <p:cNvPr id="1" name=""/>
        <p:cNvGrpSpPr/>
        <p:nvPr/>
      </p:nvGrpSpPr>
      <p:grpSpPr>
        <a:xfrm>
          <a:off x="0" y="0"/>
          <a:ext cx="0" cy="0"/>
          <a:chOff x="0" y="0"/>
          <a:chExt cx="0" cy="0"/>
        </a:xfrm>
      </p:grpSpPr>
      <p:sp>
        <p:nvSpPr>
          <p:cNvPr id="12" name="Picture Placeholder 11"/>
          <p:cNvSpPr>
            <a:spLocks noGrp="1"/>
          </p:cNvSpPr>
          <p:nvPr>
            <p:ph type="pic" sz="quarter" idx="11" hasCustomPrompt="1"/>
          </p:nvPr>
        </p:nvSpPr>
        <p:spPr>
          <a:xfrm>
            <a:off x="0" y="0"/>
            <a:ext cx="9144000" cy="5143500"/>
          </a:xfrm>
          <a:custGeom>
            <a:avLst/>
            <a:gdLst>
              <a:gd name="connsiteX0" fmla="*/ 1677284 w 1677284"/>
              <a:gd name="connsiteY0" fmla="*/ 0 h 2754674"/>
              <a:gd name="connsiteX1" fmla="*/ 1677284 w 1677284"/>
              <a:gd name="connsiteY1" fmla="*/ 2754674 h 2754674"/>
              <a:gd name="connsiteX2" fmla="*/ 0 w 1677284"/>
              <a:gd name="connsiteY2" fmla="*/ 2754674 h 2754674"/>
              <a:gd name="connsiteX3" fmla="*/ 0 w 1677284"/>
              <a:gd name="connsiteY3" fmla="*/ 2690 h 2754674"/>
            </a:gdLst>
            <a:ahLst/>
            <a:cxnLst>
              <a:cxn ang="0">
                <a:pos x="connsiteX0" y="connsiteY0"/>
              </a:cxn>
              <a:cxn ang="0">
                <a:pos x="connsiteX1" y="connsiteY1"/>
              </a:cxn>
              <a:cxn ang="0">
                <a:pos x="connsiteX2" y="connsiteY2"/>
              </a:cxn>
              <a:cxn ang="0">
                <a:pos x="connsiteX3" y="connsiteY3"/>
              </a:cxn>
            </a:cxnLst>
            <a:rect l="l" t="t" r="r" b="b"/>
            <a:pathLst>
              <a:path w="1677284" h="2754674">
                <a:moveTo>
                  <a:pt x="1677284" y="0"/>
                </a:moveTo>
                <a:lnTo>
                  <a:pt x="1677284" y="2754674"/>
                </a:lnTo>
                <a:lnTo>
                  <a:pt x="0" y="2754674"/>
                </a:lnTo>
                <a:lnTo>
                  <a:pt x="0" y="2690"/>
                </a:lnTo>
                <a:close/>
              </a:path>
            </a:pathLst>
          </a:custGeom>
          <a:solidFill>
            <a:schemeClr val="tx2">
              <a:lumMod val="10000"/>
              <a:lumOff val="90000"/>
            </a:schemeClr>
          </a:solidFill>
          <a:ln w="19050">
            <a:noFill/>
          </a:ln>
        </p:spPr>
        <p:txBody>
          <a:bodyPr wrap="square" lIns="0" tIns="0" rIns="0" bIns="640080" anchor="b">
            <a:noAutofit/>
          </a:bodyPr>
          <a:lstStyle>
            <a:lvl1pPr algn="ctr" rtl="0">
              <a:buNone/>
              <a:defRPr sz="1100">
                <a:solidFill>
                  <a:schemeClr val="tx1">
                    <a:lumMod val="75000"/>
                    <a:lumOff val="25000"/>
                  </a:schemeClr>
                </a:solidFill>
              </a:defRPr>
            </a:lvl1pPr>
          </a:lstStyle>
          <a:p>
            <a:r>
              <a:rPr lang="en-US" dirty="0" smtClean="0"/>
              <a:t>Image Holder</a:t>
            </a:r>
            <a:endParaRPr lang="en-US" dirty="0"/>
          </a:p>
        </p:txBody>
      </p:sp>
      <p:sp>
        <p:nvSpPr>
          <p:cNvPr id="17" name="Picture Placeholder 20"/>
          <p:cNvSpPr>
            <a:spLocks noGrp="1"/>
          </p:cNvSpPr>
          <p:nvPr>
            <p:ph type="pic" sz="quarter" idx="12" hasCustomPrompt="1"/>
          </p:nvPr>
        </p:nvSpPr>
        <p:spPr>
          <a:xfrm>
            <a:off x="704341" y="1319285"/>
            <a:ext cx="2701216" cy="4451968"/>
          </a:xfrm>
          <a:custGeom>
            <a:avLst/>
            <a:gdLst>
              <a:gd name="connsiteX0" fmla="*/ 0 w 4242892"/>
              <a:gd name="connsiteY0" fmla="*/ 0 h 2635114"/>
              <a:gd name="connsiteX1" fmla="*/ 4242892 w 4242892"/>
              <a:gd name="connsiteY1" fmla="*/ 0 h 2635114"/>
              <a:gd name="connsiteX2" fmla="*/ 4242892 w 4242892"/>
              <a:gd name="connsiteY2" fmla="*/ 2635114 h 2635114"/>
              <a:gd name="connsiteX3" fmla="*/ 0 w 4242892"/>
              <a:gd name="connsiteY3" fmla="*/ 2635114 h 2635114"/>
            </a:gdLst>
            <a:ahLst/>
            <a:cxnLst>
              <a:cxn ang="0">
                <a:pos x="connsiteX0" y="connsiteY0"/>
              </a:cxn>
              <a:cxn ang="0">
                <a:pos x="connsiteX1" y="connsiteY1"/>
              </a:cxn>
              <a:cxn ang="0">
                <a:pos x="connsiteX2" y="connsiteY2"/>
              </a:cxn>
              <a:cxn ang="0">
                <a:pos x="connsiteX3" y="connsiteY3"/>
              </a:cxn>
            </a:cxnLst>
            <a:rect l="l" t="t" r="r" b="b"/>
            <a:pathLst>
              <a:path w="4242892" h="2635114">
                <a:moveTo>
                  <a:pt x="0" y="0"/>
                </a:moveTo>
                <a:lnTo>
                  <a:pt x="4242892" y="0"/>
                </a:lnTo>
                <a:lnTo>
                  <a:pt x="4242892" y="2635114"/>
                </a:lnTo>
                <a:lnTo>
                  <a:pt x="0" y="2635114"/>
                </a:lnTo>
                <a:close/>
              </a:path>
            </a:pathLst>
          </a:custGeom>
          <a:solidFill>
            <a:schemeClr val="tx2">
              <a:lumMod val="10000"/>
              <a:lumOff val="90000"/>
            </a:schemeClr>
          </a:solidFill>
          <a:ln w="19050">
            <a:noFill/>
          </a:ln>
        </p:spPr>
        <p:txBody>
          <a:bodyPr wrap="square" lIns="0" tIns="91440" rIns="0" bIns="548640" anchor="b">
            <a:noAutofit/>
          </a:bodyPr>
          <a:lstStyle>
            <a:lvl1pPr algn="ctr" rtl="0">
              <a:buNone/>
              <a:defRPr sz="1100">
                <a:solidFill>
                  <a:schemeClr val="tx1">
                    <a:lumMod val="75000"/>
                    <a:lumOff val="25000"/>
                  </a:schemeClr>
                </a:solidFill>
              </a:defRPr>
            </a:lvl1pPr>
          </a:lstStyle>
          <a:p>
            <a:r>
              <a:rPr lang="en-US" dirty="0" smtClean="0"/>
              <a:t>Image Holder</a:t>
            </a:r>
            <a:endParaRPr lang="en-US" dirty="0"/>
          </a:p>
        </p:txBody>
      </p:sp>
    </p:spTree>
    <p:extLst>
      <p:ext uri="{BB962C8B-B14F-4D97-AF65-F5344CB8AC3E}">
        <p14:creationId xmlns:p14="http://schemas.microsoft.com/office/powerpoint/2010/main" val="360002061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7" name="Text Placeholder 3"/>
          <p:cNvSpPr>
            <a:spLocks noGrp="1"/>
          </p:cNvSpPr>
          <p:nvPr>
            <p:ph type="body" sz="half" idx="2" hasCustomPrompt="1"/>
          </p:nvPr>
        </p:nvSpPr>
        <p:spPr>
          <a:xfrm>
            <a:off x="381000" y="883820"/>
            <a:ext cx="8368363" cy="173255"/>
          </a:xfrm>
          <a:prstGeom prst="rect">
            <a:avLst/>
          </a:prstGeom>
        </p:spPr>
        <p:txBody>
          <a:bodyPr wrap="none" lIns="0" tIns="0" rIns="0" bIns="0" anchor="ctr">
            <a:noAutofit/>
          </a:bodyPr>
          <a:lstStyle>
            <a:lvl1pPr marL="0" indent="0" algn="l">
              <a:buNone/>
              <a:defRPr sz="1050" b="0" baseline="0">
                <a:solidFill>
                  <a:schemeClr val="bg1"/>
                </a:solidFill>
                <a:latin typeface="Roboto Light" panose="02000000000000000000" pitchFamily="2" charset="0"/>
                <a:ea typeface="Roboto Light"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smtClean="0"/>
              <a:t>CLICK TO EDITE SUBTITLE</a:t>
            </a:r>
          </a:p>
        </p:txBody>
      </p:sp>
      <p:sp>
        <p:nvSpPr>
          <p:cNvPr id="8" name="Title 2"/>
          <p:cNvSpPr>
            <a:spLocks noGrp="1"/>
          </p:cNvSpPr>
          <p:nvPr>
            <p:ph type="title"/>
          </p:nvPr>
        </p:nvSpPr>
        <p:spPr>
          <a:xfrm>
            <a:off x="381000" y="341313"/>
            <a:ext cx="8368363" cy="495383"/>
          </a:xfrm>
          <a:prstGeom prst="rect">
            <a:avLst/>
          </a:prstGeom>
        </p:spPr>
        <p:txBody>
          <a:bodyPr lIns="0" tIns="0" rIns="0" bIns="0" anchor="ctr"/>
          <a:lstStyle>
            <a:lvl1pPr algn="l">
              <a:defRPr sz="32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007106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7" name="Text Placeholder 3"/>
          <p:cNvSpPr>
            <a:spLocks noGrp="1"/>
          </p:cNvSpPr>
          <p:nvPr>
            <p:ph type="body" sz="half" idx="2" hasCustomPrompt="1"/>
          </p:nvPr>
        </p:nvSpPr>
        <p:spPr>
          <a:xfrm>
            <a:off x="381000" y="883820"/>
            <a:ext cx="8368363" cy="173255"/>
          </a:xfrm>
          <a:prstGeom prst="rect">
            <a:avLst/>
          </a:prstGeom>
        </p:spPr>
        <p:txBody>
          <a:bodyPr wrap="none" lIns="0" tIns="0" rIns="0" bIns="0" anchor="ctr">
            <a:noAutofit/>
          </a:bodyPr>
          <a:lstStyle>
            <a:lvl1pPr marL="0" indent="0" algn="l">
              <a:buNone/>
              <a:defRPr sz="1050" b="0" baseline="0">
                <a:solidFill>
                  <a:schemeClr val="bg1"/>
                </a:solidFill>
                <a:latin typeface="Roboto Light" panose="02000000000000000000" pitchFamily="2" charset="0"/>
                <a:ea typeface="Roboto Light"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smtClean="0"/>
              <a:t>CLICK TO EDITE SUBTITLE</a:t>
            </a:r>
          </a:p>
        </p:txBody>
      </p:sp>
      <p:sp>
        <p:nvSpPr>
          <p:cNvPr id="8" name="Title 2"/>
          <p:cNvSpPr>
            <a:spLocks noGrp="1"/>
          </p:cNvSpPr>
          <p:nvPr>
            <p:ph type="title"/>
          </p:nvPr>
        </p:nvSpPr>
        <p:spPr>
          <a:xfrm>
            <a:off x="381000" y="341313"/>
            <a:ext cx="8368363" cy="495383"/>
          </a:xfrm>
          <a:prstGeom prst="rect">
            <a:avLst/>
          </a:prstGeom>
        </p:spPr>
        <p:txBody>
          <a:bodyPr lIns="0" tIns="0" rIns="0" bIns="0" anchor="ctr"/>
          <a:lstStyle>
            <a:lvl1pPr algn="l">
              <a:defRPr sz="32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47688404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7" name="Picture Placeholder 7"/>
          <p:cNvSpPr>
            <a:spLocks noGrp="1"/>
          </p:cNvSpPr>
          <p:nvPr>
            <p:ph type="pic" sz="quarter" idx="10" hasCustomPrompt="1"/>
          </p:nvPr>
        </p:nvSpPr>
        <p:spPr>
          <a:xfrm>
            <a:off x="0" y="0"/>
            <a:ext cx="9144000" cy="5143500"/>
          </a:xfrm>
          <a:prstGeom prst="rect">
            <a:avLst/>
          </a:prstGeom>
          <a:solidFill>
            <a:schemeClr val="tx2">
              <a:lumMod val="10000"/>
              <a:lumOff val="90000"/>
            </a:schemeClr>
          </a:solidFill>
          <a:ln w="19050">
            <a:noFill/>
          </a:ln>
        </p:spPr>
        <p:txBody>
          <a:bodyPr lIns="0" tIns="91440" rIns="0" bIns="1463040" anchor="b"/>
          <a:lstStyle>
            <a:lvl1pPr algn="ctr" rtl="0">
              <a:buNone/>
              <a:defRPr sz="1400">
                <a:solidFill>
                  <a:schemeClr val="tx1">
                    <a:lumMod val="75000"/>
                    <a:lumOff val="25000"/>
                  </a:schemeClr>
                </a:solidFill>
              </a:defRPr>
            </a:lvl1pPr>
          </a:lstStyle>
          <a:p>
            <a:r>
              <a:rPr lang="en-US" dirty="0" smtClean="0"/>
              <a:t>Image Holder</a:t>
            </a:r>
            <a:endParaRPr lang="en-US" dirty="0"/>
          </a:p>
        </p:txBody>
      </p:sp>
    </p:spTree>
    <p:extLst>
      <p:ext uri="{BB962C8B-B14F-4D97-AF65-F5344CB8AC3E}">
        <p14:creationId xmlns:p14="http://schemas.microsoft.com/office/powerpoint/2010/main" val="39666444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27" name="Picture Placeholder 7"/>
          <p:cNvSpPr>
            <a:spLocks noGrp="1"/>
          </p:cNvSpPr>
          <p:nvPr>
            <p:ph type="pic" sz="quarter" idx="10" hasCustomPrompt="1"/>
          </p:nvPr>
        </p:nvSpPr>
        <p:spPr>
          <a:xfrm>
            <a:off x="0" y="0"/>
            <a:ext cx="9144000" cy="5143500"/>
          </a:xfrm>
          <a:prstGeom prst="rect">
            <a:avLst/>
          </a:prstGeom>
          <a:solidFill>
            <a:schemeClr val="tx2">
              <a:lumMod val="10000"/>
              <a:lumOff val="90000"/>
            </a:schemeClr>
          </a:solidFill>
          <a:ln w="19050">
            <a:noFill/>
          </a:ln>
        </p:spPr>
        <p:txBody>
          <a:bodyPr lIns="0" tIns="91440" rIns="0" bIns="1463040" anchor="b"/>
          <a:lstStyle>
            <a:lvl1pPr algn="ctr" rtl="0">
              <a:buNone/>
              <a:defRPr sz="1400">
                <a:solidFill>
                  <a:schemeClr val="tx1">
                    <a:lumMod val="75000"/>
                    <a:lumOff val="25000"/>
                  </a:schemeClr>
                </a:solidFill>
              </a:defRPr>
            </a:lvl1pPr>
          </a:lstStyle>
          <a:p>
            <a:r>
              <a:rPr lang="en-US" dirty="0" smtClean="0"/>
              <a:t>Image Holder</a:t>
            </a:r>
            <a:endParaRPr lang="en-US" dirty="0"/>
          </a:p>
        </p:txBody>
      </p:sp>
      <p:sp>
        <p:nvSpPr>
          <p:cNvPr id="3" name="Text Placeholder 3"/>
          <p:cNvSpPr>
            <a:spLocks noGrp="1"/>
          </p:cNvSpPr>
          <p:nvPr>
            <p:ph type="body" sz="half" idx="2" hasCustomPrompt="1"/>
          </p:nvPr>
        </p:nvSpPr>
        <p:spPr>
          <a:xfrm>
            <a:off x="381000" y="883820"/>
            <a:ext cx="8368363" cy="173255"/>
          </a:xfrm>
          <a:prstGeom prst="rect">
            <a:avLst/>
          </a:prstGeom>
        </p:spPr>
        <p:txBody>
          <a:bodyPr wrap="none" lIns="0" tIns="0" rIns="0" bIns="0" anchor="ctr">
            <a:noAutofit/>
          </a:bodyPr>
          <a:lstStyle>
            <a:lvl1pPr marL="0" indent="0" algn="ctr">
              <a:buNone/>
              <a:defRPr sz="1050" b="0" baseline="0">
                <a:solidFill>
                  <a:schemeClr val="bg1"/>
                </a:solidFill>
                <a:latin typeface="Roboto Light" panose="02000000000000000000" pitchFamily="2" charset="0"/>
                <a:ea typeface="Roboto Light"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smtClean="0"/>
              <a:t>CLICK TO EDITE SUBTITLE</a:t>
            </a:r>
          </a:p>
        </p:txBody>
      </p:sp>
      <p:sp>
        <p:nvSpPr>
          <p:cNvPr id="4" name="Title 2"/>
          <p:cNvSpPr>
            <a:spLocks noGrp="1"/>
          </p:cNvSpPr>
          <p:nvPr>
            <p:ph type="title"/>
          </p:nvPr>
        </p:nvSpPr>
        <p:spPr>
          <a:xfrm>
            <a:off x="381000" y="341313"/>
            <a:ext cx="8368363" cy="495383"/>
          </a:xfrm>
          <a:prstGeom prst="rect">
            <a:avLst/>
          </a:prstGeom>
        </p:spPr>
        <p:txBody>
          <a:bodyPr lIns="0" tIns="0" rIns="0" bIns="0" anchor="ctr"/>
          <a:lstStyle>
            <a:lvl1pPr algn="ctr">
              <a:defRPr sz="32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931105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sp>
        <p:nvSpPr>
          <p:cNvPr id="8" name="Text Placeholder 3"/>
          <p:cNvSpPr>
            <a:spLocks noGrp="1"/>
          </p:cNvSpPr>
          <p:nvPr>
            <p:ph type="body" sz="half" idx="2" hasCustomPrompt="1"/>
          </p:nvPr>
        </p:nvSpPr>
        <p:spPr>
          <a:xfrm>
            <a:off x="381000" y="883820"/>
            <a:ext cx="8368363" cy="173255"/>
          </a:xfrm>
          <a:prstGeom prst="rect">
            <a:avLst/>
          </a:prstGeom>
        </p:spPr>
        <p:txBody>
          <a:bodyPr wrap="none" lIns="0" tIns="0" rIns="0" bIns="0" anchor="ctr">
            <a:noAutofit/>
          </a:bodyPr>
          <a:lstStyle>
            <a:lvl1pPr marL="0" indent="0" algn="ctr">
              <a:buNone/>
              <a:defRPr sz="1050" b="0" baseline="0">
                <a:solidFill>
                  <a:schemeClr val="bg1">
                    <a:lumMod val="75000"/>
                  </a:schemeClr>
                </a:solidFill>
                <a:latin typeface="Roboto Light" panose="02000000000000000000" pitchFamily="2" charset="0"/>
                <a:ea typeface="Roboto Light"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smtClean="0"/>
              <a:t>CLICK TO EDITE SUBTITLE</a:t>
            </a:r>
          </a:p>
        </p:txBody>
      </p:sp>
      <p:sp>
        <p:nvSpPr>
          <p:cNvPr id="9" name="Title 2"/>
          <p:cNvSpPr>
            <a:spLocks noGrp="1"/>
          </p:cNvSpPr>
          <p:nvPr>
            <p:ph type="title"/>
          </p:nvPr>
        </p:nvSpPr>
        <p:spPr>
          <a:xfrm>
            <a:off x="381000" y="341313"/>
            <a:ext cx="8368363" cy="495383"/>
          </a:xfrm>
          <a:prstGeom prst="rect">
            <a:avLst/>
          </a:prstGeom>
        </p:spPr>
        <p:txBody>
          <a:bodyPr lIns="0" tIns="0" rIns="0" bIns="0" anchor="ctr"/>
          <a:lstStyle>
            <a:lvl1pPr algn="ctr">
              <a:defRPr sz="3200">
                <a:solidFill>
                  <a:schemeClr val="bg1">
                    <a:lumMod val="50000"/>
                  </a:schemeClr>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85127143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Subtitle">
    <p:spTree>
      <p:nvGrpSpPr>
        <p:cNvPr id="1" name=""/>
        <p:cNvGrpSpPr/>
        <p:nvPr/>
      </p:nvGrpSpPr>
      <p:grpSpPr>
        <a:xfrm>
          <a:off x="0" y="0"/>
          <a:ext cx="0" cy="0"/>
          <a:chOff x="0" y="0"/>
          <a:chExt cx="0" cy="0"/>
        </a:xfrm>
      </p:grpSpPr>
      <p:sp>
        <p:nvSpPr>
          <p:cNvPr id="8" name="Text Placeholder 3"/>
          <p:cNvSpPr>
            <a:spLocks noGrp="1"/>
          </p:cNvSpPr>
          <p:nvPr>
            <p:ph type="body" sz="half" idx="2" hasCustomPrompt="1"/>
          </p:nvPr>
        </p:nvSpPr>
        <p:spPr>
          <a:xfrm>
            <a:off x="381000" y="883820"/>
            <a:ext cx="8368363" cy="173255"/>
          </a:xfrm>
          <a:prstGeom prst="rect">
            <a:avLst/>
          </a:prstGeom>
        </p:spPr>
        <p:txBody>
          <a:bodyPr wrap="none" lIns="0" tIns="0" rIns="0" bIns="0" anchor="ctr">
            <a:noAutofit/>
          </a:bodyPr>
          <a:lstStyle>
            <a:lvl1pPr marL="0" indent="0" algn="ctr">
              <a:buNone/>
              <a:defRPr sz="1050" b="0" baseline="0">
                <a:solidFill>
                  <a:schemeClr val="bg1">
                    <a:lumMod val="75000"/>
                  </a:schemeClr>
                </a:solidFill>
                <a:latin typeface="Roboto Light" panose="02000000000000000000" pitchFamily="2" charset="0"/>
                <a:ea typeface="Roboto Light"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smtClean="0"/>
              <a:t>CLICK TO EDITE SUBTITLE</a:t>
            </a:r>
          </a:p>
        </p:txBody>
      </p:sp>
      <p:sp>
        <p:nvSpPr>
          <p:cNvPr id="9" name="Title 2"/>
          <p:cNvSpPr>
            <a:spLocks noGrp="1"/>
          </p:cNvSpPr>
          <p:nvPr>
            <p:ph type="title"/>
          </p:nvPr>
        </p:nvSpPr>
        <p:spPr>
          <a:xfrm>
            <a:off x="381000" y="341313"/>
            <a:ext cx="8368363" cy="495383"/>
          </a:xfrm>
          <a:prstGeom prst="rect">
            <a:avLst/>
          </a:prstGeom>
        </p:spPr>
        <p:txBody>
          <a:bodyPr lIns="0" tIns="0" rIns="0" bIns="0" anchor="ctr"/>
          <a:lstStyle>
            <a:lvl1pPr algn="ctr">
              <a:defRPr sz="3200">
                <a:solidFill>
                  <a:schemeClr val="bg1">
                    <a:lumMod val="50000"/>
                  </a:schemeClr>
                </a:solidFill>
              </a:defRPr>
            </a:lvl1pPr>
          </a:lstStyle>
          <a:p>
            <a:r>
              <a:rPr lang="en-US" dirty="0" smtClean="0"/>
              <a:t>Click to edit Master title style</a:t>
            </a:r>
            <a:endParaRPr lang="en-US" dirty="0"/>
          </a:p>
        </p:txBody>
      </p:sp>
      <p:sp>
        <p:nvSpPr>
          <p:cNvPr id="4" name="Picture Placeholder 7"/>
          <p:cNvSpPr>
            <a:spLocks noGrp="1"/>
          </p:cNvSpPr>
          <p:nvPr>
            <p:ph type="pic" sz="quarter" idx="10" hasCustomPrompt="1"/>
          </p:nvPr>
        </p:nvSpPr>
        <p:spPr>
          <a:xfrm>
            <a:off x="0" y="1381124"/>
            <a:ext cx="9144000" cy="2105026"/>
          </a:xfrm>
          <a:prstGeom prst="rect">
            <a:avLst/>
          </a:prstGeom>
          <a:solidFill>
            <a:schemeClr val="tx2">
              <a:lumMod val="10000"/>
              <a:lumOff val="90000"/>
            </a:schemeClr>
          </a:solidFill>
          <a:ln w="19050">
            <a:noFill/>
          </a:ln>
        </p:spPr>
        <p:txBody>
          <a:bodyPr tIns="0" bIns="182880" anchor="b"/>
          <a:lstStyle>
            <a:lvl1pPr algn="ctr">
              <a:buNone/>
              <a:defRPr sz="1050" baseline="0">
                <a:solidFill>
                  <a:schemeClr val="tx1">
                    <a:lumMod val="75000"/>
                    <a:lumOff val="25000"/>
                  </a:schemeClr>
                </a:solidFill>
              </a:defRPr>
            </a:lvl1pPr>
          </a:lstStyle>
          <a:p>
            <a:r>
              <a:rPr lang="en-US" dirty="0" smtClean="0"/>
              <a:t>Image Holder</a:t>
            </a:r>
            <a:endParaRPr lang="en-US" dirty="0"/>
          </a:p>
        </p:txBody>
      </p:sp>
    </p:spTree>
    <p:extLst>
      <p:ext uri="{BB962C8B-B14F-4D97-AF65-F5344CB8AC3E}">
        <p14:creationId xmlns:p14="http://schemas.microsoft.com/office/powerpoint/2010/main" val="35089048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2">
    <p:spTree>
      <p:nvGrpSpPr>
        <p:cNvPr id="1" name=""/>
        <p:cNvGrpSpPr/>
        <p:nvPr/>
      </p:nvGrpSpPr>
      <p:grpSpPr>
        <a:xfrm>
          <a:off x="0" y="0"/>
          <a:ext cx="0" cy="0"/>
          <a:chOff x="0" y="0"/>
          <a:chExt cx="0" cy="0"/>
        </a:xfrm>
      </p:grpSpPr>
      <p:sp>
        <p:nvSpPr>
          <p:cNvPr id="8" name="Text Placeholder 3"/>
          <p:cNvSpPr>
            <a:spLocks noGrp="1"/>
          </p:cNvSpPr>
          <p:nvPr>
            <p:ph type="body" sz="half" idx="2" hasCustomPrompt="1"/>
          </p:nvPr>
        </p:nvSpPr>
        <p:spPr>
          <a:xfrm>
            <a:off x="381000" y="883820"/>
            <a:ext cx="8368363" cy="173255"/>
          </a:xfrm>
          <a:prstGeom prst="rect">
            <a:avLst/>
          </a:prstGeom>
        </p:spPr>
        <p:txBody>
          <a:bodyPr wrap="none" lIns="0" tIns="0" rIns="0" bIns="0" anchor="ctr">
            <a:noAutofit/>
          </a:bodyPr>
          <a:lstStyle>
            <a:lvl1pPr marL="0" indent="0" algn="ctr">
              <a:buNone/>
              <a:defRPr sz="1200" b="0" baseline="0">
                <a:solidFill>
                  <a:schemeClr val="bg1">
                    <a:lumMod val="65000"/>
                  </a:schemeClr>
                </a:solidFill>
                <a:latin typeface="+mn-lt"/>
                <a:ea typeface="Roboto"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smtClean="0"/>
              <a:t>CLICK TO EDITE SUBTITLE</a:t>
            </a:r>
          </a:p>
        </p:txBody>
      </p:sp>
      <p:sp>
        <p:nvSpPr>
          <p:cNvPr id="9" name="Title 2"/>
          <p:cNvSpPr>
            <a:spLocks noGrp="1"/>
          </p:cNvSpPr>
          <p:nvPr>
            <p:ph type="title"/>
          </p:nvPr>
        </p:nvSpPr>
        <p:spPr>
          <a:xfrm>
            <a:off x="381000" y="341313"/>
            <a:ext cx="8368363" cy="495383"/>
          </a:xfrm>
          <a:prstGeom prst="rect">
            <a:avLst/>
          </a:prstGeom>
        </p:spPr>
        <p:txBody>
          <a:bodyPr lIns="0" tIns="0" rIns="0" bIns="0" anchor="ctr"/>
          <a:lstStyle>
            <a:lvl1pPr algn="ctr">
              <a:defRPr sz="3600">
                <a:solidFill>
                  <a:schemeClr val="tx1">
                    <a:lumMod val="50000"/>
                    <a:lumOff val="50000"/>
                  </a:schemeClr>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1034026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M6">
    <p:spTree>
      <p:nvGrpSpPr>
        <p:cNvPr id="1" name=""/>
        <p:cNvGrpSpPr/>
        <p:nvPr/>
      </p:nvGrpSpPr>
      <p:grpSpPr>
        <a:xfrm>
          <a:off x="0" y="0"/>
          <a:ext cx="0" cy="0"/>
          <a:chOff x="0" y="0"/>
          <a:chExt cx="0" cy="0"/>
        </a:xfrm>
      </p:grpSpPr>
      <p:sp>
        <p:nvSpPr>
          <p:cNvPr id="7" name="Text Placeholder 3"/>
          <p:cNvSpPr>
            <a:spLocks noGrp="1"/>
          </p:cNvSpPr>
          <p:nvPr>
            <p:ph type="body" sz="half" idx="2" hasCustomPrompt="1"/>
          </p:nvPr>
        </p:nvSpPr>
        <p:spPr>
          <a:xfrm>
            <a:off x="381000" y="883820"/>
            <a:ext cx="8368363" cy="173255"/>
          </a:xfrm>
          <a:prstGeom prst="rect">
            <a:avLst/>
          </a:prstGeom>
        </p:spPr>
        <p:txBody>
          <a:bodyPr wrap="none" lIns="0" tIns="0" rIns="0" bIns="0" anchor="ctr">
            <a:noAutofit/>
          </a:bodyPr>
          <a:lstStyle>
            <a:lvl1pPr marL="0" indent="0" algn="ctr">
              <a:buNone/>
              <a:defRPr sz="1050" b="0" baseline="0">
                <a:solidFill>
                  <a:schemeClr val="bg1">
                    <a:lumMod val="75000"/>
                  </a:schemeClr>
                </a:solidFill>
                <a:latin typeface="Roboto Light" panose="02000000000000000000" pitchFamily="2" charset="0"/>
                <a:ea typeface="Roboto Light"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smtClean="0"/>
              <a:t>CLICK TO EDITE SUBTITLE</a:t>
            </a:r>
          </a:p>
        </p:txBody>
      </p:sp>
      <p:sp>
        <p:nvSpPr>
          <p:cNvPr id="8" name="Title 2"/>
          <p:cNvSpPr>
            <a:spLocks noGrp="1"/>
          </p:cNvSpPr>
          <p:nvPr>
            <p:ph type="title"/>
          </p:nvPr>
        </p:nvSpPr>
        <p:spPr>
          <a:xfrm>
            <a:off x="381000" y="341313"/>
            <a:ext cx="8368363" cy="495383"/>
          </a:xfrm>
          <a:prstGeom prst="rect">
            <a:avLst/>
          </a:prstGeom>
        </p:spPr>
        <p:txBody>
          <a:bodyPr lIns="0" tIns="0" rIns="0" bIns="0" anchor="ctr"/>
          <a:lstStyle>
            <a:lvl1pPr algn="ctr">
              <a:defRPr sz="3200">
                <a:solidFill>
                  <a:schemeClr val="bg1">
                    <a:lumMod val="50000"/>
                  </a:schemeClr>
                </a:solidFill>
              </a:defRPr>
            </a:lvl1pPr>
          </a:lstStyle>
          <a:p>
            <a:r>
              <a:rPr lang="en-US" dirty="0" smtClean="0"/>
              <a:t>Click to edit Master title style</a:t>
            </a:r>
            <a:endParaRPr lang="en-US" dirty="0"/>
          </a:p>
        </p:txBody>
      </p:sp>
      <p:sp>
        <p:nvSpPr>
          <p:cNvPr id="12" name="Picture Placeholder 11"/>
          <p:cNvSpPr>
            <a:spLocks noGrp="1"/>
          </p:cNvSpPr>
          <p:nvPr>
            <p:ph type="pic" sz="quarter" idx="24" hasCustomPrompt="1"/>
          </p:nvPr>
        </p:nvSpPr>
        <p:spPr>
          <a:xfrm>
            <a:off x="3756576" y="1627018"/>
            <a:ext cx="1632158" cy="2680562"/>
          </a:xfrm>
          <a:custGeom>
            <a:avLst/>
            <a:gdLst>
              <a:gd name="connsiteX0" fmla="*/ 1632158 w 1632158"/>
              <a:gd name="connsiteY0" fmla="*/ 0 h 2680562"/>
              <a:gd name="connsiteX1" fmla="*/ 1632158 w 1632158"/>
              <a:gd name="connsiteY1" fmla="*/ 2680562 h 2680562"/>
              <a:gd name="connsiteX2" fmla="*/ 0 w 1632158"/>
              <a:gd name="connsiteY2" fmla="*/ 2680562 h 2680562"/>
              <a:gd name="connsiteX3" fmla="*/ 0 w 1632158"/>
              <a:gd name="connsiteY3" fmla="*/ 2618 h 2680562"/>
            </a:gdLst>
            <a:ahLst/>
            <a:cxnLst>
              <a:cxn ang="0">
                <a:pos x="connsiteX0" y="connsiteY0"/>
              </a:cxn>
              <a:cxn ang="0">
                <a:pos x="connsiteX1" y="connsiteY1"/>
              </a:cxn>
              <a:cxn ang="0">
                <a:pos x="connsiteX2" y="connsiteY2"/>
              </a:cxn>
              <a:cxn ang="0">
                <a:pos x="connsiteX3" y="connsiteY3"/>
              </a:cxn>
            </a:cxnLst>
            <a:rect l="l" t="t" r="r" b="b"/>
            <a:pathLst>
              <a:path w="1632158" h="2680562">
                <a:moveTo>
                  <a:pt x="1632158" y="0"/>
                </a:moveTo>
                <a:lnTo>
                  <a:pt x="1632158" y="2680562"/>
                </a:lnTo>
                <a:lnTo>
                  <a:pt x="0" y="2680562"/>
                </a:lnTo>
                <a:lnTo>
                  <a:pt x="0" y="2618"/>
                </a:lnTo>
                <a:close/>
              </a:path>
            </a:pathLst>
          </a:custGeom>
          <a:solidFill>
            <a:schemeClr val="bg1">
              <a:lumMod val="95000"/>
            </a:schemeClr>
          </a:solidFill>
          <a:ln>
            <a:noFill/>
          </a:ln>
        </p:spPr>
        <p:txBody>
          <a:bodyPr wrap="square" bIns="274320" anchor="b">
            <a:noAutofit/>
          </a:bodyPr>
          <a:lstStyle>
            <a:lvl1pPr algn="ctr">
              <a:buNone/>
              <a:defRPr sz="1050">
                <a:solidFill>
                  <a:schemeClr val="tx1">
                    <a:lumMod val="50000"/>
                    <a:lumOff val="50000"/>
                  </a:schemeClr>
                </a:solidFill>
              </a:defRPr>
            </a:lvl1pPr>
          </a:lstStyle>
          <a:p>
            <a:r>
              <a:rPr lang="en-US" dirty="0" smtClean="0"/>
              <a:t>Image Holder</a:t>
            </a:r>
            <a:endParaRPr lang="en-US" dirty="0"/>
          </a:p>
        </p:txBody>
      </p:sp>
    </p:spTree>
    <p:extLst>
      <p:ext uri="{BB962C8B-B14F-4D97-AF65-F5344CB8AC3E}">
        <p14:creationId xmlns:p14="http://schemas.microsoft.com/office/powerpoint/2010/main" val="192861707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M6">
    <p:spTree>
      <p:nvGrpSpPr>
        <p:cNvPr id="1" name=""/>
        <p:cNvGrpSpPr/>
        <p:nvPr/>
      </p:nvGrpSpPr>
      <p:grpSpPr>
        <a:xfrm>
          <a:off x="0" y="0"/>
          <a:ext cx="0" cy="0"/>
          <a:chOff x="0" y="0"/>
          <a:chExt cx="0" cy="0"/>
        </a:xfrm>
      </p:grpSpPr>
      <p:sp>
        <p:nvSpPr>
          <p:cNvPr id="7" name="Text Placeholder 3"/>
          <p:cNvSpPr>
            <a:spLocks noGrp="1"/>
          </p:cNvSpPr>
          <p:nvPr>
            <p:ph type="body" sz="half" idx="2" hasCustomPrompt="1"/>
          </p:nvPr>
        </p:nvSpPr>
        <p:spPr>
          <a:xfrm>
            <a:off x="381000" y="883820"/>
            <a:ext cx="8368363" cy="173255"/>
          </a:xfrm>
          <a:prstGeom prst="rect">
            <a:avLst/>
          </a:prstGeom>
        </p:spPr>
        <p:txBody>
          <a:bodyPr wrap="none" lIns="0" tIns="0" rIns="0" bIns="0" anchor="ctr">
            <a:noAutofit/>
          </a:bodyPr>
          <a:lstStyle>
            <a:lvl1pPr marL="0" indent="0" algn="ctr">
              <a:buNone/>
              <a:defRPr sz="1050" b="0" baseline="0">
                <a:solidFill>
                  <a:schemeClr val="bg1">
                    <a:lumMod val="75000"/>
                  </a:schemeClr>
                </a:solidFill>
                <a:latin typeface="Roboto Light" panose="02000000000000000000" pitchFamily="2" charset="0"/>
                <a:ea typeface="Roboto Light"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smtClean="0"/>
              <a:t>CLICK TO EDITE SUBTITLE</a:t>
            </a:r>
          </a:p>
        </p:txBody>
      </p:sp>
      <p:sp>
        <p:nvSpPr>
          <p:cNvPr id="8" name="Title 2"/>
          <p:cNvSpPr>
            <a:spLocks noGrp="1"/>
          </p:cNvSpPr>
          <p:nvPr>
            <p:ph type="title"/>
          </p:nvPr>
        </p:nvSpPr>
        <p:spPr>
          <a:xfrm>
            <a:off x="381000" y="341313"/>
            <a:ext cx="8368363" cy="495383"/>
          </a:xfrm>
          <a:prstGeom prst="rect">
            <a:avLst/>
          </a:prstGeom>
        </p:spPr>
        <p:txBody>
          <a:bodyPr lIns="0" tIns="0" rIns="0" bIns="0" anchor="ctr"/>
          <a:lstStyle>
            <a:lvl1pPr algn="ctr">
              <a:defRPr sz="3200">
                <a:solidFill>
                  <a:schemeClr val="bg1">
                    <a:lumMod val="50000"/>
                  </a:schemeClr>
                </a:solidFill>
              </a:defRPr>
            </a:lvl1pPr>
          </a:lstStyle>
          <a:p>
            <a:r>
              <a:rPr lang="en-US" dirty="0" smtClean="0"/>
              <a:t>Click to edit Master title style</a:t>
            </a:r>
            <a:endParaRPr lang="en-US" dirty="0"/>
          </a:p>
        </p:txBody>
      </p:sp>
      <p:sp>
        <p:nvSpPr>
          <p:cNvPr id="40" name="Picture Placeholder 39"/>
          <p:cNvSpPr>
            <a:spLocks noGrp="1"/>
          </p:cNvSpPr>
          <p:nvPr>
            <p:ph type="pic" sz="quarter" idx="24" hasCustomPrompt="1"/>
          </p:nvPr>
        </p:nvSpPr>
        <p:spPr>
          <a:xfrm>
            <a:off x="2506655" y="1773841"/>
            <a:ext cx="1455556" cy="2390520"/>
          </a:xfrm>
          <a:custGeom>
            <a:avLst/>
            <a:gdLst>
              <a:gd name="connsiteX0" fmla="*/ 1455556 w 1455556"/>
              <a:gd name="connsiteY0" fmla="*/ 0 h 2390520"/>
              <a:gd name="connsiteX1" fmla="*/ 1455556 w 1455556"/>
              <a:gd name="connsiteY1" fmla="*/ 2390520 h 2390520"/>
              <a:gd name="connsiteX2" fmla="*/ 0 w 1455556"/>
              <a:gd name="connsiteY2" fmla="*/ 2390520 h 2390520"/>
              <a:gd name="connsiteX3" fmla="*/ 0 w 1455556"/>
              <a:gd name="connsiteY3" fmla="*/ 2334 h 2390520"/>
            </a:gdLst>
            <a:ahLst/>
            <a:cxnLst>
              <a:cxn ang="0">
                <a:pos x="connsiteX0" y="connsiteY0"/>
              </a:cxn>
              <a:cxn ang="0">
                <a:pos x="connsiteX1" y="connsiteY1"/>
              </a:cxn>
              <a:cxn ang="0">
                <a:pos x="connsiteX2" y="connsiteY2"/>
              </a:cxn>
              <a:cxn ang="0">
                <a:pos x="connsiteX3" y="connsiteY3"/>
              </a:cxn>
            </a:cxnLst>
            <a:rect l="l" t="t" r="r" b="b"/>
            <a:pathLst>
              <a:path w="1455556" h="2390520">
                <a:moveTo>
                  <a:pt x="1455556" y="0"/>
                </a:moveTo>
                <a:lnTo>
                  <a:pt x="1455556" y="2390520"/>
                </a:lnTo>
                <a:lnTo>
                  <a:pt x="0" y="2390520"/>
                </a:lnTo>
                <a:lnTo>
                  <a:pt x="0" y="2334"/>
                </a:lnTo>
                <a:close/>
              </a:path>
            </a:pathLst>
          </a:custGeom>
          <a:solidFill>
            <a:schemeClr val="bg1">
              <a:lumMod val="95000"/>
            </a:schemeClr>
          </a:solidFill>
          <a:ln>
            <a:noFill/>
          </a:ln>
        </p:spPr>
        <p:txBody>
          <a:bodyPr wrap="square" bIns="274320" anchor="b">
            <a:noAutofit/>
          </a:bodyPr>
          <a:lstStyle>
            <a:lvl1pPr algn="ctr">
              <a:buNone/>
              <a:defRPr sz="1050">
                <a:solidFill>
                  <a:schemeClr val="tx1">
                    <a:lumMod val="50000"/>
                    <a:lumOff val="50000"/>
                  </a:schemeClr>
                </a:solidFill>
              </a:defRPr>
            </a:lvl1pPr>
          </a:lstStyle>
          <a:p>
            <a:r>
              <a:rPr lang="en-US" dirty="0" smtClean="0"/>
              <a:t>Image Holder</a:t>
            </a:r>
            <a:endParaRPr lang="en-US" dirty="0"/>
          </a:p>
        </p:txBody>
      </p:sp>
      <p:sp>
        <p:nvSpPr>
          <p:cNvPr id="41" name="Picture Placeholder 40"/>
          <p:cNvSpPr>
            <a:spLocks noGrp="1"/>
          </p:cNvSpPr>
          <p:nvPr>
            <p:ph type="pic" sz="quarter" idx="25" hasCustomPrompt="1"/>
          </p:nvPr>
        </p:nvSpPr>
        <p:spPr>
          <a:xfrm>
            <a:off x="5182957" y="1773841"/>
            <a:ext cx="1455556" cy="2390520"/>
          </a:xfrm>
          <a:custGeom>
            <a:avLst/>
            <a:gdLst>
              <a:gd name="connsiteX0" fmla="*/ 1455556 w 1455556"/>
              <a:gd name="connsiteY0" fmla="*/ 0 h 2390520"/>
              <a:gd name="connsiteX1" fmla="*/ 1455556 w 1455556"/>
              <a:gd name="connsiteY1" fmla="*/ 2390520 h 2390520"/>
              <a:gd name="connsiteX2" fmla="*/ 0 w 1455556"/>
              <a:gd name="connsiteY2" fmla="*/ 2390520 h 2390520"/>
              <a:gd name="connsiteX3" fmla="*/ 0 w 1455556"/>
              <a:gd name="connsiteY3" fmla="*/ 2334 h 2390520"/>
            </a:gdLst>
            <a:ahLst/>
            <a:cxnLst>
              <a:cxn ang="0">
                <a:pos x="connsiteX0" y="connsiteY0"/>
              </a:cxn>
              <a:cxn ang="0">
                <a:pos x="connsiteX1" y="connsiteY1"/>
              </a:cxn>
              <a:cxn ang="0">
                <a:pos x="connsiteX2" y="connsiteY2"/>
              </a:cxn>
              <a:cxn ang="0">
                <a:pos x="connsiteX3" y="connsiteY3"/>
              </a:cxn>
            </a:cxnLst>
            <a:rect l="l" t="t" r="r" b="b"/>
            <a:pathLst>
              <a:path w="1455556" h="2390520">
                <a:moveTo>
                  <a:pt x="1455556" y="0"/>
                </a:moveTo>
                <a:lnTo>
                  <a:pt x="1455556" y="2390520"/>
                </a:lnTo>
                <a:lnTo>
                  <a:pt x="0" y="2390520"/>
                </a:lnTo>
                <a:lnTo>
                  <a:pt x="0" y="2334"/>
                </a:lnTo>
                <a:close/>
              </a:path>
            </a:pathLst>
          </a:custGeom>
          <a:solidFill>
            <a:schemeClr val="bg1">
              <a:lumMod val="95000"/>
            </a:schemeClr>
          </a:solidFill>
          <a:ln>
            <a:noFill/>
          </a:ln>
        </p:spPr>
        <p:txBody>
          <a:bodyPr wrap="square" bIns="274320" anchor="b">
            <a:noAutofit/>
          </a:bodyPr>
          <a:lstStyle>
            <a:lvl1pPr algn="ctr">
              <a:buNone/>
              <a:defRPr sz="1050">
                <a:solidFill>
                  <a:schemeClr val="tx1">
                    <a:lumMod val="50000"/>
                    <a:lumOff val="50000"/>
                  </a:schemeClr>
                </a:solidFill>
              </a:defRPr>
            </a:lvl1pPr>
          </a:lstStyle>
          <a:p>
            <a:r>
              <a:rPr lang="en-US" dirty="0" smtClean="0"/>
              <a:t>Image Holder</a:t>
            </a:r>
            <a:endParaRPr lang="en-US" dirty="0"/>
          </a:p>
        </p:txBody>
      </p:sp>
    </p:spTree>
    <p:extLst>
      <p:ext uri="{BB962C8B-B14F-4D97-AF65-F5344CB8AC3E}">
        <p14:creationId xmlns:p14="http://schemas.microsoft.com/office/powerpoint/2010/main" val="8201625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Title-Subtitle">
    <p:spTree>
      <p:nvGrpSpPr>
        <p:cNvPr id="1" name=""/>
        <p:cNvGrpSpPr/>
        <p:nvPr/>
      </p:nvGrpSpPr>
      <p:grpSpPr>
        <a:xfrm>
          <a:off x="0" y="0"/>
          <a:ext cx="0" cy="0"/>
          <a:chOff x="0" y="0"/>
          <a:chExt cx="0" cy="0"/>
        </a:xfrm>
      </p:grpSpPr>
      <p:sp>
        <p:nvSpPr>
          <p:cNvPr id="8" name="Text Placeholder 3"/>
          <p:cNvSpPr>
            <a:spLocks noGrp="1"/>
          </p:cNvSpPr>
          <p:nvPr>
            <p:ph type="body" sz="half" idx="2" hasCustomPrompt="1"/>
          </p:nvPr>
        </p:nvSpPr>
        <p:spPr>
          <a:xfrm>
            <a:off x="381000" y="883820"/>
            <a:ext cx="8368363" cy="173255"/>
          </a:xfrm>
          <a:prstGeom prst="rect">
            <a:avLst/>
          </a:prstGeom>
        </p:spPr>
        <p:txBody>
          <a:bodyPr wrap="none" lIns="0" tIns="0" rIns="0" bIns="0" anchor="ctr">
            <a:noAutofit/>
          </a:bodyPr>
          <a:lstStyle>
            <a:lvl1pPr marL="0" indent="0" algn="ctr">
              <a:buNone/>
              <a:defRPr sz="1050" b="0" baseline="0">
                <a:solidFill>
                  <a:schemeClr val="bg1">
                    <a:lumMod val="75000"/>
                  </a:schemeClr>
                </a:solidFill>
                <a:latin typeface="Roboto Light" panose="02000000000000000000" pitchFamily="2" charset="0"/>
                <a:ea typeface="Roboto Light"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smtClean="0"/>
              <a:t>CLICK TO EDITE SUBTITLE</a:t>
            </a:r>
          </a:p>
        </p:txBody>
      </p:sp>
      <p:sp>
        <p:nvSpPr>
          <p:cNvPr id="9" name="Title 2"/>
          <p:cNvSpPr>
            <a:spLocks noGrp="1"/>
          </p:cNvSpPr>
          <p:nvPr>
            <p:ph type="title"/>
          </p:nvPr>
        </p:nvSpPr>
        <p:spPr>
          <a:xfrm>
            <a:off x="381000" y="341313"/>
            <a:ext cx="8368363" cy="495383"/>
          </a:xfrm>
          <a:prstGeom prst="rect">
            <a:avLst/>
          </a:prstGeom>
        </p:spPr>
        <p:txBody>
          <a:bodyPr lIns="0" tIns="0" rIns="0" bIns="0" anchor="ctr"/>
          <a:lstStyle>
            <a:lvl1pPr algn="ctr">
              <a:defRPr sz="3200">
                <a:solidFill>
                  <a:schemeClr val="bg1">
                    <a:lumMod val="50000"/>
                  </a:schemeClr>
                </a:solidFill>
              </a:defRPr>
            </a:lvl1pPr>
          </a:lstStyle>
          <a:p>
            <a:r>
              <a:rPr lang="en-US" dirty="0" smtClean="0"/>
              <a:t>Click to edit Master title style</a:t>
            </a:r>
            <a:endParaRPr lang="en-US" dirty="0"/>
          </a:p>
        </p:txBody>
      </p:sp>
      <p:sp>
        <p:nvSpPr>
          <p:cNvPr id="25" name="Picture Placeholder 24"/>
          <p:cNvSpPr>
            <a:spLocks noGrp="1"/>
          </p:cNvSpPr>
          <p:nvPr>
            <p:ph type="pic" sz="quarter" idx="24" hasCustomPrompt="1"/>
          </p:nvPr>
        </p:nvSpPr>
        <p:spPr>
          <a:xfrm>
            <a:off x="0" y="1809750"/>
            <a:ext cx="3147522" cy="2287066"/>
          </a:xfrm>
          <a:custGeom>
            <a:avLst/>
            <a:gdLst>
              <a:gd name="connsiteX0" fmla="*/ 0 w 3147522"/>
              <a:gd name="connsiteY0" fmla="*/ 0 h 2287066"/>
              <a:gd name="connsiteX1" fmla="*/ 3147522 w 3147522"/>
              <a:gd name="connsiteY1" fmla="*/ 0 h 2287066"/>
              <a:gd name="connsiteX2" fmla="*/ 3147522 w 3147522"/>
              <a:gd name="connsiteY2" fmla="*/ 2287066 h 2287066"/>
              <a:gd name="connsiteX3" fmla="*/ 0 w 3147522"/>
              <a:gd name="connsiteY3" fmla="*/ 2287066 h 2287066"/>
            </a:gdLst>
            <a:ahLst/>
            <a:cxnLst>
              <a:cxn ang="0">
                <a:pos x="connsiteX0" y="connsiteY0"/>
              </a:cxn>
              <a:cxn ang="0">
                <a:pos x="connsiteX1" y="connsiteY1"/>
              </a:cxn>
              <a:cxn ang="0">
                <a:pos x="connsiteX2" y="connsiteY2"/>
              </a:cxn>
              <a:cxn ang="0">
                <a:pos x="connsiteX3" y="connsiteY3"/>
              </a:cxn>
            </a:cxnLst>
            <a:rect l="l" t="t" r="r" b="b"/>
            <a:pathLst>
              <a:path w="3147522" h="2287066">
                <a:moveTo>
                  <a:pt x="0" y="0"/>
                </a:moveTo>
                <a:lnTo>
                  <a:pt x="3147522" y="0"/>
                </a:lnTo>
                <a:lnTo>
                  <a:pt x="3147522" y="2287066"/>
                </a:lnTo>
                <a:lnTo>
                  <a:pt x="0" y="2287066"/>
                </a:lnTo>
                <a:close/>
              </a:path>
            </a:pathLst>
          </a:custGeom>
          <a:solidFill>
            <a:schemeClr val="bg1">
              <a:lumMod val="95000"/>
            </a:schemeClr>
          </a:solidFill>
          <a:ln>
            <a:noFill/>
          </a:ln>
        </p:spPr>
        <p:txBody>
          <a:bodyPr wrap="square" bIns="274320" anchor="b">
            <a:noAutofit/>
          </a:bodyPr>
          <a:lstStyle>
            <a:lvl1pPr algn="ctr">
              <a:buNone/>
              <a:defRPr sz="1050">
                <a:solidFill>
                  <a:schemeClr val="tx1">
                    <a:lumMod val="50000"/>
                    <a:lumOff val="50000"/>
                  </a:schemeClr>
                </a:solidFill>
              </a:defRPr>
            </a:lvl1pPr>
          </a:lstStyle>
          <a:p>
            <a:r>
              <a:rPr lang="en-US" dirty="0" smtClean="0"/>
              <a:t>Image Holder</a:t>
            </a:r>
            <a:endParaRPr lang="en-US" dirty="0"/>
          </a:p>
        </p:txBody>
      </p:sp>
      <p:sp>
        <p:nvSpPr>
          <p:cNvPr id="24" name="Picture Placeholder 23"/>
          <p:cNvSpPr>
            <a:spLocks noGrp="1"/>
          </p:cNvSpPr>
          <p:nvPr>
            <p:ph type="pic" sz="quarter" idx="25" hasCustomPrompt="1"/>
          </p:nvPr>
        </p:nvSpPr>
        <p:spPr>
          <a:xfrm>
            <a:off x="3147522" y="1809750"/>
            <a:ext cx="1392564" cy="2287066"/>
          </a:xfrm>
          <a:custGeom>
            <a:avLst/>
            <a:gdLst>
              <a:gd name="connsiteX0" fmla="*/ 1392564 w 1392564"/>
              <a:gd name="connsiteY0" fmla="*/ 0 h 2287066"/>
              <a:gd name="connsiteX1" fmla="*/ 1392564 w 1392564"/>
              <a:gd name="connsiteY1" fmla="*/ 2287066 h 2287066"/>
              <a:gd name="connsiteX2" fmla="*/ 0 w 1392564"/>
              <a:gd name="connsiteY2" fmla="*/ 2287066 h 2287066"/>
              <a:gd name="connsiteX3" fmla="*/ 0 w 1392564"/>
              <a:gd name="connsiteY3" fmla="*/ 2233 h 2287066"/>
            </a:gdLst>
            <a:ahLst/>
            <a:cxnLst>
              <a:cxn ang="0">
                <a:pos x="connsiteX0" y="connsiteY0"/>
              </a:cxn>
              <a:cxn ang="0">
                <a:pos x="connsiteX1" y="connsiteY1"/>
              </a:cxn>
              <a:cxn ang="0">
                <a:pos x="connsiteX2" y="connsiteY2"/>
              </a:cxn>
              <a:cxn ang="0">
                <a:pos x="connsiteX3" y="connsiteY3"/>
              </a:cxn>
            </a:cxnLst>
            <a:rect l="l" t="t" r="r" b="b"/>
            <a:pathLst>
              <a:path w="1392564" h="2287066">
                <a:moveTo>
                  <a:pt x="1392564" y="0"/>
                </a:moveTo>
                <a:lnTo>
                  <a:pt x="1392564" y="2287066"/>
                </a:lnTo>
                <a:lnTo>
                  <a:pt x="0" y="2287066"/>
                </a:lnTo>
                <a:lnTo>
                  <a:pt x="0" y="2233"/>
                </a:lnTo>
                <a:close/>
              </a:path>
            </a:pathLst>
          </a:custGeom>
          <a:solidFill>
            <a:schemeClr val="bg1">
              <a:lumMod val="95000"/>
            </a:schemeClr>
          </a:solidFill>
          <a:ln>
            <a:noFill/>
          </a:ln>
        </p:spPr>
        <p:txBody>
          <a:bodyPr wrap="square" bIns="274320" anchor="b">
            <a:noAutofit/>
          </a:bodyPr>
          <a:lstStyle>
            <a:lvl1pPr algn="ctr">
              <a:buNone/>
              <a:defRPr sz="1050">
                <a:solidFill>
                  <a:schemeClr val="tx1">
                    <a:lumMod val="50000"/>
                    <a:lumOff val="50000"/>
                  </a:schemeClr>
                </a:solidFill>
              </a:defRPr>
            </a:lvl1pPr>
          </a:lstStyle>
          <a:p>
            <a:r>
              <a:rPr lang="en-US" dirty="0" smtClean="0"/>
              <a:t>Image Holder</a:t>
            </a:r>
            <a:endParaRPr lang="en-US" dirty="0"/>
          </a:p>
        </p:txBody>
      </p:sp>
    </p:spTree>
    <p:extLst>
      <p:ext uri="{BB962C8B-B14F-4D97-AF65-F5344CB8AC3E}">
        <p14:creationId xmlns:p14="http://schemas.microsoft.com/office/powerpoint/2010/main" val="152861810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Inhaltsplatzhalter 4"/>
          <p:cNvSpPr txBox="1">
            <a:spLocks/>
          </p:cNvSpPr>
          <p:nvPr userDrawn="1"/>
        </p:nvSpPr>
        <p:spPr>
          <a:xfrm>
            <a:off x="5715000" y="4895635"/>
            <a:ext cx="3048000" cy="138499"/>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sz="1000" kern="1200" dirty="0" smtClean="0">
                <a:solidFill>
                  <a:schemeClr val="bg1">
                    <a:lumMod val="75000"/>
                  </a:schemeClr>
                </a:solidFill>
                <a:effectLst/>
                <a:latin typeface="Calibri Light" panose="020F0302020204030204" pitchFamily="34" charset="0"/>
                <a:ea typeface="+mn-ea"/>
                <a:cs typeface="+mn-cs"/>
              </a:rPr>
              <a:t>Copyright (C)</a:t>
            </a:r>
            <a:r>
              <a:rPr lang="en-US" sz="1000" kern="1200" baseline="0" dirty="0" smtClean="0">
                <a:solidFill>
                  <a:schemeClr val="bg1">
                    <a:lumMod val="75000"/>
                  </a:schemeClr>
                </a:solidFill>
                <a:effectLst/>
                <a:latin typeface="Calibri Light" panose="020F0302020204030204" pitchFamily="34" charset="0"/>
                <a:ea typeface="+mn-ea"/>
                <a:cs typeface="+mn-cs"/>
              </a:rPr>
              <a:t> </a:t>
            </a:r>
            <a:r>
              <a:rPr lang="en-US" sz="1000" kern="1200" dirty="0" smtClean="0">
                <a:solidFill>
                  <a:schemeClr val="bg1">
                    <a:lumMod val="75000"/>
                  </a:schemeClr>
                </a:solidFill>
                <a:effectLst/>
                <a:latin typeface="Calibri Light" panose="020F0302020204030204" pitchFamily="34" charset="0"/>
                <a:ea typeface="+mn-ea"/>
                <a:cs typeface="+mn-cs"/>
              </a:rPr>
              <a:t>SlideSalad.com All rights reserved.</a:t>
            </a:r>
            <a:endParaRPr lang="en-US" sz="1000" kern="1200" dirty="0">
              <a:solidFill>
                <a:schemeClr val="bg1">
                  <a:lumMod val="75000"/>
                </a:schemeClr>
              </a:solidFill>
              <a:effectLst/>
              <a:latin typeface="Calibri Light" panose="020F0302020204030204" pitchFamily="34" charset="0"/>
              <a:ea typeface="+mn-ea"/>
              <a:cs typeface="+mn-cs"/>
            </a:endParaRPr>
          </a:p>
        </p:txBody>
      </p:sp>
      <p:sp>
        <p:nvSpPr>
          <p:cNvPr id="15" name="Inhaltsplatzhalter 4"/>
          <p:cNvSpPr txBox="1">
            <a:spLocks/>
          </p:cNvSpPr>
          <p:nvPr userDrawn="1"/>
        </p:nvSpPr>
        <p:spPr>
          <a:xfrm>
            <a:off x="400050" y="4895635"/>
            <a:ext cx="3048000" cy="138499"/>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None/>
            </a:pPr>
            <a:r>
              <a:rPr lang="en-US" sz="1000" kern="1200" dirty="0" smtClean="0">
                <a:solidFill>
                  <a:schemeClr val="bg1">
                    <a:lumMod val="75000"/>
                  </a:schemeClr>
                </a:solidFill>
                <a:effectLst/>
                <a:latin typeface="Calibri Light" panose="020F0302020204030204" pitchFamily="34" charset="0"/>
                <a:ea typeface="+mn-ea"/>
                <a:cs typeface="+mn-cs"/>
              </a:rPr>
              <a:t>Free SlideSalad</a:t>
            </a:r>
            <a:r>
              <a:rPr lang="en-US" sz="1000" kern="1200" baseline="0" dirty="0" smtClean="0">
                <a:solidFill>
                  <a:schemeClr val="bg1">
                    <a:lumMod val="75000"/>
                  </a:schemeClr>
                </a:solidFill>
                <a:effectLst/>
                <a:latin typeface="Calibri Light" panose="020F0302020204030204" pitchFamily="34" charset="0"/>
                <a:ea typeface="+mn-ea"/>
                <a:cs typeface="+mn-cs"/>
              </a:rPr>
              <a:t> PowerPoint Template</a:t>
            </a:r>
            <a:endParaRPr lang="en-US" sz="1000" kern="1200" dirty="0">
              <a:solidFill>
                <a:schemeClr val="bg1">
                  <a:lumMod val="75000"/>
                </a:schemeClr>
              </a:solidFill>
              <a:effectLst/>
              <a:latin typeface="Calibri Light" panose="020F0302020204030204" pitchFamily="34" charset="0"/>
              <a:ea typeface="+mn-ea"/>
              <a:cs typeface="+mn-cs"/>
            </a:endParaRPr>
          </a:p>
        </p:txBody>
      </p:sp>
      <p:cxnSp>
        <p:nvCxnSpPr>
          <p:cNvPr id="17" name="Straight Connector 16"/>
          <p:cNvCxnSpPr/>
          <p:nvPr userDrawn="1"/>
        </p:nvCxnSpPr>
        <p:spPr>
          <a:xfrm>
            <a:off x="0" y="4786192"/>
            <a:ext cx="9144000"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038599" y="4871920"/>
            <a:ext cx="1066802" cy="185928"/>
          </a:xfrm>
          <a:prstGeom prst="rect">
            <a:avLst/>
          </a:prstGeom>
        </p:spPr>
      </p:pic>
    </p:spTree>
  </p:cSld>
  <p:clrMap bg1="lt1" tx1="dk1" bg2="lt2" tx2="dk2" accent1="accent1" accent2="accent2" accent3="accent3" accent4="accent4" accent5="accent5" accent6="accent6" hlink="hlink" folHlink="folHlink"/>
  <p:sldLayoutIdLst>
    <p:sldLayoutId id="2147483915" r:id="rId1"/>
    <p:sldLayoutId id="2147483959" r:id="rId2"/>
    <p:sldLayoutId id="2147484230" r:id="rId3"/>
    <p:sldLayoutId id="2147484190" r:id="rId4"/>
    <p:sldLayoutId id="2147484205" r:id="rId5"/>
    <p:sldLayoutId id="2147483975" r:id="rId6"/>
    <p:sldLayoutId id="2147484256" r:id="rId7"/>
    <p:sldLayoutId id="2147484257" r:id="rId8"/>
    <p:sldLayoutId id="2147484259" r:id="rId9"/>
    <p:sldLayoutId id="2147484260" r:id="rId10"/>
    <p:sldLayoutId id="2147484262" r:id="rId11"/>
    <p:sldLayoutId id="2147484263" r:id="rId12"/>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72B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nhaltsplatzhalter 4"/>
          <p:cNvSpPr txBox="1">
            <a:spLocks/>
          </p:cNvSpPr>
          <p:nvPr userDrawn="1"/>
        </p:nvSpPr>
        <p:spPr>
          <a:xfrm>
            <a:off x="5715000" y="4895635"/>
            <a:ext cx="3048000" cy="138499"/>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sz="1000" kern="1200" dirty="0" smtClean="0">
                <a:solidFill>
                  <a:schemeClr val="bg1"/>
                </a:solidFill>
                <a:effectLst/>
                <a:latin typeface="Calibri Light" panose="020F0302020204030204" pitchFamily="34" charset="0"/>
                <a:ea typeface="+mn-ea"/>
                <a:cs typeface="+mn-cs"/>
              </a:rPr>
              <a:t>Copyright (C)</a:t>
            </a:r>
            <a:r>
              <a:rPr lang="en-US" sz="1000" kern="1200" baseline="0" dirty="0" smtClean="0">
                <a:solidFill>
                  <a:schemeClr val="bg1"/>
                </a:solidFill>
                <a:effectLst/>
                <a:latin typeface="Calibri Light" panose="020F0302020204030204" pitchFamily="34" charset="0"/>
                <a:ea typeface="+mn-ea"/>
                <a:cs typeface="+mn-cs"/>
              </a:rPr>
              <a:t> </a:t>
            </a:r>
            <a:r>
              <a:rPr lang="en-US" sz="1000" kern="1200" dirty="0" smtClean="0">
                <a:solidFill>
                  <a:schemeClr val="bg1"/>
                </a:solidFill>
                <a:effectLst/>
                <a:latin typeface="Calibri Light" panose="020F0302020204030204" pitchFamily="34" charset="0"/>
                <a:ea typeface="+mn-ea"/>
                <a:cs typeface="+mn-cs"/>
              </a:rPr>
              <a:t>SlideSalad.com All rights reserved.</a:t>
            </a:r>
            <a:endParaRPr lang="en-US" sz="1000" kern="1200" dirty="0">
              <a:solidFill>
                <a:schemeClr val="bg1"/>
              </a:solidFill>
              <a:effectLst/>
              <a:latin typeface="Calibri Light" panose="020F0302020204030204" pitchFamily="34" charset="0"/>
              <a:ea typeface="+mn-ea"/>
              <a:cs typeface="+mn-cs"/>
            </a:endParaRPr>
          </a:p>
        </p:txBody>
      </p:sp>
      <p:sp>
        <p:nvSpPr>
          <p:cNvPr id="8" name="Inhaltsplatzhalter 4"/>
          <p:cNvSpPr txBox="1">
            <a:spLocks/>
          </p:cNvSpPr>
          <p:nvPr userDrawn="1"/>
        </p:nvSpPr>
        <p:spPr>
          <a:xfrm>
            <a:off x="400050" y="4895635"/>
            <a:ext cx="3048000" cy="138499"/>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None/>
            </a:pPr>
            <a:r>
              <a:rPr lang="en-US" sz="1000" kern="1200" dirty="0" smtClean="0">
                <a:solidFill>
                  <a:schemeClr val="bg1"/>
                </a:solidFill>
                <a:effectLst/>
                <a:latin typeface="Calibri Light" panose="020F0302020204030204" pitchFamily="34" charset="0"/>
                <a:ea typeface="+mn-ea"/>
                <a:cs typeface="+mn-cs"/>
              </a:rPr>
              <a:t>Free SlideSalad</a:t>
            </a:r>
            <a:r>
              <a:rPr lang="en-US" sz="1000" kern="1200" baseline="0" dirty="0" smtClean="0">
                <a:solidFill>
                  <a:schemeClr val="bg1"/>
                </a:solidFill>
                <a:effectLst/>
                <a:latin typeface="Calibri Light" panose="020F0302020204030204" pitchFamily="34" charset="0"/>
                <a:ea typeface="+mn-ea"/>
                <a:cs typeface="+mn-cs"/>
              </a:rPr>
              <a:t> PowerPoint Template</a:t>
            </a:r>
            <a:endParaRPr lang="en-US" sz="1000" kern="1200" dirty="0">
              <a:solidFill>
                <a:schemeClr val="bg1"/>
              </a:solidFill>
              <a:effectLst/>
              <a:latin typeface="Calibri Light" panose="020F0302020204030204" pitchFamily="34" charset="0"/>
              <a:ea typeface="+mn-ea"/>
              <a:cs typeface="+mn-cs"/>
            </a:endParaRPr>
          </a:p>
        </p:txBody>
      </p:sp>
      <p:cxnSp>
        <p:nvCxnSpPr>
          <p:cNvPr id="9" name="Straight Connector 8"/>
          <p:cNvCxnSpPr/>
          <p:nvPr userDrawn="1"/>
        </p:nvCxnSpPr>
        <p:spPr>
          <a:xfrm>
            <a:off x="0" y="4786192"/>
            <a:ext cx="9144000"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38599" y="4871920"/>
            <a:ext cx="1066802" cy="185928"/>
          </a:xfrm>
          <a:prstGeom prst="rect">
            <a:avLst/>
          </a:prstGeom>
        </p:spPr>
      </p:pic>
    </p:spTree>
    <p:extLst>
      <p:ext uri="{BB962C8B-B14F-4D97-AF65-F5344CB8AC3E}">
        <p14:creationId xmlns:p14="http://schemas.microsoft.com/office/powerpoint/2010/main" val="6923426"/>
      </p:ext>
    </p:extLst>
  </p:cSld>
  <p:clrMap bg1="lt1" tx1="dk1" bg2="lt2" tx2="dk2" accent1="accent1" accent2="accent2" accent3="accent3" accent4="accent4" accent5="accent5" accent6="accent6" hlink="hlink" folHlink="folHlink"/>
  <p:sldLayoutIdLst>
    <p:sldLayoutId id="2147484204" r:id="rId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0.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1"/>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7813" b="7813"/>
          <a:stretch>
            <a:fillRect/>
          </a:stretch>
        </p:blipFill>
        <p:spPr/>
      </p:pic>
      <p:sp>
        <p:nvSpPr>
          <p:cNvPr id="24" name="Rectangle 23"/>
          <p:cNvSpPr/>
          <p:nvPr/>
        </p:nvSpPr>
        <p:spPr bwMode="auto">
          <a:xfrm>
            <a:off x="0" y="1"/>
            <a:ext cx="9144000" cy="5138738"/>
          </a:xfrm>
          <a:prstGeom prst="rect">
            <a:avLst/>
          </a:prstGeom>
          <a:gradFill flip="none" rotWithShape="1">
            <a:gsLst>
              <a:gs pos="0">
                <a:schemeClr val="accent1">
                  <a:alpha val="80000"/>
                </a:schemeClr>
              </a:gs>
              <a:gs pos="100000">
                <a:schemeClr val="accent2">
                  <a:alpha val="80000"/>
                </a:schemeClr>
              </a:gs>
            </a:gsLst>
            <a:lin ang="5400000" scaled="0"/>
            <a:tileRect/>
          </a:gra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grpSp>
        <p:nvGrpSpPr>
          <p:cNvPr id="9" name="Group 8"/>
          <p:cNvGrpSpPr/>
          <p:nvPr/>
        </p:nvGrpSpPr>
        <p:grpSpPr>
          <a:xfrm>
            <a:off x="279190" y="265747"/>
            <a:ext cx="2438400" cy="4781550"/>
            <a:chOff x="3505200" y="431800"/>
            <a:chExt cx="2127250" cy="4279900"/>
          </a:xfrm>
          <a:effectLst>
            <a:reflection blurRad="6350" stA="9000" endPos="35000" dir="5400000" sy="-100000" algn="bl" rotWithShape="0"/>
          </a:effectLst>
        </p:grpSpPr>
        <p:sp>
          <p:nvSpPr>
            <p:cNvPr id="10" name="Freeform 5"/>
            <p:cNvSpPr>
              <a:spLocks/>
            </p:cNvSpPr>
            <p:nvPr/>
          </p:nvSpPr>
          <p:spPr bwMode="auto">
            <a:xfrm>
              <a:off x="3505200" y="431800"/>
              <a:ext cx="2127250" cy="4279900"/>
            </a:xfrm>
            <a:custGeom>
              <a:avLst/>
              <a:gdLst>
                <a:gd name="T0" fmla="*/ 564 w 564"/>
                <a:gd name="T1" fmla="*/ 81 h 1139"/>
                <a:gd name="T2" fmla="*/ 480 w 564"/>
                <a:gd name="T3" fmla="*/ 0 h 1139"/>
                <a:gd name="T4" fmla="*/ 84 w 564"/>
                <a:gd name="T5" fmla="*/ 0 h 1139"/>
                <a:gd name="T6" fmla="*/ 0 w 564"/>
                <a:gd name="T7" fmla="*/ 81 h 1139"/>
                <a:gd name="T8" fmla="*/ 0 w 564"/>
                <a:gd name="T9" fmla="*/ 1058 h 1139"/>
                <a:gd name="T10" fmla="*/ 84 w 564"/>
                <a:gd name="T11" fmla="*/ 1139 h 1139"/>
                <a:gd name="T12" fmla="*/ 480 w 564"/>
                <a:gd name="T13" fmla="*/ 1139 h 1139"/>
                <a:gd name="T14" fmla="*/ 564 w 564"/>
                <a:gd name="T15" fmla="*/ 1058 h 1139"/>
                <a:gd name="T16" fmla="*/ 564 w 564"/>
                <a:gd name="T17" fmla="*/ 81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4" h="1139">
                  <a:moveTo>
                    <a:pt x="564" y="81"/>
                  </a:moveTo>
                  <a:cubicBezTo>
                    <a:pt x="564" y="36"/>
                    <a:pt x="526" y="0"/>
                    <a:pt x="480" y="0"/>
                  </a:cubicBezTo>
                  <a:cubicBezTo>
                    <a:pt x="84" y="0"/>
                    <a:pt x="84" y="0"/>
                    <a:pt x="84" y="0"/>
                  </a:cubicBezTo>
                  <a:cubicBezTo>
                    <a:pt x="38" y="0"/>
                    <a:pt x="0" y="36"/>
                    <a:pt x="0" y="81"/>
                  </a:cubicBezTo>
                  <a:cubicBezTo>
                    <a:pt x="0" y="1058"/>
                    <a:pt x="0" y="1058"/>
                    <a:pt x="0" y="1058"/>
                  </a:cubicBezTo>
                  <a:cubicBezTo>
                    <a:pt x="0" y="1103"/>
                    <a:pt x="38" y="1139"/>
                    <a:pt x="84" y="1139"/>
                  </a:cubicBezTo>
                  <a:cubicBezTo>
                    <a:pt x="480" y="1139"/>
                    <a:pt x="480" y="1139"/>
                    <a:pt x="480" y="1139"/>
                  </a:cubicBezTo>
                  <a:cubicBezTo>
                    <a:pt x="526" y="1139"/>
                    <a:pt x="564" y="1103"/>
                    <a:pt x="564" y="1058"/>
                  </a:cubicBezTo>
                  <a:cubicBezTo>
                    <a:pt x="564" y="81"/>
                    <a:pt x="564" y="81"/>
                    <a:pt x="564" y="81"/>
                  </a:cubicBezTo>
                </a:path>
              </a:pathLst>
            </a:custGeom>
            <a:gradFill flip="none" rotWithShape="1">
              <a:gsLst>
                <a:gs pos="0">
                  <a:schemeClr val="tx2">
                    <a:lumMod val="50000"/>
                    <a:lumOff val="50000"/>
                    <a:tint val="66000"/>
                    <a:satMod val="160000"/>
                  </a:schemeClr>
                </a:gs>
                <a:gs pos="50000">
                  <a:schemeClr val="tx2">
                    <a:lumMod val="50000"/>
                    <a:lumOff val="50000"/>
                    <a:tint val="44500"/>
                    <a:satMod val="160000"/>
                  </a:schemeClr>
                </a:gs>
                <a:gs pos="100000">
                  <a:schemeClr val="tx2">
                    <a:lumMod val="50000"/>
                    <a:lumOff val="50000"/>
                    <a:tint val="23500"/>
                    <a:satMod val="16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3530600" y="454025"/>
              <a:ext cx="2078038" cy="4227513"/>
            </a:xfrm>
            <a:custGeom>
              <a:avLst/>
              <a:gdLst>
                <a:gd name="T0" fmla="*/ 551 w 551"/>
                <a:gd name="T1" fmla="*/ 1051 h 1125"/>
                <a:gd name="T2" fmla="*/ 474 w 551"/>
                <a:gd name="T3" fmla="*/ 1125 h 1125"/>
                <a:gd name="T4" fmla="*/ 77 w 551"/>
                <a:gd name="T5" fmla="*/ 1125 h 1125"/>
                <a:gd name="T6" fmla="*/ 0 w 551"/>
                <a:gd name="T7" fmla="*/ 1051 h 1125"/>
                <a:gd name="T8" fmla="*/ 0 w 551"/>
                <a:gd name="T9" fmla="*/ 75 h 1125"/>
                <a:gd name="T10" fmla="*/ 77 w 551"/>
                <a:gd name="T11" fmla="*/ 0 h 1125"/>
                <a:gd name="T12" fmla="*/ 474 w 551"/>
                <a:gd name="T13" fmla="*/ 0 h 1125"/>
                <a:gd name="T14" fmla="*/ 551 w 551"/>
                <a:gd name="T15" fmla="*/ 75 h 1125"/>
                <a:gd name="T16" fmla="*/ 551 w 551"/>
                <a:gd name="T17" fmla="*/ 1051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1" h="1125">
                  <a:moveTo>
                    <a:pt x="551" y="1051"/>
                  </a:moveTo>
                  <a:cubicBezTo>
                    <a:pt x="551" y="1092"/>
                    <a:pt x="517" y="1125"/>
                    <a:pt x="474" y="1125"/>
                  </a:cubicBezTo>
                  <a:cubicBezTo>
                    <a:pt x="77" y="1125"/>
                    <a:pt x="77" y="1125"/>
                    <a:pt x="77" y="1125"/>
                  </a:cubicBezTo>
                  <a:cubicBezTo>
                    <a:pt x="35" y="1125"/>
                    <a:pt x="0" y="1092"/>
                    <a:pt x="0" y="1051"/>
                  </a:cubicBezTo>
                  <a:cubicBezTo>
                    <a:pt x="0" y="75"/>
                    <a:pt x="0" y="75"/>
                    <a:pt x="0" y="75"/>
                  </a:cubicBezTo>
                  <a:cubicBezTo>
                    <a:pt x="0" y="33"/>
                    <a:pt x="34" y="0"/>
                    <a:pt x="77" y="0"/>
                  </a:cubicBezTo>
                  <a:cubicBezTo>
                    <a:pt x="474" y="0"/>
                    <a:pt x="474" y="0"/>
                    <a:pt x="474" y="0"/>
                  </a:cubicBezTo>
                  <a:cubicBezTo>
                    <a:pt x="516" y="0"/>
                    <a:pt x="551" y="33"/>
                    <a:pt x="551" y="75"/>
                  </a:cubicBezTo>
                  <a:cubicBezTo>
                    <a:pt x="551" y="1051"/>
                    <a:pt x="551" y="1051"/>
                    <a:pt x="551" y="1051"/>
                  </a:cubicBezTo>
                </a:path>
              </a:pathLst>
            </a:custGeom>
            <a:gradFill flip="none" rotWithShape="1">
              <a:gsLst>
                <a:gs pos="0">
                  <a:schemeClr val="tx2">
                    <a:lumMod val="25000"/>
                    <a:lumOff val="75000"/>
                    <a:tint val="66000"/>
                    <a:satMod val="160000"/>
                  </a:schemeClr>
                </a:gs>
                <a:gs pos="50000">
                  <a:schemeClr val="tx2">
                    <a:lumMod val="25000"/>
                    <a:lumOff val="75000"/>
                    <a:tint val="44500"/>
                    <a:satMod val="160000"/>
                  </a:schemeClr>
                </a:gs>
                <a:gs pos="100000">
                  <a:schemeClr val="tx2">
                    <a:lumMod val="25000"/>
                    <a:lumOff val="75000"/>
                    <a:tint val="23500"/>
                    <a:satMod val="16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p:nvSpPr>
          <p:spPr bwMode="auto">
            <a:xfrm>
              <a:off x="3579813" y="973138"/>
              <a:ext cx="1979613" cy="3251200"/>
            </a:xfrm>
            <a:custGeom>
              <a:avLst/>
              <a:gdLst>
                <a:gd name="T0" fmla="*/ 1247 w 1247"/>
                <a:gd name="T1" fmla="*/ 2048 h 2048"/>
                <a:gd name="T2" fmla="*/ 0 w 1247"/>
                <a:gd name="T3" fmla="*/ 2048 h 2048"/>
                <a:gd name="T4" fmla="*/ 0 w 1247"/>
                <a:gd name="T5" fmla="*/ 2 h 2048"/>
                <a:gd name="T6" fmla="*/ 1247 w 1247"/>
                <a:gd name="T7" fmla="*/ 0 h 2048"/>
                <a:gd name="T8" fmla="*/ 1247 w 1247"/>
                <a:gd name="T9" fmla="*/ 2048 h 2048"/>
              </a:gdLst>
              <a:ahLst/>
              <a:cxnLst>
                <a:cxn ang="0">
                  <a:pos x="T0" y="T1"/>
                </a:cxn>
                <a:cxn ang="0">
                  <a:pos x="T2" y="T3"/>
                </a:cxn>
                <a:cxn ang="0">
                  <a:pos x="T4" y="T5"/>
                </a:cxn>
                <a:cxn ang="0">
                  <a:pos x="T6" y="T7"/>
                </a:cxn>
                <a:cxn ang="0">
                  <a:pos x="T8" y="T9"/>
                </a:cxn>
              </a:cxnLst>
              <a:rect l="0" t="0" r="r" b="b"/>
              <a:pathLst>
                <a:path w="1247" h="2048">
                  <a:moveTo>
                    <a:pt x="1247" y="2048"/>
                  </a:moveTo>
                  <a:lnTo>
                    <a:pt x="0" y="2048"/>
                  </a:lnTo>
                  <a:lnTo>
                    <a:pt x="0" y="2"/>
                  </a:lnTo>
                  <a:lnTo>
                    <a:pt x="1247" y="0"/>
                  </a:lnTo>
                  <a:lnTo>
                    <a:pt x="1247" y="204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p:nvSpPr>
          <p:spPr bwMode="auto">
            <a:xfrm>
              <a:off x="3579813" y="973138"/>
              <a:ext cx="1979613" cy="3251200"/>
            </a:xfrm>
            <a:custGeom>
              <a:avLst/>
              <a:gdLst>
                <a:gd name="T0" fmla="*/ 1247 w 1247"/>
                <a:gd name="T1" fmla="*/ 2048 h 2048"/>
                <a:gd name="T2" fmla="*/ 0 w 1247"/>
                <a:gd name="T3" fmla="*/ 2048 h 2048"/>
                <a:gd name="T4" fmla="*/ 0 w 1247"/>
                <a:gd name="T5" fmla="*/ 2 h 2048"/>
                <a:gd name="T6" fmla="*/ 1247 w 1247"/>
                <a:gd name="T7" fmla="*/ 0 h 2048"/>
                <a:gd name="T8" fmla="*/ 1247 w 1247"/>
                <a:gd name="T9" fmla="*/ 2048 h 2048"/>
              </a:gdLst>
              <a:ahLst/>
              <a:cxnLst>
                <a:cxn ang="0">
                  <a:pos x="T0" y="T1"/>
                </a:cxn>
                <a:cxn ang="0">
                  <a:pos x="T2" y="T3"/>
                </a:cxn>
                <a:cxn ang="0">
                  <a:pos x="T4" y="T5"/>
                </a:cxn>
                <a:cxn ang="0">
                  <a:pos x="T6" y="T7"/>
                </a:cxn>
                <a:cxn ang="0">
                  <a:pos x="T8" y="T9"/>
                </a:cxn>
              </a:cxnLst>
              <a:rect l="0" t="0" r="r" b="b"/>
              <a:pathLst>
                <a:path w="1247" h="2048">
                  <a:moveTo>
                    <a:pt x="1247" y="2048"/>
                  </a:moveTo>
                  <a:lnTo>
                    <a:pt x="0" y="2048"/>
                  </a:lnTo>
                  <a:lnTo>
                    <a:pt x="0" y="2"/>
                  </a:lnTo>
                  <a:lnTo>
                    <a:pt x="1247" y="0"/>
                  </a:lnTo>
                  <a:lnTo>
                    <a:pt x="1247" y="20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Oval 9"/>
            <p:cNvSpPr>
              <a:spLocks noChangeArrowheads="1"/>
            </p:cNvSpPr>
            <p:nvPr/>
          </p:nvSpPr>
          <p:spPr bwMode="auto">
            <a:xfrm>
              <a:off x="4221163" y="706438"/>
              <a:ext cx="74613" cy="71438"/>
            </a:xfrm>
            <a:prstGeom prst="ellipse">
              <a:avLst/>
            </a:prstGeom>
            <a:solidFill>
              <a:srgbClr val="7C7979"/>
            </a:solidFill>
            <a:ln>
              <a:noFill/>
            </a:ln>
            <a:effectLst>
              <a:innerShdw blurRad="114300">
                <a:prstClr val="black"/>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Oval 10"/>
            <p:cNvSpPr>
              <a:spLocks noChangeArrowheads="1"/>
            </p:cNvSpPr>
            <p:nvPr/>
          </p:nvSpPr>
          <p:spPr bwMode="auto">
            <a:xfrm>
              <a:off x="4240213" y="720725"/>
              <a:ext cx="38100" cy="41275"/>
            </a:xfrm>
            <a:prstGeom prst="ellipse">
              <a:avLst/>
            </a:pr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a:off x="4629150" y="973138"/>
              <a:ext cx="930275" cy="2460625"/>
            </a:xfrm>
            <a:custGeom>
              <a:avLst/>
              <a:gdLst>
                <a:gd name="T0" fmla="*/ 586 w 586"/>
                <a:gd name="T1" fmla="*/ 0 h 1550"/>
                <a:gd name="T2" fmla="*/ 0 w 586"/>
                <a:gd name="T3" fmla="*/ 0 h 1550"/>
                <a:gd name="T4" fmla="*/ 586 w 586"/>
                <a:gd name="T5" fmla="*/ 1550 h 1550"/>
                <a:gd name="T6" fmla="*/ 586 w 586"/>
                <a:gd name="T7" fmla="*/ 0 h 1550"/>
              </a:gdLst>
              <a:ahLst/>
              <a:cxnLst>
                <a:cxn ang="0">
                  <a:pos x="T0" y="T1"/>
                </a:cxn>
                <a:cxn ang="0">
                  <a:pos x="T2" y="T3"/>
                </a:cxn>
                <a:cxn ang="0">
                  <a:pos x="T4" y="T5"/>
                </a:cxn>
                <a:cxn ang="0">
                  <a:pos x="T6" y="T7"/>
                </a:cxn>
              </a:cxnLst>
              <a:rect l="0" t="0" r="r" b="b"/>
              <a:pathLst>
                <a:path w="586" h="1550">
                  <a:moveTo>
                    <a:pt x="586" y="0"/>
                  </a:moveTo>
                  <a:lnTo>
                    <a:pt x="0" y="0"/>
                  </a:lnTo>
                  <a:lnTo>
                    <a:pt x="586" y="1550"/>
                  </a:lnTo>
                  <a:lnTo>
                    <a:pt x="586" y="0"/>
                  </a:lnTo>
                  <a:close/>
                </a:path>
              </a:pathLst>
            </a:custGeom>
            <a:solidFill>
              <a:srgbClr val="5A5A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p:nvSpPr>
          <p:spPr bwMode="auto">
            <a:xfrm>
              <a:off x="4629150" y="973138"/>
              <a:ext cx="930275" cy="2460625"/>
            </a:xfrm>
            <a:custGeom>
              <a:avLst/>
              <a:gdLst>
                <a:gd name="T0" fmla="*/ 586 w 586"/>
                <a:gd name="T1" fmla="*/ 0 h 1550"/>
                <a:gd name="T2" fmla="*/ 0 w 586"/>
                <a:gd name="T3" fmla="*/ 0 h 1550"/>
                <a:gd name="T4" fmla="*/ 586 w 586"/>
                <a:gd name="T5" fmla="*/ 1550 h 1550"/>
                <a:gd name="T6" fmla="*/ 586 w 586"/>
                <a:gd name="T7" fmla="*/ 0 h 1550"/>
              </a:gdLst>
              <a:ahLst/>
              <a:cxnLst>
                <a:cxn ang="0">
                  <a:pos x="T0" y="T1"/>
                </a:cxn>
                <a:cxn ang="0">
                  <a:pos x="T2" y="T3"/>
                </a:cxn>
                <a:cxn ang="0">
                  <a:pos x="T4" y="T5"/>
                </a:cxn>
                <a:cxn ang="0">
                  <a:pos x="T6" y="T7"/>
                </a:cxn>
              </a:cxnLst>
              <a:rect l="0" t="0" r="r" b="b"/>
              <a:pathLst>
                <a:path w="586" h="1550">
                  <a:moveTo>
                    <a:pt x="586" y="0"/>
                  </a:moveTo>
                  <a:lnTo>
                    <a:pt x="0" y="0"/>
                  </a:lnTo>
                  <a:lnTo>
                    <a:pt x="586" y="1550"/>
                  </a:lnTo>
                  <a:lnTo>
                    <a:pt x="5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auto">
            <a:xfrm>
              <a:off x="4421188" y="4271963"/>
              <a:ext cx="323850" cy="320675"/>
            </a:xfrm>
            <a:custGeom>
              <a:avLst/>
              <a:gdLst>
                <a:gd name="T0" fmla="*/ 86 w 86"/>
                <a:gd name="T1" fmla="*/ 43 h 85"/>
                <a:gd name="T2" fmla="*/ 43 w 86"/>
                <a:gd name="T3" fmla="*/ 85 h 85"/>
                <a:gd name="T4" fmla="*/ 0 w 86"/>
                <a:gd name="T5" fmla="*/ 43 h 85"/>
                <a:gd name="T6" fmla="*/ 43 w 86"/>
                <a:gd name="T7" fmla="*/ 1 h 85"/>
                <a:gd name="T8" fmla="*/ 86 w 86"/>
                <a:gd name="T9" fmla="*/ 43 h 85"/>
              </a:gdLst>
              <a:ahLst/>
              <a:cxnLst>
                <a:cxn ang="0">
                  <a:pos x="T0" y="T1"/>
                </a:cxn>
                <a:cxn ang="0">
                  <a:pos x="T2" y="T3"/>
                </a:cxn>
                <a:cxn ang="0">
                  <a:pos x="T4" y="T5"/>
                </a:cxn>
                <a:cxn ang="0">
                  <a:pos x="T6" y="T7"/>
                </a:cxn>
                <a:cxn ang="0">
                  <a:pos x="T8" y="T9"/>
                </a:cxn>
              </a:cxnLst>
              <a:rect l="0" t="0" r="r" b="b"/>
              <a:pathLst>
                <a:path w="86" h="85">
                  <a:moveTo>
                    <a:pt x="86" y="43"/>
                  </a:moveTo>
                  <a:cubicBezTo>
                    <a:pt x="86" y="66"/>
                    <a:pt x="67" y="85"/>
                    <a:pt x="43" y="85"/>
                  </a:cubicBezTo>
                  <a:cubicBezTo>
                    <a:pt x="19" y="85"/>
                    <a:pt x="0" y="66"/>
                    <a:pt x="0" y="43"/>
                  </a:cubicBezTo>
                  <a:cubicBezTo>
                    <a:pt x="0" y="19"/>
                    <a:pt x="19" y="0"/>
                    <a:pt x="43" y="1"/>
                  </a:cubicBezTo>
                  <a:cubicBezTo>
                    <a:pt x="67" y="1"/>
                    <a:pt x="86" y="19"/>
                    <a:pt x="86" y="43"/>
                  </a:cubicBezTo>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Oval 23"/>
            <p:cNvSpPr>
              <a:spLocks noChangeArrowheads="1"/>
            </p:cNvSpPr>
            <p:nvPr/>
          </p:nvSpPr>
          <p:spPr bwMode="auto">
            <a:xfrm>
              <a:off x="4432300" y="4287838"/>
              <a:ext cx="301625" cy="293688"/>
            </a:xfrm>
            <a:prstGeom prst="ellipse">
              <a:avLst/>
            </a:prstGeom>
            <a:gradFill flip="none" rotWithShape="1">
              <a:gsLst>
                <a:gs pos="0">
                  <a:schemeClr val="tx2">
                    <a:lumMod val="25000"/>
                    <a:lumOff val="75000"/>
                    <a:tint val="66000"/>
                    <a:satMod val="160000"/>
                  </a:schemeClr>
                </a:gs>
                <a:gs pos="50000">
                  <a:schemeClr val="tx2">
                    <a:lumMod val="25000"/>
                    <a:lumOff val="75000"/>
                    <a:tint val="44500"/>
                    <a:satMod val="160000"/>
                  </a:schemeClr>
                </a:gs>
                <a:gs pos="100000">
                  <a:schemeClr val="tx2">
                    <a:lumMod val="25000"/>
                    <a:lumOff val="75000"/>
                    <a:tint val="23500"/>
                    <a:satMod val="160000"/>
                  </a:schemeClr>
                </a:gs>
              </a:gsLst>
              <a:lin ang="54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5"/>
            <p:cNvSpPr>
              <a:spLocks noEditPoints="1"/>
            </p:cNvSpPr>
            <p:nvPr/>
          </p:nvSpPr>
          <p:spPr bwMode="auto">
            <a:xfrm>
              <a:off x="4522788" y="4378325"/>
              <a:ext cx="112713" cy="112713"/>
            </a:xfrm>
            <a:custGeom>
              <a:avLst/>
              <a:gdLst>
                <a:gd name="T0" fmla="*/ 24 w 30"/>
                <a:gd name="T1" fmla="*/ 30 h 30"/>
                <a:gd name="T2" fmla="*/ 6 w 30"/>
                <a:gd name="T3" fmla="*/ 30 h 30"/>
                <a:gd name="T4" fmla="*/ 0 w 30"/>
                <a:gd name="T5" fmla="*/ 24 h 30"/>
                <a:gd name="T6" fmla="*/ 0 w 30"/>
                <a:gd name="T7" fmla="*/ 6 h 30"/>
                <a:gd name="T8" fmla="*/ 6 w 30"/>
                <a:gd name="T9" fmla="*/ 0 h 30"/>
                <a:gd name="T10" fmla="*/ 24 w 30"/>
                <a:gd name="T11" fmla="*/ 0 h 30"/>
                <a:gd name="T12" fmla="*/ 30 w 30"/>
                <a:gd name="T13" fmla="*/ 6 h 30"/>
                <a:gd name="T14" fmla="*/ 30 w 30"/>
                <a:gd name="T15" fmla="*/ 24 h 30"/>
                <a:gd name="T16" fmla="*/ 24 w 30"/>
                <a:gd name="T17" fmla="*/ 30 h 30"/>
                <a:gd name="T18" fmla="*/ 6 w 30"/>
                <a:gd name="T19" fmla="*/ 2 h 30"/>
                <a:gd name="T20" fmla="*/ 2 w 30"/>
                <a:gd name="T21" fmla="*/ 6 h 30"/>
                <a:gd name="T22" fmla="*/ 2 w 30"/>
                <a:gd name="T23" fmla="*/ 24 h 30"/>
                <a:gd name="T24" fmla="*/ 6 w 30"/>
                <a:gd name="T25" fmla="*/ 28 h 30"/>
                <a:gd name="T26" fmla="*/ 24 w 30"/>
                <a:gd name="T27" fmla="*/ 28 h 30"/>
                <a:gd name="T28" fmla="*/ 29 w 30"/>
                <a:gd name="T29" fmla="*/ 24 h 30"/>
                <a:gd name="T30" fmla="*/ 29 w 30"/>
                <a:gd name="T31" fmla="*/ 6 h 30"/>
                <a:gd name="T32" fmla="*/ 24 w 30"/>
                <a:gd name="T33" fmla="*/ 2 h 30"/>
                <a:gd name="T34" fmla="*/ 6 w 30"/>
                <a:gd name="T35"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0">
                  <a:moveTo>
                    <a:pt x="24" y="30"/>
                  </a:moveTo>
                  <a:cubicBezTo>
                    <a:pt x="6" y="30"/>
                    <a:pt x="6" y="30"/>
                    <a:pt x="6" y="30"/>
                  </a:cubicBezTo>
                  <a:cubicBezTo>
                    <a:pt x="3" y="30"/>
                    <a:pt x="0" y="27"/>
                    <a:pt x="0" y="24"/>
                  </a:cubicBezTo>
                  <a:cubicBezTo>
                    <a:pt x="0" y="6"/>
                    <a:pt x="0" y="6"/>
                    <a:pt x="0" y="6"/>
                  </a:cubicBezTo>
                  <a:cubicBezTo>
                    <a:pt x="0" y="3"/>
                    <a:pt x="3" y="0"/>
                    <a:pt x="6" y="0"/>
                  </a:cubicBezTo>
                  <a:cubicBezTo>
                    <a:pt x="24" y="0"/>
                    <a:pt x="24" y="0"/>
                    <a:pt x="24" y="0"/>
                  </a:cubicBezTo>
                  <a:cubicBezTo>
                    <a:pt x="28" y="0"/>
                    <a:pt x="30" y="3"/>
                    <a:pt x="30" y="6"/>
                  </a:cubicBezTo>
                  <a:cubicBezTo>
                    <a:pt x="30" y="24"/>
                    <a:pt x="30" y="24"/>
                    <a:pt x="30" y="24"/>
                  </a:cubicBezTo>
                  <a:cubicBezTo>
                    <a:pt x="30" y="27"/>
                    <a:pt x="28" y="30"/>
                    <a:pt x="24" y="30"/>
                  </a:cubicBezTo>
                  <a:close/>
                  <a:moveTo>
                    <a:pt x="6" y="2"/>
                  </a:moveTo>
                  <a:cubicBezTo>
                    <a:pt x="4" y="2"/>
                    <a:pt x="2" y="4"/>
                    <a:pt x="2" y="6"/>
                  </a:cubicBezTo>
                  <a:cubicBezTo>
                    <a:pt x="2" y="24"/>
                    <a:pt x="2" y="24"/>
                    <a:pt x="2" y="24"/>
                  </a:cubicBezTo>
                  <a:cubicBezTo>
                    <a:pt x="2" y="26"/>
                    <a:pt x="4" y="28"/>
                    <a:pt x="6" y="28"/>
                  </a:cubicBezTo>
                  <a:cubicBezTo>
                    <a:pt x="24" y="28"/>
                    <a:pt x="24" y="28"/>
                    <a:pt x="24" y="28"/>
                  </a:cubicBezTo>
                  <a:cubicBezTo>
                    <a:pt x="27" y="28"/>
                    <a:pt x="29" y="26"/>
                    <a:pt x="29" y="24"/>
                  </a:cubicBezTo>
                  <a:cubicBezTo>
                    <a:pt x="29" y="6"/>
                    <a:pt x="29" y="6"/>
                    <a:pt x="29" y="6"/>
                  </a:cubicBezTo>
                  <a:cubicBezTo>
                    <a:pt x="29" y="4"/>
                    <a:pt x="27" y="2"/>
                    <a:pt x="24" y="2"/>
                  </a:cubicBezTo>
                  <a:lnTo>
                    <a:pt x="6" y="2"/>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p:nvSpPr>
          <p:spPr bwMode="auto">
            <a:xfrm>
              <a:off x="4429125" y="720725"/>
              <a:ext cx="350838" cy="41275"/>
            </a:xfrm>
            <a:custGeom>
              <a:avLst/>
              <a:gdLst>
                <a:gd name="T0" fmla="*/ 87 w 93"/>
                <a:gd name="T1" fmla="*/ 0 h 11"/>
                <a:gd name="T2" fmla="*/ 5 w 93"/>
                <a:gd name="T3" fmla="*/ 0 h 11"/>
                <a:gd name="T4" fmla="*/ 0 w 93"/>
                <a:gd name="T5" fmla="*/ 6 h 11"/>
                <a:gd name="T6" fmla="*/ 5 w 93"/>
                <a:gd name="T7" fmla="*/ 11 h 11"/>
                <a:gd name="T8" fmla="*/ 87 w 93"/>
                <a:gd name="T9" fmla="*/ 11 h 11"/>
                <a:gd name="T10" fmla="*/ 93 w 93"/>
                <a:gd name="T11" fmla="*/ 6 h 11"/>
                <a:gd name="T12" fmla="*/ 87 w 93"/>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3" h="11">
                  <a:moveTo>
                    <a:pt x="87" y="0"/>
                  </a:moveTo>
                  <a:cubicBezTo>
                    <a:pt x="5" y="0"/>
                    <a:pt x="5" y="0"/>
                    <a:pt x="5" y="0"/>
                  </a:cubicBezTo>
                  <a:cubicBezTo>
                    <a:pt x="2" y="0"/>
                    <a:pt x="0" y="3"/>
                    <a:pt x="0" y="6"/>
                  </a:cubicBezTo>
                  <a:cubicBezTo>
                    <a:pt x="0" y="8"/>
                    <a:pt x="2" y="11"/>
                    <a:pt x="5" y="11"/>
                  </a:cubicBezTo>
                  <a:cubicBezTo>
                    <a:pt x="87" y="11"/>
                    <a:pt x="87" y="11"/>
                    <a:pt x="87" y="11"/>
                  </a:cubicBezTo>
                  <a:cubicBezTo>
                    <a:pt x="90" y="11"/>
                    <a:pt x="93" y="8"/>
                    <a:pt x="93" y="6"/>
                  </a:cubicBezTo>
                  <a:cubicBezTo>
                    <a:pt x="93" y="3"/>
                    <a:pt x="90" y="0"/>
                    <a:pt x="87" y="0"/>
                  </a:cubicBezTo>
                </a:path>
              </a:pathLst>
            </a:custGeom>
            <a:gradFill flip="none" rotWithShape="1">
              <a:gsLst>
                <a:gs pos="0">
                  <a:srgbClr val="070B0A">
                    <a:tint val="66000"/>
                    <a:satMod val="160000"/>
                  </a:srgbClr>
                </a:gs>
                <a:gs pos="50000">
                  <a:srgbClr val="070B0A">
                    <a:tint val="44500"/>
                    <a:satMod val="160000"/>
                  </a:srgbClr>
                </a:gs>
                <a:gs pos="100000">
                  <a:srgbClr val="070B0A">
                    <a:tint val="23500"/>
                    <a:satMod val="160000"/>
                  </a:srgbClr>
                </a:gs>
              </a:gsLst>
              <a:lin ang="2700000" scaled="1"/>
              <a:tileRect/>
            </a:gradFill>
            <a:ln>
              <a:noFill/>
            </a:ln>
            <a:effectLst>
              <a:innerShdw blurRad="114300">
                <a:prstClr val="black"/>
              </a:innerShdw>
            </a:effectLst>
          </p:spPr>
          <p:txBody>
            <a:bodyPr vert="horz" wrap="square" lIns="91440" tIns="45720" rIns="91440" bIns="45720" numCol="1" anchor="t" anchorCtr="0" compatLnSpc="1">
              <a:prstTxWarp prst="textNoShape">
                <a:avLst/>
              </a:prstTxWarp>
            </a:bodyPr>
            <a:lstStyle/>
            <a:p>
              <a:endParaRPr lang="en-US"/>
            </a:p>
          </p:txBody>
        </p:sp>
      </p:grpSp>
      <p:pic>
        <p:nvPicPr>
          <p:cNvPr id="3" name="Picture 2"/>
          <p:cNvPicPr>
            <a:picLocks noChangeAspect="1"/>
          </p:cNvPicPr>
          <p:nvPr/>
        </p:nvPicPr>
        <p:blipFill>
          <a:blip r:embed="rId4"/>
          <a:stretch>
            <a:fillRect/>
          </a:stretch>
        </p:blipFill>
        <p:spPr>
          <a:xfrm>
            <a:off x="354143" y="705594"/>
            <a:ext cx="2279741" cy="3803300"/>
          </a:xfrm>
          <a:prstGeom prst="rect">
            <a:avLst/>
          </a:prstGeom>
        </p:spPr>
      </p:pic>
      <p:sp>
        <p:nvSpPr>
          <p:cNvPr id="23" name="TextBox 22"/>
          <p:cNvSpPr txBox="1"/>
          <p:nvPr/>
        </p:nvSpPr>
        <p:spPr>
          <a:xfrm>
            <a:off x="4038600" y="3186624"/>
            <a:ext cx="4953000" cy="1754326"/>
          </a:xfrm>
          <a:prstGeom prst="rect">
            <a:avLst/>
          </a:prstGeom>
          <a:noFill/>
        </p:spPr>
        <p:txBody>
          <a:bodyPr wrap="square" rtlCol="0">
            <a:spAutoFit/>
          </a:bodyPr>
          <a:lstStyle/>
          <a:p>
            <a:r>
              <a:rPr lang="vi-VN" dirty="0">
                <a:solidFill>
                  <a:schemeClr val="bg1"/>
                </a:solidFill>
              </a:rPr>
              <a:t>GVHD: Võ Ngọc Tân </a:t>
            </a:r>
            <a:endParaRPr lang="vi-VN" dirty="0" smtClean="0">
              <a:solidFill>
                <a:schemeClr val="bg1"/>
              </a:solidFill>
            </a:endParaRPr>
          </a:p>
          <a:p>
            <a:r>
              <a:rPr lang="vi-VN" dirty="0" smtClean="0">
                <a:solidFill>
                  <a:schemeClr val="bg1"/>
                </a:solidFill>
              </a:rPr>
              <a:t>Lớp</a:t>
            </a:r>
            <a:r>
              <a:rPr lang="vi-VN" dirty="0">
                <a:solidFill>
                  <a:schemeClr val="bg1"/>
                </a:solidFill>
              </a:rPr>
              <a:t>: IE307.K11 </a:t>
            </a:r>
            <a:endParaRPr lang="vi-VN" dirty="0" smtClean="0">
              <a:solidFill>
                <a:schemeClr val="bg1"/>
              </a:solidFill>
            </a:endParaRPr>
          </a:p>
          <a:p>
            <a:endParaRPr lang="vi-VN" dirty="0" smtClean="0">
              <a:solidFill>
                <a:schemeClr val="bg1"/>
              </a:solidFill>
            </a:endParaRPr>
          </a:p>
          <a:p>
            <a:r>
              <a:rPr lang="vi-VN" dirty="0" smtClean="0">
                <a:solidFill>
                  <a:schemeClr val="bg1"/>
                </a:solidFill>
              </a:rPr>
              <a:t>Sinh viên thực hiện :</a:t>
            </a:r>
          </a:p>
          <a:p>
            <a:r>
              <a:rPr lang="vi-VN" dirty="0" smtClean="0">
                <a:solidFill>
                  <a:schemeClr val="bg1"/>
                </a:solidFill>
              </a:rPr>
              <a:t>	Nguyễn </a:t>
            </a:r>
            <a:r>
              <a:rPr lang="vi-VN" dirty="0">
                <a:solidFill>
                  <a:schemeClr val="bg1"/>
                </a:solidFill>
              </a:rPr>
              <a:t>Minh Hiếu	16520402 </a:t>
            </a:r>
            <a:endParaRPr lang="vi-VN" dirty="0" smtClean="0">
              <a:solidFill>
                <a:schemeClr val="bg1"/>
              </a:solidFill>
            </a:endParaRPr>
          </a:p>
          <a:p>
            <a:r>
              <a:rPr lang="vi-VN" dirty="0" smtClean="0">
                <a:solidFill>
                  <a:schemeClr val="bg1"/>
                </a:solidFill>
              </a:rPr>
              <a:t>	Đoàn </a:t>
            </a:r>
            <a:r>
              <a:rPr lang="vi-VN" dirty="0">
                <a:solidFill>
                  <a:schemeClr val="bg1"/>
                </a:solidFill>
              </a:rPr>
              <a:t>Đức Đăng Quang	16520989</a:t>
            </a:r>
          </a:p>
        </p:txBody>
      </p:sp>
      <p:sp>
        <p:nvSpPr>
          <p:cNvPr id="29" name="Footer Text"/>
          <p:cNvSpPr txBox="1"/>
          <p:nvPr/>
        </p:nvSpPr>
        <p:spPr>
          <a:xfrm>
            <a:off x="4038600" y="290577"/>
            <a:ext cx="4094571" cy="1415772"/>
          </a:xfrm>
          <a:prstGeom prst="rect">
            <a:avLst/>
          </a:prstGeom>
          <a:solidFill>
            <a:schemeClr val="bg1"/>
          </a:solidFill>
        </p:spPr>
        <p:txBody>
          <a:bodyPr wrap="square" lIns="91440" tIns="91440" rIns="91440" bIns="91440" rtlCol="0">
            <a:spAutoFit/>
          </a:bodyPr>
          <a:lstStyle/>
          <a:p>
            <a:pPr algn="ctr"/>
            <a:r>
              <a:rPr lang="en-US" sz="4000" b="1" dirty="0" smtClean="0">
                <a:solidFill>
                  <a:schemeClr val="accent1"/>
                </a:solidFill>
              </a:rPr>
              <a:t>ỨNG DỤNG REVIEW PHIM</a:t>
            </a:r>
            <a:endParaRPr lang="en-US" sz="4000" b="1" dirty="0">
              <a:solidFill>
                <a:schemeClr val="accent1"/>
              </a:solidFill>
            </a:endParaRPr>
          </a:p>
        </p:txBody>
      </p:sp>
    </p:spTree>
    <p:extLst>
      <p:ext uri="{BB962C8B-B14F-4D97-AF65-F5344CB8AC3E}">
        <p14:creationId xmlns:p14="http://schemas.microsoft.com/office/powerpoint/2010/main" val="2103196967"/>
      </p:ext>
    </p:extLst>
  </p:cSld>
  <p:clrMapOvr>
    <a:masterClrMapping/>
  </p:clrMapOvr>
  <mc:AlternateContent xmlns:mc="http://schemas.openxmlformats.org/markup-compatibility/2006" xmlns:p14="http://schemas.microsoft.com/office/powerpoint/2010/main">
    <mc:Choice Requires="p14">
      <p:transition spd="slow" p14:dur="1250" advTm="2000">
        <p14:flip dir="r"/>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afterEffect">
                                  <p:stCondLst>
                                    <p:cond delay="0"/>
                                  </p:stCondLst>
                                  <p:iterate type="wd">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4294967295"/>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7813" b="7813"/>
          <a:stretch>
            <a:fillRect/>
          </a:stretch>
        </p:blipFill>
        <p:spPr>
          <a:xfrm>
            <a:off x="0" y="0"/>
            <a:ext cx="9144000" cy="5143500"/>
          </a:xfrm>
          <a:prstGeom prst="rect">
            <a:avLst/>
          </a:prstGeom>
        </p:spPr>
      </p:pic>
      <p:sp>
        <p:nvSpPr>
          <p:cNvPr id="10" name="Rectangle 9"/>
          <p:cNvSpPr/>
          <p:nvPr/>
        </p:nvSpPr>
        <p:spPr bwMode="auto">
          <a:xfrm>
            <a:off x="0" y="1"/>
            <a:ext cx="9144000" cy="5138738"/>
          </a:xfrm>
          <a:prstGeom prst="rect">
            <a:avLst/>
          </a:prstGeom>
          <a:gradFill flip="none" rotWithShape="1">
            <a:gsLst>
              <a:gs pos="0">
                <a:schemeClr val="accent1">
                  <a:alpha val="80000"/>
                </a:schemeClr>
              </a:gs>
              <a:gs pos="100000">
                <a:schemeClr val="accent2">
                  <a:alpha val="80000"/>
                </a:schemeClr>
              </a:gs>
            </a:gsLst>
            <a:lin ang="5400000" scaled="0"/>
            <a:tileRect/>
          </a:gra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9" name="TextBox 8"/>
          <p:cNvSpPr txBox="1"/>
          <p:nvPr/>
        </p:nvSpPr>
        <p:spPr>
          <a:xfrm>
            <a:off x="76200" y="378602"/>
            <a:ext cx="8991600" cy="584775"/>
          </a:xfrm>
          <a:prstGeom prst="rect">
            <a:avLst/>
          </a:prstGeom>
          <a:solidFill>
            <a:schemeClr val="bg1"/>
          </a:solidFill>
        </p:spPr>
        <p:txBody>
          <a:bodyPr wrap="square" rtlCol="0">
            <a:spAutoFit/>
          </a:bodyPr>
          <a:lstStyle/>
          <a:p>
            <a:pPr algn="ctr"/>
            <a:r>
              <a:rPr lang="en-US" sz="3200" b="1" dirty="0" smtClean="0">
                <a:solidFill>
                  <a:schemeClr val="accent1"/>
                </a:solidFill>
              </a:rPr>
              <a:t>HƯỚNG PHÁT TRIỂN</a:t>
            </a:r>
            <a:endParaRPr lang="vi-VN" sz="3200" b="1" dirty="0">
              <a:solidFill>
                <a:schemeClr val="accent1"/>
              </a:solidFill>
            </a:endParaRPr>
          </a:p>
        </p:txBody>
      </p:sp>
      <p:sp>
        <p:nvSpPr>
          <p:cNvPr id="12" name="TextBox 11"/>
          <p:cNvSpPr txBox="1"/>
          <p:nvPr/>
        </p:nvSpPr>
        <p:spPr>
          <a:xfrm>
            <a:off x="146297" y="1188652"/>
            <a:ext cx="8775901" cy="3785652"/>
          </a:xfrm>
          <a:prstGeom prst="rect">
            <a:avLst/>
          </a:prstGeom>
          <a:noFill/>
        </p:spPr>
        <p:txBody>
          <a:bodyPr wrap="square" rtlCol="0">
            <a:spAutoFit/>
          </a:bodyPr>
          <a:lstStyle/>
          <a:p>
            <a:pPr marL="285750" indent="-285750">
              <a:buFont typeface="Wingdings" panose="05000000000000000000" pitchFamily="2" charset="2"/>
              <a:buChar char="v"/>
            </a:pPr>
            <a:r>
              <a:rPr lang="vi-VN" sz="2400" dirty="0">
                <a:solidFill>
                  <a:schemeClr val="bg1"/>
                </a:solidFill>
              </a:rPr>
              <a:t>Đề tài này có thể tiếp tục phát triển để có thể áp dụng trong thực tế: </a:t>
            </a:r>
            <a:endParaRPr lang="vi-VN" sz="2400" dirty="0" smtClean="0">
              <a:solidFill>
                <a:schemeClr val="bg1"/>
              </a:solidFill>
            </a:endParaRPr>
          </a:p>
          <a:p>
            <a:pPr marL="800100" lvl="1" indent="-342900">
              <a:buFont typeface="Arial" panose="020B0604020202020204" pitchFamily="34" charset="0"/>
              <a:buChar char="•"/>
            </a:pPr>
            <a:r>
              <a:rPr lang="vi-VN" sz="2400" dirty="0" smtClean="0">
                <a:solidFill>
                  <a:schemeClr val="bg1"/>
                </a:solidFill>
              </a:rPr>
              <a:t> Thông </a:t>
            </a:r>
            <a:r>
              <a:rPr lang="vi-VN" sz="2400" dirty="0">
                <a:solidFill>
                  <a:schemeClr val="bg1"/>
                </a:solidFill>
              </a:rPr>
              <a:t>báo cho người dùng khi có phát hành phim mới</a:t>
            </a:r>
            <a:r>
              <a:rPr lang="vi-VN" sz="2400" dirty="0" smtClean="0">
                <a:solidFill>
                  <a:schemeClr val="bg1"/>
                </a:solidFill>
              </a:rPr>
              <a:t>.</a:t>
            </a:r>
          </a:p>
          <a:p>
            <a:pPr marL="800100" lvl="1" indent="-342900">
              <a:buFont typeface="Arial" panose="020B0604020202020204" pitchFamily="34" charset="0"/>
              <a:buChar char="•"/>
            </a:pPr>
            <a:r>
              <a:rPr lang="vi-VN" sz="2400" dirty="0" smtClean="0">
                <a:solidFill>
                  <a:schemeClr val="bg1"/>
                </a:solidFill>
              </a:rPr>
              <a:t> Cho </a:t>
            </a:r>
            <a:r>
              <a:rPr lang="vi-VN" sz="2400" dirty="0">
                <a:solidFill>
                  <a:schemeClr val="bg1"/>
                </a:solidFill>
              </a:rPr>
              <a:t>phép quản lý tài khoản để có thể thêm vào danh sách ưa thích và bình chọn cho bộ phim. </a:t>
            </a:r>
            <a:endParaRPr lang="vi-VN" sz="2400" dirty="0" smtClean="0">
              <a:solidFill>
                <a:schemeClr val="bg1"/>
              </a:solidFill>
            </a:endParaRPr>
          </a:p>
          <a:p>
            <a:pPr marL="800100" lvl="1" indent="-342900">
              <a:buFont typeface="Arial" panose="020B0604020202020204" pitchFamily="34" charset="0"/>
              <a:buChar char="•"/>
            </a:pPr>
            <a:r>
              <a:rPr lang="vi-VN" sz="2400" dirty="0" smtClean="0">
                <a:solidFill>
                  <a:schemeClr val="bg1"/>
                </a:solidFill>
              </a:rPr>
              <a:t> Liên </a:t>
            </a:r>
            <a:r>
              <a:rPr lang="vi-VN" sz="2400" dirty="0">
                <a:solidFill>
                  <a:schemeClr val="bg1"/>
                </a:solidFill>
              </a:rPr>
              <a:t>kết với các trang web đại lý để có thể đặt vé online. </a:t>
            </a:r>
            <a:endParaRPr lang="vi-VN" sz="2400" dirty="0" smtClean="0">
              <a:solidFill>
                <a:schemeClr val="bg1"/>
              </a:solidFill>
            </a:endParaRPr>
          </a:p>
          <a:p>
            <a:pPr marL="800100" lvl="1" indent="-342900">
              <a:buFont typeface="Arial" panose="020B0604020202020204" pitchFamily="34" charset="0"/>
              <a:buChar char="•"/>
            </a:pPr>
            <a:r>
              <a:rPr lang="vi-VN" sz="2400" dirty="0" smtClean="0">
                <a:solidFill>
                  <a:schemeClr val="bg1"/>
                </a:solidFill>
              </a:rPr>
              <a:t> Đề </a:t>
            </a:r>
            <a:r>
              <a:rPr lang="vi-VN" sz="2400" dirty="0">
                <a:solidFill>
                  <a:schemeClr val="bg1"/>
                </a:solidFill>
              </a:rPr>
              <a:t>xuất các bộ phim liên quan đến các phim yêu thích của </a:t>
            </a:r>
            <a:r>
              <a:rPr lang="vi-VN" sz="2400" dirty="0" smtClean="0">
                <a:solidFill>
                  <a:schemeClr val="bg1"/>
                </a:solidFill>
              </a:rPr>
              <a:t>người </a:t>
            </a:r>
            <a:r>
              <a:rPr lang="vi-VN" sz="2400" dirty="0">
                <a:solidFill>
                  <a:schemeClr val="bg1"/>
                </a:solidFill>
              </a:rPr>
              <a:t>dùng. </a:t>
            </a:r>
            <a:endParaRPr lang="vi-VN" sz="2400" dirty="0" smtClean="0">
              <a:solidFill>
                <a:schemeClr val="bg1"/>
              </a:solidFill>
            </a:endParaRPr>
          </a:p>
          <a:p>
            <a:pPr marL="800100" lvl="1" indent="-342900">
              <a:buFont typeface="Arial" panose="020B0604020202020204" pitchFamily="34" charset="0"/>
              <a:buChar char="•"/>
            </a:pPr>
            <a:r>
              <a:rPr lang="vi-VN" sz="2400" dirty="0" smtClean="0">
                <a:solidFill>
                  <a:schemeClr val="bg1"/>
                </a:solidFill>
              </a:rPr>
              <a:t> Chạy </a:t>
            </a:r>
            <a:r>
              <a:rPr lang="vi-VN" sz="2400" dirty="0">
                <a:solidFill>
                  <a:schemeClr val="bg1"/>
                </a:solidFill>
              </a:rPr>
              <a:t>quảng cáo để có thể tăng thêm doanh thu cho nhà phát triển.</a:t>
            </a:r>
            <a:endParaRPr lang="en-US" sz="2400" dirty="0" smtClean="0">
              <a:solidFill>
                <a:schemeClr val="bg1"/>
              </a:solidFill>
            </a:endParaRPr>
          </a:p>
        </p:txBody>
      </p:sp>
    </p:spTree>
    <p:extLst>
      <p:ext uri="{BB962C8B-B14F-4D97-AF65-F5344CB8AC3E}">
        <p14:creationId xmlns:p14="http://schemas.microsoft.com/office/powerpoint/2010/main" val="2932072046"/>
      </p:ext>
    </p:extLst>
  </p:cSld>
  <p:clrMapOvr>
    <a:masterClrMapping/>
  </p:clrMapOvr>
  <mc:AlternateContent xmlns:mc="http://schemas.openxmlformats.org/markup-compatibility/2006" xmlns:p14="http://schemas.microsoft.com/office/powerpoint/2010/main">
    <mc:Choice Requires="p14">
      <p:transition spd="slow" p14:dur="900" advTm="2000">
        <p14:flythrough dir="out" hasBounce="1"/>
      </p:transition>
    </mc:Choice>
    <mc:Fallback xmlns="">
      <p:transition spd="slow" advTm="2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4294967295"/>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7813" b="7813"/>
          <a:stretch>
            <a:fillRect/>
          </a:stretch>
        </p:blipFill>
        <p:spPr>
          <a:xfrm>
            <a:off x="0" y="0"/>
            <a:ext cx="9144000" cy="5143500"/>
          </a:xfrm>
          <a:prstGeom prst="rect">
            <a:avLst/>
          </a:prstGeom>
        </p:spPr>
      </p:pic>
      <p:sp>
        <p:nvSpPr>
          <p:cNvPr id="10" name="Rectangle 9"/>
          <p:cNvSpPr/>
          <p:nvPr/>
        </p:nvSpPr>
        <p:spPr bwMode="auto">
          <a:xfrm>
            <a:off x="0" y="1"/>
            <a:ext cx="9144000" cy="5138738"/>
          </a:xfrm>
          <a:prstGeom prst="rect">
            <a:avLst/>
          </a:prstGeom>
          <a:gradFill flip="none" rotWithShape="1">
            <a:gsLst>
              <a:gs pos="0">
                <a:schemeClr val="accent1">
                  <a:alpha val="80000"/>
                </a:schemeClr>
              </a:gs>
              <a:gs pos="100000">
                <a:schemeClr val="accent2">
                  <a:alpha val="80000"/>
                </a:schemeClr>
              </a:gs>
            </a:gsLst>
            <a:lin ang="5400000" scaled="0"/>
            <a:tileRect/>
          </a:gra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grpSp>
        <p:nvGrpSpPr>
          <p:cNvPr id="21" name="Group 20"/>
          <p:cNvGrpSpPr/>
          <p:nvPr/>
        </p:nvGrpSpPr>
        <p:grpSpPr>
          <a:xfrm>
            <a:off x="4046509" y="3714750"/>
            <a:ext cx="754091" cy="1309543"/>
            <a:chOff x="5040313" y="1624013"/>
            <a:chExt cx="346075" cy="609600"/>
          </a:xfrm>
          <a:solidFill>
            <a:schemeClr val="accent1"/>
          </a:solidFill>
        </p:grpSpPr>
        <p:sp>
          <p:nvSpPr>
            <p:cNvPr id="22" name="Freeform 21"/>
            <p:cNvSpPr>
              <a:spLocks noEditPoints="1"/>
            </p:cNvSpPr>
            <p:nvPr/>
          </p:nvSpPr>
          <p:spPr bwMode="auto">
            <a:xfrm>
              <a:off x="5040313" y="1624013"/>
              <a:ext cx="346075" cy="609600"/>
            </a:xfrm>
            <a:custGeom>
              <a:avLst/>
              <a:gdLst>
                <a:gd name="T0" fmla="*/ 115 w 1958"/>
                <a:gd name="T1" fmla="*/ 3203 h 3456"/>
                <a:gd name="T2" fmla="*/ 125 w 1958"/>
                <a:gd name="T3" fmla="*/ 3256 h 3456"/>
                <a:gd name="T4" fmla="*/ 156 w 1958"/>
                <a:gd name="T5" fmla="*/ 3300 h 3456"/>
                <a:gd name="T6" fmla="*/ 200 w 1958"/>
                <a:gd name="T7" fmla="*/ 3329 h 3456"/>
                <a:gd name="T8" fmla="*/ 253 w 1958"/>
                <a:gd name="T9" fmla="*/ 3341 h 3456"/>
                <a:gd name="T10" fmla="*/ 1732 w 1958"/>
                <a:gd name="T11" fmla="*/ 3338 h 3456"/>
                <a:gd name="T12" fmla="*/ 1782 w 1958"/>
                <a:gd name="T13" fmla="*/ 3317 h 3456"/>
                <a:gd name="T14" fmla="*/ 1819 w 1958"/>
                <a:gd name="T15" fmla="*/ 3280 h 3456"/>
                <a:gd name="T16" fmla="*/ 1840 w 1958"/>
                <a:gd name="T17" fmla="*/ 3230 h 3456"/>
                <a:gd name="T18" fmla="*/ 1843 w 1958"/>
                <a:gd name="T19" fmla="*/ 2765 h 3456"/>
                <a:gd name="T20" fmla="*/ 115 w 1958"/>
                <a:gd name="T21" fmla="*/ 461 h 3456"/>
                <a:gd name="T22" fmla="*/ 1843 w 1958"/>
                <a:gd name="T23" fmla="*/ 2650 h 3456"/>
                <a:gd name="T24" fmla="*/ 115 w 1958"/>
                <a:gd name="T25" fmla="*/ 461 h 3456"/>
                <a:gd name="T26" fmla="*/ 226 w 1958"/>
                <a:gd name="T27" fmla="*/ 118 h 3456"/>
                <a:gd name="T28" fmla="*/ 176 w 1958"/>
                <a:gd name="T29" fmla="*/ 139 h 3456"/>
                <a:gd name="T30" fmla="*/ 139 w 1958"/>
                <a:gd name="T31" fmla="*/ 176 h 3456"/>
                <a:gd name="T32" fmla="*/ 118 w 1958"/>
                <a:gd name="T33" fmla="*/ 226 h 3456"/>
                <a:gd name="T34" fmla="*/ 115 w 1958"/>
                <a:gd name="T35" fmla="*/ 346 h 3456"/>
                <a:gd name="T36" fmla="*/ 1843 w 1958"/>
                <a:gd name="T37" fmla="*/ 253 h 3456"/>
                <a:gd name="T38" fmla="*/ 1833 w 1958"/>
                <a:gd name="T39" fmla="*/ 200 h 3456"/>
                <a:gd name="T40" fmla="*/ 1802 w 1958"/>
                <a:gd name="T41" fmla="*/ 156 h 3456"/>
                <a:gd name="T42" fmla="*/ 1758 w 1958"/>
                <a:gd name="T43" fmla="*/ 127 h 3456"/>
                <a:gd name="T44" fmla="*/ 1705 w 1958"/>
                <a:gd name="T45" fmla="*/ 115 h 3456"/>
                <a:gd name="T46" fmla="*/ 253 w 1958"/>
                <a:gd name="T47" fmla="*/ 0 h 3456"/>
                <a:gd name="T48" fmla="*/ 1741 w 1958"/>
                <a:gd name="T49" fmla="*/ 3 h 3456"/>
                <a:gd name="T50" fmla="*/ 1812 w 1958"/>
                <a:gd name="T51" fmla="*/ 24 h 3456"/>
                <a:gd name="T52" fmla="*/ 1871 w 1958"/>
                <a:gd name="T53" fmla="*/ 63 h 3456"/>
                <a:gd name="T54" fmla="*/ 1917 w 1958"/>
                <a:gd name="T55" fmla="*/ 115 h 3456"/>
                <a:gd name="T56" fmla="*/ 1948 w 1958"/>
                <a:gd name="T57" fmla="*/ 180 h 3456"/>
                <a:gd name="T58" fmla="*/ 1958 w 1958"/>
                <a:gd name="T59" fmla="*/ 253 h 3456"/>
                <a:gd name="T60" fmla="*/ 1955 w 1958"/>
                <a:gd name="T61" fmla="*/ 3240 h 3456"/>
                <a:gd name="T62" fmla="*/ 1934 w 1958"/>
                <a:gd name="T63" fmla="*/ 3309 h 3456"/>
                <a:gd name="T64" fmla="*/ 1895 w 1958"/>
                <a:gd name="T65" fmla="*/ 3369 h 3456"/>
                <a:gd name="T66" fmla="*/ 1843 w 1958"/>
                <a:gd name="T67" fmla="*/ 3415 h 3456"/>
                <a:gd name="T68" fmla="*/ 1778 w 1958"/>
                <a:gd name="T69" fmla="*/ 3446 h 3456"/>
                <a:gd name="T70" fmla="*/ 1705 w 1958"/>
                <a:gd name="T71" fmla="*/ 3456 h 3456"/>
                <a:gd name="T72" fmla="*/ 216 w 1958"/>
                <a:gd name="T73" fmla="*/ 3453 h 3456"/>
                <a:gd name="T74" fmla="*/ 146 w 1958"/>
                <a:gd name="T75" fmla="*/ 3432 h 3456"/>
                <a:gd name="T76" fmla="*/ 87 w 1958"/>
                <a:gd name="T77" fmla="*/ 3393 h 3456"/>
                <a:gd name="T78" fmla="*/ 41 w 1958"/>
                <a:gd name="T79" fmla="*/ 3341 h 3456"/>
                <a:gd name="T80" fmla="*/ 10 w 1958"/>
                <a:gd name="T81" fmla="*/ 3276 h 3456"/>
                <a:gd name="T82" fmla="*/ 0 w 1958"/>
                <a:gd name="T83" fmla="*/ 3203 h 3456"/>
                <a:gd name="T84" fmla="*/ 2 w 1958"/>
                <a:gd name="T85" fmla="*/ 216 h 3456"/>
                <a:gd name="T86" fmla="*/ 23 w 1958"/>
                <a:gd name="T87" fmla="*/ 147 h 3456"/>
                <a:gd name="T88" fmla="*/ 62 w 1958"/>
                <a:gd name="T89" fmla="*/ 87 h 3456"/>
                <a:gd name="T90" fmla="*/ 115 w 1958"/>
                <a:gd name="T91" fmla="*/ 41 h 3456"/>
                <a:gd name="T92" fmla="*/ 180 w 1958"/>
                <a:gd name="T93" fmla="*/ 10 h 3456"/>
                <a:gd name="T94" fmla="*/ 253 w 1958"/>
                <a:gd name="T95" fmla="*/ 0 h 3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58" h="3456">
                  <a:moveTo>
                    <a:pt x="115" y="2765"/>
                  </a:moveTo>
                  <a:lnTo>
                    <a:pt x="115" y="3203"/>
                  </a:lnTo>
                  <a:lnTo>
                    <a:pt x="118" y="3230"/>
                  </a:lnTo>
                  <a:lnTo>
                    <a:pt x="125" y="3256"/>
                  </a:lnTo>
                  <a:lnTo>
                    <a:pt x="139" y="3280"/>
                  </a:lnTo>
                  <a:lnTo>
                    <a:pt x="156" y="3300"/>
                  </a:lnTo>
                  <a:lnTo>
                    <a:pt x="176" y="3317"/>
                  </a:lnTo>
                  <a:lnTo>
                    <a:pt x="200" y="3329"/>
                  </a:lnTo>
                  <a:lnTo>
                    <a:pt x="226" y="3338"/>
                  </a:lnTo>
                  <a:lnTo>
                    <a:pt x="253" y="3341"/>
                  </a:lnTo>
                  <a:lnTo>
                    <a:pt x="1705" y="3341"/>
                  </a:lnTo>
                  <a:lnTo>
                    <a:pt x="1732" y="3338"/>
                  </a:lnTo>
                  <a:lnTo>
                    <a:pt x="1758" y="3329"/>
                  </a:lnTo>
                  <a:lnTo>
                    <a:pt x="1782" y="3317"/>
                  </a:lnTo>
                  <a:lnTo>
                    <a:pt x="1802" y="3300"/>
                  </a:lnTo>
                  <a:lnTo>
                    <a:pt x="1819" y="3280"/>
                  </a:lnTo>
                  <a:lnTo>
                    <a:pt x="1833" y="3256"/>
                  </a:lnTo>
                  <a:lnTo>
                    <a:pt x="1840" y="3230"/>
                  </a:lnTo>
                  <a:lnTo>
                    <a:pt x="1843" y="3203"/>
                  </a:lnTo>
                  <a:lnTo>
                    <a:pt x="1843" y="2765"/>
                  </a:lnTo>
                  <a:lnTo>
                    <a:pt x="115" y="2765"/>
                  </a:lnTo>
                  <a:close/>
                  <a:moveTo>
                    <a:pt x="115" y="461"/>
                  </a:moveTo>
                  <a:lnTo>
                    <a:pt x="115" y="2650"/>
                  </a:lnTo>
                  <a:lnTo>
                    <a:pt x="1843" y="2650"/>
                  </a:lnTo>
                  <a:lnTo>
                    <a:pt x="1843" y="461"/>
                  </a:lnTo>
                  <a:lnTo>
                    <a:pt x="115" y="461"/>
                  </a:lnTo>
                  <a:close/>
                  <a:moveTo>
                    <a:pt x="253" y="115"/>
                  </a:moveTo>
                  <a:lnTo>
                    <a:pt x="226" y="118"/>
                  </a:lnTo>
                  <a:lnTo>
                    <a:pt x="200" y="127"/>
                  </a:lnTo>
                  <a:lnTo>
                    <a:pt x="176" y="139"/>
                  </a:lnTo>
                  <a:lnTo>
                    <a:pt x="156" y="156"/>
                  </a:lnTo>
                  <a:lnTo>
                    <a:pt x="139" y="176"/>
                  </a:lnTo>
                  <a:lnTo>
                    <a:pt x="125" y="200"/>
                  </a:lnTo>
                  <a:lnTo>
                    <a:pt x="118" y="226"/>
                  </a:lnTo>
                  <a:lnTo>
                    <a:pt x="115" y="253"/>
                  </a:lnTo>
                  <a:lnTo>
                    <a:pt x="115" y="346"/>
                  </a:lnTo>
                  <a:lnTo>
                    <a:pt x="1843" y="346"/>
                  </a:lnTo>
                  <a:lnTo>
                    <a:pt x="1843" y="253"/>
                  </a:lnTo>
                  <a:lnTo>
                    <a:pt x="1840" y="226"/>
                  </a:lnTo>
                  <a:lnTo>
                    <a:pt x="1833" y="200"/>
                  </a:lnTo>
                  <a:lnTo>
                    <a:pt x="1819" y="176"/>
                  </a:lnTo>
                  <a:lnTo>
                    <a:pt x="1802" y="156"/>
                  </a:lnTo>
                  <a:lnTo>
                    <a:pt x="1782" y="139"/>
                  </a:lnTo>
                  <a:lnTo>
                    <a:pt x="1758" y="127"/>
                  </a:lnTo>
                  <a:lnTo>
                    <a:pt x="1732" y="118"/>
                  </a:lnTo>
                  <a:lnTo>
                    <a:pt x="1705" y="115"/>
                  </a:lnTo>
                  <a:lnTo>
                    <a:pt x="253" y="115"/>
                  </a:lnTo>
                  <a:close/>
                  <a:moveTo>
                    <a:pt x="253" y="0"/>
                  </a:moveTo>
                  <a:lnTo>
                    <a:pt x="1705" y="0"/>
                  </a:lnTo>
                  <a:lnTo>
                    <a:pt x="1741" y="3"/>
                  </a:lnTo>
                  <a:lnTo>
                    <a:pt x="1778" y="10"/>
                  </a:lnTo>
                  <a:lnTo>
                    <a:pt x="1812" y="24"/>
                  </a:lnTo>
                  <a:lnTo>
                    <a:pt x="1843" y="41"/>
                  </a:lnTo>
                  <a:lnTo>
                    <a:pt x="1871" y="63"/>
                  </a:lnTo>
                  <a:lnTo>
                    <a:pt x="1895" y="87"/>
                  </a:lnTo>
                  <a:lnTo>
                    <a:pt x="1917" y="115"/>
                  </a:lnTo>
                  <a:lnTo>
                    <a:pt x="1934" y="147"/>
                  </a:lnTo>
                  <a:lnTo>
                    <a:pt x="1948" y="180"/>
                  </a:lnTo>
                  <a:lnTo>
                    <a:pt x="1955" y="216"/>
                  </a:lnTo>
                  <a:lnTo>
                    <a:pt x="1958" y="253"/>
                  </a:lnTo>
                  <a:lnTo>
                    <a:pt x="1958" y="3203"/>
                  </a:lnTo>
                  <a:lnTo>
                    <a:pt x="1955" y="3240"/>
                  </a:lnTo>
                  <a:lnTo>
                    <a:pt x="1948" y="3276"/>
                  </a:lnTo>
                  <a:lnTo>
                    <a:pt x="1934" y="3309"/>
                  </a:lnTo>
                  <a:lnTo>
                    <a:pt x="1917" y="3341"/>
                  </a:lnTo>
                  <a:lnTo>
                    <a:pt x="1895" y="3369"/>
                  </a:lnTo>
                  <a:lnTo>
                    <a:pt x="1871" y="3393"/>
                  </a:lnTo>
                  <a:lnTo>
                    <a:pt x="1843" y="3415"/>
                  </a:lnTo>
                  <a:lnTo>
                    <a:pt x="1812" y="3432"/>
                  </a:lnTo>
                  <a:lnTo>
                    <a:pt x="1778" y="3446"/>
                  </a:lnTo>
                  <a:lnTo>
                    <a:pt x="1741" y="3453"/>
                  </a:lnTo>
                  <a:lnTo>
                    <a:pt x="1705" y="3456"/>
                  </a:lnTo>
                  <a:lnTo>
                    <a:pt x="253" y="3456"/>
                  </a:lnTo>
                  <a:lnTo>
                    <a:pt x="216" y="3453"/>
                  </a:lnTo>
                  <a:lnTo>
                    <a:pt x="180" y="3446"/>
                  </a:lnTo>
                  <a:lnTo>
                    <a:pt x="146" y="3432"/>
                  </a:lnTo>
                  <a:lnTo>
                    <a:pt x="115" y="3415"/>
                  </a:lnTo>
                  <a:lnTo>
                    <a:pt x="87" y="3393"/>
                  </a:lnTo>
                  <a:lnTo>
                    <a:pt x="62" y="3369"/>
                  </a:lnTo>
                  <a:lnTo>
                    <a:pt x="41" y="3341"/>
                  </a:lnTo>
                  <a:lnTo>
                    <a:pt x="23" y="3309"/>
                  </a:lnTo>
                  <a:lnTo>
                    <a:pt x="10" y="3276"/>
                  </a:lnTo>
                  <a:lnTo>
                    <a:pt x="2" y="3240"/>
                  </a:lnTo>
                  <a:lnTo>
                    <a:pt x="0" y="3203"/>
                  </a:lnTo>
                  <a:lnTo>
                    <a:pt x="0" y="253"/>
                  </a:lnTo>
                  <a:lnTo>
                    <a:pt x="2" y="216"/>
                  </a:lnTo>
                  <a:lnTo>
                    <a:pt x="10" y="180"/>
                  </a:lnTo>
                  <a:lnTo>
                    <a:pt x="23" y="147"/>
                  </a:lnTo>
                  <a:lnTo>
                    <a:pt x="41" y="115"/>
                  </a:lnTo>
                  <a:lnTo>
                    <a:pt x="62" y="87"/>
                  </a:lnTo>
                  <a:lnTo>
                    <a:pt x="87" y="63"/>
                  </a:lnTo>
                  <a:lnTo>
                    <a:pt x="115" y="41"/>
                  </a:lnTo>
                  <a:lnTo>
                    <a:pt x="146" y="24"/>
                  </a:lnTo>
                  <a:lnTo>
                    <a:pt x="180" y="10"/>
                  </a:lnTo>
                  <a:lnTo>
                    <a:pt x="216" y="3"/>
                  </a:lnTo>
                  <a:lnTo>
                    <a:pt x="25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noEditPoints="1"/>
            </p:cNvSpPr>
            <p:nvPr/>
          </p:nvSpPr>
          <p:spPr bwMode="auto">
            <a:xfrm>
              <a:off x="5172075" y="2122488"/>
              <a:ext cx="82550" cy="80963"/>
            </a:xfrm>
            <a:custGeom>
              <a:avLst/>
              <a:gdLst>
                <a:gd name="T0" fmla="*/ 204 w 460"/>
                <a:gd name="T1" fmla="*/ 119 h 461"/>
                <a:gd name="T2" fmla="*/ 158 w 460"/>
                <a:gd name="T3" fmla="*/ 141 h 461"/>
                <a:gd name="T4" fmla="*/ 126 w 460"/>
                <a:gd name="T5" fmla="*/ 181 h 461"/>
                <a:gd name="T6" fmla="*/ 115 w 460"/>
                <a:gd name="T7" fmla="*/ 231 h 461"/>
                <a:gd name="T8" fmla="*/ 126 w 460"/>
                <a:gd name="T9" fmla="*/ 281 h 461"/>
                <a:gd name="T10" fmla="*/ 158 w 460"/>
                <a:gd name="T11" fmla="*/ 321 h 461"/>
                <a:gd name="T12" fmla="*/ 204 w 460"/>
                <a:gd name="T13" fmla="*/ 343 h 461"/>
                <a:gd name="T14" fmla="*/ 256 w 460"/>
                <a:gd name="T15" fmla="*/ 343 h 461"/>
                <a:gd name="T16" fmla="*/ 302 w 460"/>
                <a:gd name="T17" fmla="*/ 321 h 461"/>
                <a:gd name="T18" fmla="*/ 334 w 460"/>
                <a:gd name="T19" fmla="*/ 281 h 461"/>
                <a:gd name="T20" fmla="*/ 345 w 460"/>
                <a:gd name="T21" fmla="*/ 231 h 461"/>
                <a:gd name="T22" fmla="*/ 334 w 460"/>
                <a:gd name="T23" fmla="*/ 181 h 461"/>
                <a:gd name="T24" fmla="*/ 302 w 460"/>
                <a:gd name="T25" fmla="*/ 141 h 461"/>
                <a:gd name="T26" fmla="*/ 256 w 460"/>
                <a:gd name="T27" fmla="*/ 119 h 461"/>
                <a:gd name="T28" fmla="*/ 230 w 460"/>
                <a:gd name="T29" fmla="*/ 0 h 461"/>
                <a:gd name="T30" fmla="*/ 302 w 460"/>
                <a:gd name="T31" fmla="*/ 12 h 461"/>
                <a:gd name="T32" fmla="*/ 366 w 460"/>
                <a:gd name="T33" fmla="*/ 44 h 461"/>
                <a:gd name="T34" fmla="*/ 415 w 460"/>
                <a:gd name="T35" fmla="*/ 95 h 461"/>
                <a:gd name="T36" fmla="*/ 449 w 460"/>
                <a:gd name="T37" fmla="*/ 157 h 461"/>
                <a:gd name="T38" fmla="*/ 460 w 460"/>
                <a:gd name="T39" fmla="*/ 231 h 461"/>
                <a:gd name="T40" fmla="*/ 449 w 460"/>
                <a:gd name="T41" fmla="*/ 303 h 461"/>
                <a:gd name="T42" fmla="*/ 415 w 460"/>
                <a:gd name="T43" fmla="*/ 367 h 461"/>
                <a:gd name="T44" fmla="*/ 366 w 460"/>
                <a:gd name="T45" fmla="*/ 417 h 461"/>
                <a:gd name="T46" fmla="*/ 302 w 460"/>
                <a:gd name="T47" fmla="*/ 450 h 461"/>
                <a:gd name="T48" fmla="*/ 230 w 460"/>
                <a:gd name="T49" fmla="*/ 461 h 461"/>
                <a:gd name="T50" fmla="*/ 158 w 460"/>
                <a:gd name="T51" fmla="*/ 450 h 461"/>
                <a:gd name="T52" fmla="*/ 94 w 460"/>
                <a:gd name="T53" fmla="*/ 417 h 461"/>
                <a:gd name="T54" fmla="*/ 45 w 460"/>
                <a:gd name="T55" fmla="*/ 367 h 461"/>
                <a:gd name="T56" fmla="*/ 11 w 460"/>
                <a:gd name="T57" fmla="*/ 303 h 461"/>
                <a:gd name="T58" fmla="*/ 0 w 460"/>
                <a:gd name="T59" fmla="*/ 231 h 461"/>
                <a:gd name="T60" fmla="*/ 11 w 460"/>
                <a:gd name="T61" fmla="*/ 157 h 461"/>
                <a:gd name="T62" fmla="*/ 45 w 460"/>
                <a:gd name="T63" fmla="*/ 95 h 461"/>
                <a:gd name="T64" fmla="*/ 94 w 460"/>
                <a:gd name="T65" fmla="*/ 44 h 461"/>
                <a:gd name="T66" fmla="*/ 158 w 460"/>
                <a:gd name="T67" fmla="*/ 12 h 461"/>
                <a:gd name="T68" fmla="*/ 230 w 460"/>
                <a:gd name="T69" fmla="*/ 0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0" h="461">
                  <a:moveTo>
                    <a:pt x="230" y="116"/>
                  </a:moveTo>
                  <a:lnTo>
                    <a:pt x="204" y="119"/>
                  </a:lnTo>
                  <a:lnTo>
                    <a:pt x="180" y="127"/>
                  </a:lnTo>
                  <a:lnTo>
                    <a:pt x="158" y="141"/>
                  </a:lnTo>
                  <a:lnTo>
                    <a:pt x="140" y="159"/>
                  </a:lnTo>
                  <a:lnTo>
                    <a:pt x="126" y="181"/>
                  </a:lnTo>
                  <a:lnTo>
                    <a:pt x="118" y="205"/>
                  </a:lnTo>
                  <a:lnTo>
                    <a:pt x="115" y="231"/>
                  </a:lnTo>
                  <a:lnTo>
                    <a:pt x="118" y="257"/>
                  </a:lnTo>
                  <a:lnTo>
                    <a:pt x="126" y="281"/>
                  </a:lnTo>
                  <a:lnTo>
                    <a:pt x="140" y="303"/>
                  </a:lnTo>
                  <a:lnTo>
                    <a:pt x="158" y="321"/>
                  </a:lnTo>
                  <a:lnTo>
                    <a:pt x="180" y="334"/>
                  </a:lnTo>
                  <a:lnTo>
                    <a:pt x="204" y="343"/>
                  </a:lnTo>
                  <a:lnTo>
                    <a:pt x="230" y="346"/>
                  </a:lnTo>
                  <a:lnTo>
                    <a:pt x="256" y="343"/>
                  </a:lnTo>
                  <a:lnTo>
                    <a:pt x="280" y="334"/>
                  </a:lnTo>
                  <a:lnTo>
                    <a:pt x="302" y="321"/>
                  </a:lnTo>
                  <a:lnTo>
                    <a:pt x="320" y="303"/>
                  </a:lnTo>
                  <a:lnTo>
                    <a:pt x="334" y="281"/>
                  </a:lnTo>
                  <a:lnTo>
                    <a:pt x="342" y="257"/>
                  </a:lnTo>
                  <a:lnTo>
                    <a:pt x="345" y="231"/>
                  </a:lnTo>
                  <a:lnTo>
                    <a:pt x="342" y="205"/>
                  </a:lnTo>
                  <a:lnTo>
                    <a:pt x="334" y="181"/>
                  </a:lnTo>
                  <a:lnTo>
                    <a:pt x="320" y="159"/>
                  </a:lnTo>
                  <a:lnTo>
                    <a:pt x="302" y="141"/>
                  </a:lnTo>
                  <a:lnTo>
                    <a:pt x="280" y="127"/>
                  </a:lnTo>
                  <a:lnTo>
                    <a:pt x="256" y="119"/>
                  </a:lnTo>
                  <a:lnTo>
                    <a:pt x="230" y="116"/>
                  </a:lnTo>
                  <a:close/>
                  <a:moveTo>
                    <a:pt x="230" y="0"/>
                  </a:moveTo>
                  <a:lnTo>
                    <a:pt x="268" y="4"/>
                  </a:lnTo>
                  <a:lnTo>
                    <a:pt x="302" y="12"/>
                  </a:lnTo>
                  <a:lnTo>
                    <a:pt x="336" y="27"/>
                  </a:lnTo>
                  <a:lnTo>
                    <a:pt x="366" y="44"/>
                  </a:lnTo>
                  <a:lnTo>
                    <a:pt x="392" y="67"/>
                  </a:lnTo>
                  <a:lnTo>
                    <a:pt x="415" y="95"/>
                  </a:lnTo>
                  <a:lnTo>
                    <a:pt x="434" y="125"/>
                  </a:lnTo>
                  <a:lnTo>
                    <a:pt x="449" y="157"/>
                  </a:lnTo>
                  <a:lnTo>
                    <a:pt x="457" y="193"/>
                  </a:lnTo>
                  <a:lnTo>
                    <a:pt x="460" y="231"/>
                  </a:lnTo>
                  <a:lnTo>
                    <a:pt x="457" y="269"/>
                  </a:lnTo>
                  <a:lnTo>
                    <a:pt x="449" y="303"/>
                  </a:lnTo>
                  <a:lnTo>
                    <a:pt x="434" y="337"/>
                  </a:lnTo>
                  <a:lnTo>
                    <a:pt x="415" y="367"/>
                  </a:lnTo>
                  <a:lnTo>
                    <a:pt x="392" y="394"/>
                  </a:lnTo>
                  <a:lnTo>
                    <a:pt x="366" y="417"/>
                  </a:lnTo>
                  <a:lnTo>
                    <a:pt x="336" y="436"/>
                  </a:lnTo>
                  <a:lnTo>
                    <a:pt x="302" y="450"/>
                  </a:lnTo>
                  <a:lnTo>
                    <a:pt x="268" y="458"/>
                  </a:lnTo>
                  <a:lnTo>
                    <a:pt x="230" y="461"/>
                  </a:lnTo>
                  <a:lnTo>
                    <a:pt x="192" y="458"/>
                  </a:lnTo>
                  <a:lnTo>
                    <a:pt x="158" y="450"/>
                  </a:lnTo>
                  <a:lnTo>
                    <a:pt x="124" y="436"/>
                  </a:lnTo>
                  <a:lnTo>
                    <a:pt x="94" y="417"/>
                  </a:lnTo>
                  <a:lnTo>
                    <a:pt x="68" y="394"/>
                  </a:lnTo>
                  <a:lnTo>
                    <a:pt x="45" y="367"/>
                  </a:lnTo>
                  <a:lnTo>
                    <a:pt x="26" y="337"/>
                  </a:lnTo>
                  <a:lnTo>
                    <a:pt x="11" y="303"/>
                  </a:lnTo>
                  <a:lnTo>
                    <a:pt x="3" y="269"/>
                  </a:lnTo>
                  <a:lnTo>
                    <a:pt x="0" y="231"/>
                  </a:lnTo>
                  <a:lnTo>
                    <a:pt x="3" y="193"/>
                  </a:lnTo>
                  <a:lnTo>
                    <a:pt x="11" y="157"/>
                  </a:lnTo>
                  <a:lnTo>
                    <a:pt x="26" y="125"/>
                  </a:lnTo>
                  <a:lnTo>
                    <a:pt x="45" y="95"/>
                  </a:lnTo>
                  <a:lnTo>
                    <a:pt x="68" y="67"/>
                  </a:lnTo>
                  <a:lnTo>
                    <a:pt x="94" y="44"/>
                  </a:lnTo>
                  <a:lnTo>
                    <a:pt x="124" y="27"/>
                  </a:lnTo>
                  <a:lnTo>
                    <a:pt x="158" y="12"/>
                  </a:lnTo>
                  <a:lnTo>
                    <a:pt x="192" y="4"/>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p:nvSpPr>
          <p:spPr bwMode="auto">
            <a:xfrm>
              <a:off x="5162550" y="1654176"/>
              <a:ext cx="60325" cy="20638"/>
            </a:xfrm>
            <a:custGeom>
              <a:avLst/>
              <a:gdLst>
                <a:gd name="T0" fmla="*/ 58 w 346"/>
                <a:gd name="T1" fmla="*/ 0 h 115"/>
                <a:gd name="T2" fmla="*/ 288 w 346"/>
                <a:gd name="T3" fmla="*/ 0 h 115"/>
                <a:gd name="T4" fmla="*/ 306 w 346"/>
                <a:gd name="T5" fmla="*/ 3 h 115"/>
                <a:gd name="T6" fmla="*/ 322 w 346"/>
                <a:gd name="T7" fmla="*/ 11 h 115"/>
                <a:gd name="T8" fmla="*/ 334 w 346"/>
                <a:gd name="T9" fmla="*/ 23 h 115"/>
                <a:gd name="T10" fmla="*/ 342 w 346"/>
                <a:gd name="T11" fmla="*/ 40 h 115"/>
                <a:gd name="T12" fmla="*/ 346 w 346"/>
                <a:gd name="T13" fmla="*/ 57 h 115"/>
                <a:gd name="T14" fmla="*/ 342 w 346"/>
                <a:gd name="T15" fmla="*/ 75 h 115"/>
                <a:gd name="T16" fmla="*/ 334 w 346"/>
                <a:gd name="T17" fmla="*/ 91 h 115"/>
                <a:gd name="T18" fmla="*/ 322 w 346"/>
                <a:gd name="T19" fmla="*/ 103 h 115"/>
                <a:gd name="T20" fmla="*/ 306 w 346"/>
                <a:gd name="T21" fmla="*/ 112 h 115"/>
                <a:gd name="T22" fmla="*/ 288 w 346"/>
                <a:gd name="T23" fmla="*/ 115 h 115"/>
                <a:gd name="T24" fmla="*/ 58 w 346"/>
                <a:gd name="T25" fmla="*/ 115 h 115"/>
                <a:gd name="T26" fmla="*/ 40 w 346"/>
                <a:gd name="T27" fmla="*/ 112 h 115"/>
                <a:gd name="T28" fmla="*/ 23 w 346"/>
                <a:gd name="T29" fmla="*/ 103 h 115"/>
                <a:gd name="T30" fmla="*/ 12 w 346"/>
                <a:gd name="T31" fmla="*/ 91 h 115"/>
                <a:gd name="T32" fmla="*/ 3 w 346"/>
                <a:gd name="T33" fmla="*/ 75 h 115"/>
                <a:gd name="T34" fmla="*/ 0 w 346"/>
                <a:gd name="T35" fmla="*/ 57 h 115"/>
                <a:gd name="T36" fmla="*/ 3 w 346"/>
                <a:gd name="T37" fmla="*/ 40 h 115"/>
                <a:gd name="T38" fmla="*/ 12 w 346"/>
                <a:gd name="T39" fmla="*/ 23 h 115"/>
                <a:gd name="T40" fmla="*/ 23 w 346"/>
                <a:gd name="T41" fmla="*/ 11 h 115"/>
                <a:gd name="T42" fmla="*/ 40 w 346"/>
                <a:gd name="T43" fmla="*/ 3 h 115"/>
                <a:gd name="T44" fmla="*/ 58 w 346"/>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6" h="115">
                  <a:moveTo>
                    <a:pt x="58" y="0"/>
                  </a:moveTo>
                  <a:lnTo>
                    <a:pt x="288" y="0"/>
                  </a:lnTo>
                  <a:lnTo>
                    <a:pt x="306" y="3"/>
                  </a:lnTo>
                  <a:lnTo>
                    <a:pt x="322" y="11"/>
                  </a:lnTo>
                  <a:lnTo>
                    <a:pt x="334" y="23"/>
                  </a:lnTo>
                  <a:lnTo>
                    <a:pt x="342" y="40"/>
                  </a:lnTo>
                  <a:lnTo>
                    <a:pt x="346" y="57"/>
                  </a:lnTo>
                  <a:lnTo>
                    <a:pt x="342" y="75"/>
                  </a:lnTo>
                  <a:lnTo>
                    <a:pt x="334" y="91"/>
                  </a:lnTo>
                  <a:lnTo>
                    <a:pt x="322" y="103"/>
                  </a:lnTo>
                  <a:lnTo>
                    <a:pt x="306" y="112"/>
                  </a:lnTo>
                  <a:lnTo>
                    <a:pt x="288" y="115"/>
                  </a:lnTo>
                  <a:lnTo>
                    <a:pt x="58" y="115"/>
                  </a:lnTo>
                  <a:lnTo>
                    <a:pt x="40" y="112"/>
                  </a:lnTo>
                  <a:lnTo>
                    <a:pt x="23" y="103"/>
                  </a:lnTo>
                  <a:lnTo>
                    <a:pt x="12" y="91"/>
                  </a:lnTo>
                  <a:lnTo>
                    <a:pt x="3" y="75"/>
                  </a:lnTo>
                  <a:lnTo>
                    <a:pt x="0" y="57"/>
                  </a:lnTo>
                  <a:lnTo>
                    <a:pt x="3" y="40"/>
                  </a:lnTo>
                  <a:lnTo>
                    <a:pt x="12" y="23"/>
                  </a:lnTo>
                  <a:lnTo>
                    <a:pt x="23" y="11"/>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p:nvSpPr>
          <p:spPr bwMode="auto">
            <a:xfrm>
              <a:off x="5233988" y="1654176"/>
              <a:ext cx="30163" cy="20638"/>
            </a:xfrm>
            <a:custGeom>
              <a:avLst/>
              <a:gdLst>
                <a:gd name="T0" fmla="*/ 58 w 173"/>
                <a:gd name="T1" fmla="*/ 0 h 115"/>
                <a:gd name="T2" fmla="*/ 115 w 173"/>
                <a:gd name="T3" fmla="*/ 0 h 115"/>
                <a:gd name="T4" fmla="*/ 133 w 173"/>
                <a:gd name="T5" fmla="*/ 3 h 115"/>
                <a:gd name="T6" fmla="*/ 149 w 173"/>
                <a:gd name="T7" fmla="*/ 11 h 115"/>
                <a:gd name="T8" fmla="*/ 161 w 173"/>
                <a:gd name="T9" fmla="*/ 23 h 115"/>
                <a:gd name="T10" fmla="*/ 170 w 173"/>
                <a:gd name="T11" fmla="*/ 40 h 115"/>
                <a:gd name="T12" fmla="*/ 173 w 173"/>
                <a:gd name="T13" fmla="*/ 57 h 115"/>
                <a:gd name="T14" fmla="*/ 170 w 173"/>
                <a:gd name="T15" fmla="*/ 75 h 115"/>
                <a:gd name="T16" fmla="*/ 161 w 173"/>
                <a:gd name="T17" fmla="*/ 91 h 115"/>
                <a:gd name="T18" fmla="*/ 149 w 173"/>
                <a:gd name="T19" fmla="*/ 103 h 115"/>
                <a:gd name="T20" fmla="*/ 133 w 173"/>
                <a:gd name="T21" fmla="*/ 112 h 115"/>
                <a:gd name="T22" fmla="*/ 115 w 173"/>
                <a:gd name="T23" fmla="*/ 115 h 115"/>
                <a:gd name="T24" fmla="*/ 58 w 173"/>
                <a:gd name="T25" fmla="*/ 115 h 115"/>
                <a:gd name="T26" fmla="*/ 40 w 173"/>
                <a:gd name="T27" fmla="*/ 112 h 115"/>
                <a:gd name="T28" fmla="*/ 23 w 173"/>
                <a:gd name="T29" fmla="*/ 103 h 115"/>
                <a:gd name="T30" fmla="*/ 11 w 173"/>
                <a:gd name="T31" fmla="*/ 91 h 115"/>
                <a:gd name="T32" fmla="*/ 3 w 173"/>
                <a:gd name="T33" fmla="*/ 75 h 115"/>
                <a:gd name="T34" fmla="*/ 0 w 173"/>
                <a:gd name="T35" fmla="*/ 57 h 115"/>
                <a:gd name="T36" fmla="*/ 3 w 173"/>
                <a:gd name="T37" fmla="*/ 40 h 115"/>
                <a:gd name="T38" fmla="*/ 11 w 173"/>
                <a:gd name="T39" fmla="*/ 23 h 115"/>
                <a:gd name="T40" fmla="*/ 23 w 173"/>
                <a:gd name="T41" fmla="*/ 11 h 115"/>
                <a:gd name="T42" fmla="*/ 40 w 173"/>
                <a:gd name="T43" fmla="*/ 3 h 115"/>
                <a:gd name="T44" fmla="*/ 58 w 173"/>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3" h="115">
                  <a:moveTo>
                    <a:pt x="58" y="0"/>
                  </a:moveTo>
                  <a:lnTo>
                    <a:pt x="115" y="0"/>
                  </a:lnTo>
                  <a:lnTo>
                    <a:pt x="133" y="3"/>
                  </a:lnTo>
                  <a:lnTo>
                    <a:pt x="149" y="11"/>
                  </a:lnTo>
                  <a:lnTo>
                    <a:pt x="161" y="23"/>
                  </a:lnTo>
                  <a:lnTo>
                    <a:pt x="170" y="40"/>
                  </a:lnTo>
                  <a:lnTo>
                    <a:pt x="173" y="57"/>
                  </a:lnTo>
                  <a:lnTo>
                    <a:pt x="170" y="75"/>
                  </a:lnTo>
                  <a:lnTo>
                    <a:pt x="161" y="91"/>
                  </a:lnTo>
                  <a:lnTo>
                    <a:pt x="149" y="103"/>
                  </a:lnTo>
                  <a:lnTo>
                    <a:pt x="133" y="112"/>
                  </a:lnTo>
                  <a:lnTo>
                    <a:pt x="115" y="115"/>
                  </a:lnTo>
                  <a:lnTo>
                    <a:pt x="58" y="115"/>
                  </a:lnTo>
                  <a:lnTo>
                    <a:pt x="40" y="112"/>
                  </a:lnTo>
                  <a:lnTo>
                    <a:pt x="23" y="103"/>
                  </a:lnTo>
                  <a:lnTo>
                    <a:pt x="11" y="91"/>
                  </a:lnTo>
                  <a:lnTo>
                    <a:pt x="3" y="75"/>
                  </a:lnTo>
                  <a:lnTo>
                    <a:pt x="0" y="57"/>
                  </a:lnTo>
                  <a:lnTo>
                    <a:pt x="3" y="40"/>
                  </a:lnTo>
                  <a:lnTo>
                    <a:pt x="11" y="23"/>
                  </a:lnTo>
                  <a:lnTo>
                    <a:pt x="23" y="11"/>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 name="TextBox 8"/>
          <p:cNvSpPr txBox="1"/>
          <p:nvPr/>
        </p:nvSpPr>
        <p:spPr>
          <a:xfrm>
            <a:off x="76200" y="378602"/>
            <a:ext cx="8991600" cy="584775"/>
          </a:xfrm>
          <a:prstGeom prst="rect">
            <a:avLst/>
          </a:prstGeom>
          <a:solidFill>
            <a:schemeClr val="bg1"/>
          </a:solidFill>
        </p:spPr>
        <p:txBody>
          <a:bodyPr wrap="square" rtlCol="0">
            <a:spAutoFit/>
          </a:bodyPr>
          <a:lstStyle/>
          <a:p>
            <a:pPr algn="ctr"/>
            <a:r>
              <a:rPr lang="en-US" sz="3200" b="1" dirty="0" smtClean="0">
                <a:solidFill>
                  <a:schemeClr val="accent1"/>
                </a:solidFill>
              </a:rPr>
              <a:t>LÝ DO CHỌN ĐỀ TÀI</a:t>
            </a:r>
            <a:endParaRPr lang="vi-VN" sz="3200" b="1" dirty="0">
              <a:solidFill>
                <a:schemeClr val="accent1"/>
              </a:solidFill>
            </a:endParaRPr>
          </a:p>
        </p:txBody>
      </p:sp>
      <p:sp>
        <p:nvSpPr>
          <p:cNvPr id="12" name="TextBox 11"/>
          <p:cNvSpPr txBox="1"/>
          <p:nvPr/>
        </p:nvSpPr>
        <p:spPr>
          <a:xfrm>
            <a:off x="146297" y="1188652"/>
            <a:ext cx="8775901" cy="2308324"/>
          </a:xfrm>
          <a:prstGeom prst="rect">
            <a:avLst/>
          </a:prstGeom>
          <a:noFill/>
        </p:spPr>
        <p:txBody>
          <a:bodyPr wrap="square" rtlCol="0">
            <a:spAutoFit/>
          </a:bodyPr>
          <a:lstStyle/>
          <a:p>
            <a:pPr marL="342900" indent="-342900">
              <a:buFont typeface="Wingdings" panose="05000000000000000000" pitchFamily="2" charset="2"/>
              <a:buChar char="v"/>
            </a:pPr>
            <a:r>
              <a:rPr lang="en-GB" sz="2400" dirty="0">
                <a:solidFill>
                  <a:schemeClr val="bg1"/>
                </a:solidFill>
              </a:rPr>
              <a:t>M</a:t>
            </a:r>
            <a:r>
              <a:rPr lang="en-GB" sz="2400" dirty="0" smtClean="0">
                <a:solidFill>
                  <a:schemeClr val="bg1"/>
                </a:solidFill>
              </a:rPr>
              <a:t>ức </a:t>
            </a:r>
            <a:r>
              <a:rPr lang="en-GB" sz="2400" dirty="0">
                <a:solidFill>
                  <a:schemeClr val="bg1"/>
                </a:solidFill>
              </a:rPr>
              <a:t>sống con người ngày càng được cải thiện </a:t>
            </a:r>
            <a:r>
              <a:rPr lang="en-GB" sz="2400" dirty="0">
                <a:solidFill>
                  <a:schemeClr val="bg1"/>
                </a:solidFill>
              </a:rPr>
              <a:t>k</a:t>
            </a:r>
            <a:r>
              <a:rPr lang="en-GB" sz="2400" dirty="0" smtClean="0">
                <a:solidFill>
                  <a:schemeClr val="bg1"/>
                </a:solidFill>
              </a:rPr>
              <a:t>éo </a:t>
            </a:r>
            <a:r>
              <a:rPr lang="en-GB" sz="2400" dirty="0">
                <a:solidFill>
                  <a:schemeClr val="bg1"/>
                </a:solidFill>
              </a:rPr>
              <a:t>theo đó thì nhu cầu giải trí cũng tăng cao, trong đó phim chiếu rạp đang trở thành một mối quan tâm của mọi người. </a:t>
            </a:r>
            <a:endParaRPr lang="en-GB" sz="2400" dirty="0" smtClean="0">
              <a:solidFill>
                <a:schemeClr val="bg1"/>
              </a:solidFill>
            </a:endParaRPr>
          </a:p>
          <a:p>
            <a:pPr marL="342900" indent="-342900">
              <a:buFont typeface="Wingdings" panose="05000000000000000000" pitchFamily="2" charset="2"/>
              <a:buChar char="v"/>
            </a:pPr>
            <a:r>
              <a:rPr lang="en-GB" sz="2400" dirty="0" smtClean="0">
                <a:solidFill>
                  <a:schemeClr val="bg1"/>
                </a:solidFill>
              </a:rPr>
              <a:t>Để giúp bạn chọn được một bộ phim hay phù hợp với sở thích ta cần ứng dụng review một số thông tin về các bộ phim như nội dụng chính, diễn viên,.....</a:t>
            </a:r>
            <a:endParaRPr lang="vi-VN" sz="2400" dirty="0">
              <a:solidFill>
                <a:schemeClr val="bg1"/>
              </a:solidFill>
            </a:endParaRPr>
          </a:p>
        </p:txBody>
      </p:sp>
    </p:spTree>
    <p:extLst>
      <p:ext uri="{BB962C8B-B14F-4D97-AF65-F5344CB8AC3E}">
        <p14:creationId xmlns:p14="http://schemas.microsoft.com/office/powerpoint/2010/main" val="2236708042"/>
      </p:ext>
    </p:extLst>
  </p:cSld>
  <p:clrMapOvr>
    <a:masterClrMapping/>
  </p:clrMapOvr>
  <mc:AlternateContent xmlns:mc="http://schemas.openxmlformats.org/markup-compatibility/2006" xmlns:p14="http://schemas.microsoft.com/office/powerpoint/2010/main">
    <mc:Choice Requires="p14">
      <p:transition spd="slow" p14:dur="900" advTm="2000">
        <p14:flythrough dir="out" hasBounce="1"/>
      </p:transition>
    </mc:Choice>
    <mc:Fallback xmlns="">
      <p:transition spd="slow" advTm="20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p:cNvPicPr>
            <a:picLocks noGrp="1" noChangeAspect="1"/>
          </p:cNvPicPr>
          <p:nvPr>
            <p:ph type="pic" sz="quarter" idx="24"/>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t="20247" b="20247"/>
          <a:stretch>
            <a:fillRect/>
          </a:stretch>
        </p:blipFill>
        <p:spPr/>
      </p:pic>
      <p:sp>
        <p:nvSpPr>
          <p:cNvPr id="11" name="Rectangle 10"/>
          <p:cNvSpPr/>
          <p:nvPr/>
        </p:nvSpPr>
        <p:spPr bwMode="auto">
          <a:xfrm>
            <a:off x="0" y="1154353"/>
            <a:ext cx="9144000" cy="3627197"/>
          </a:xfrm>
          <a:prstGeom prst="rect">
            <a:avLst/>
          </a:prstGeom>
          <a:solidFill>
            <a:srgbClr val="3F4C55">
              <a:alpha val="80000"/>
            </a:srgb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grpSp>
        <p:nvGrpSpPr>
          <p:cNvPr id="23" name="Group 22"/>
          <p:cNvGrpSpPr/>
          <p:nvPr/>
        </p:nvGrpSpPr>
        <p:grpSpPr>
          <a:xfrm>
            <a:off x="392349" y="1657350"/>
            <a:ext cx="2286905" cy="4601118"/>
            <a:chOff x="3505200" y="431800"/>
            <a:chExt cx="2127250" cy="4279900"/>
          </a:xfrm>
          <a:effectLst/>
        </p:grpSpPr>
        <p:sp>
          <p:nvSpPr>
            <p:cNvPr id="5" name="Freeform 5"/>
            <p:cNvSpPr>
              <a:spLocks/>
            </p:cNvSpPr>
            <p:nvPr/>
          </p:nvSpPr>
          <p:spPr bwMode="auto">
            <a:xfrm>
              <a:off x="3505200" y="431800"/>
              <a:ext cx="2127250" cy="4279900"/>
            </a:xfrm>
            <a:custGeom>
              <a:avLst/>
              <a:gdLst>
                <a:gd name="T0" fmla="*/ 564 w 564"/>
                <a:gd name="T1" fmla="*/ 81 h 1139"/>
                <a:gd name="T2" fmla="*/ 480 w 564"/>
                <a:gd name="T3" fmla="*/ 0 h 1139"/>
                <a:gd name="T4" fmla="*/ 84 w 564"/>
                <a:gd name="T5" fmla="*/ 0 h 1139"/>
                <a:gd name="T6" fmla="*/ 0 w 564"/>
                <a:gd name="T7" fmla="*/ 81 h 1139"/>
                <a:gd name="T8" fmla="*/ 0 w 564"/>
                <a:gd name="T9" fmla="*/ 1058 h 1139"/>
                <a:gd name="T10" fmla="*/ 84 w 564"/>
                <a:gd name="T11" fmla="*/ 1139 h 1139"/>
                <a:gd name="T12" fmla="*/ 480 w 564"/>
                <a:gd name="T13" fmla="*/ 1139 h 1139"/>
                <a:gd name="T14" fmla="*/ 564 w 564"/>
                <a:gd name="T15" fmla="*/ 1058 h 1139"/>
                <a:gd name="T16" fmla="*/ 564 w 564"/>
                <a:gd name="T17" fmla="*/ 81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4" h="1139">
                  <a:moveTo>
                    <a:pt x="564" y="81"/>
                  </a:moveTo>
                  <a:cubicBezTo>
                    <a:pt x="564" y="36"/>
                    <a:pt x="526" y="0"/>
                    <a:pt x="480" y="0"/>
                  </a:cubicBezTo>
                  <a:cubicBezTo>
                    <a:pt x="84" y="0"/>
                    <a:pt x="84" y="0"/>
                    <a:pt x="84" y="0"/>
                  </a:cubicBezTo>
                  <a:cubicBezTo>
                    <a:pt x="38" y="0"/>
                    <a:pt x="0" y="36"/>
                    <a:pt x="0" y="81"/>
                  </a:cubicBezTo>
                  <a:cubicBezTo>
                    <a:pt x="0" y="1058"/>
                    <a:pt x="0" y="1058"/>
                    <a:pt x="0" y="1058"/>
                  </a:cubicBezTo>
                  <a:cubicBezTo>
                    <a:pt x="0" y="1103"/>
                    <a:pt x="38" y="1139"/>
                    <a:pt x="84" y="1139"/>
                  </a:cubicBezTo>
                  <a:cubicBezTo>
                    <a:pt x="480" y="1139"/>
                    <a:pt x="480" y="1139"/>
                    <a:pt x="480" y="1139"/>
                  </a:cubicBezTo>
                  <a:cubicBezTo>
                    <a:pt x="526" y="1139"/>
                    <a:pt x="564" y="1103"/>
                    <a:pt x="564" y="1058"/>
                  </a:cubicBezTo>
                  <a:cubicBezTo>
                    <a:pt x="564" y="81"/>
                    <a:pt x="564" y="81"/>
                    <a:pt x="564" y="81"/>
                  </a:cubicBezTo>
                </a:path>
              </a:pathLst>
            </a:custGeom>
            <a:gradFill flip="none" rotWithShape="1">
              <a:gsLst>
                <a:gs pos="0">
                  <a:schemeClr val="tx2">
                    <a:lumMod val="50000"/>
                    <a:lumOff val="50000"/>
                    <a:tint val="66000"/>
                    <a:satMod val="160000"/>
                  </a:schemeClr>
                </a:gs>
                <a:gs pos="50000">
                  <a:schemeClr val="tx2">
                    <a:lumMod val="50000"/>
                    <a:lumOff val="50000"/>
                    <a:tint val="44500"/>
                    <a:satMod val="160000"/>
                  </a:schemeClr>
                </a:gs>
                <a:gs pos="100000">
                  <a:schemeClr val="tx2">
                    <a:lumMod val="50000"/>
                    <a:lumOff val="50000"/>
                    <a:tint val="23500"/>
                    <a:satMod val="16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p:nvSpPr>
          <p:spPr bwMode="auto">
            <a:xfrm>
              <a:off x="3530600" y="454025"/>
              <a:ext cx="2078038" cy="4227513"/>
            </a:xfrm>
            <a:custGeom>
              <a:avLst/>
              <a:gdLst>
                <a:gd name="T0" fmla="*/ 551 w 551"/>
                <a:gd name="T1" fmla="*/ 1051 h 1125"/>
                <a:gd name="T2" fmla="*/ 474 w 551"/>
                <a:gd name="T3" fmla="*/ 1125 h 1125"/>
                <a:gd name="T4" fmla="*/ 77 w 551"/>
                <a:gd name="T5" fmla="*/ 1125 h 1125"/>
                <a:gd name="T6" fmla="*/ 0 w 551"/>
                <a:gd name="T7" fmla="*/ 1051 h 1125"/>
                <a:gd name="T8" fmla="*/ 0 w 551"/>
                <a:gd name="T9" fmla="*/ 75 h 1125"/>
                <a:gd name="T10" fmla="*/ 77 w 551"/>
                <a:gd name="T11" fmla="*/ 0 h 1125"/>
                <a:gd name="T12" fmla="*/ 474 w 551"/>
                <a:gd name="T13" fmla="*/ 0 h 1125"/>
                <a:gd name="T14" fmla="*/ 551 w 551"/>
                <a:gd name="T15" fmla="*/ 75 h 1125"/>
                <a:gd name="T16" fmla="*/ 551 w 551"/>
                <a:gd name="T17" fmla="*/ 1051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1" h="1125">
                  <a:moveTo>
                    <a:pt x="551" y="1051"/>
                  </a:moveTo>
                  <a:cubicBezTo>
                    <a:pt x="551" y="1092"/>
                    <a:pt x="517" y="1125"/>
                    <a:pt x="474" y="1125"/>
                  </a:cubicBezTo>
                  <a:cubicBezTo>
                    <a:pt x="77" y="1125"/>
                    <a:pt x="77" y="1125"/>
                    <a:pt x="77" y="1125"/>
                  </a:cubicBezTo>
                  <a:cubicBezTo>
                    <a:pt x="35" y="1125"/>
                    <a:pt x="0" y="1092"/>
                    <a:pt x="0" y="1051"/>
                  </a:cubicBezTo>
                  <a:cubicBezTo>
                    <a:pt x="0" y="75"/>
                    <a:pt x="0" y="75"/>
                    <a:pt x="0" y="75"/>
                  </a:cubicBezTo>
                  <a:cubicBezTo>
                    <a:pt x="0" y="33"/>
                    <a:pt x="34" y="0"/>
                    <a:pt x="77" y="0"/>
                  </a:cubicBezTo>
                  <a:cubicBezTo>
                    <a:pt x="474" y="0"/>
                    <a:pt x="474" y="0"/>
                    <a:pt x="474" y="0"/>
                  </a:cubicBezTo>
                  <a:cubicBezTo>
                    <a:pt x="516" y="0"/>
                    <a:pt x="551" y="33"/>
                    <a:pt x="551" y="75"/>
                  </a:cubicBezTo>
                  <a:cubicBezTo>
                    <a:pt x="551" y="1051"/>
                    <a:pt x="551" y="1051"/>
                    <a:pt x="551" y="1051"/>
                  </a:cubicBezTo>
                </a:path>
              </a:pathLst>
            </a:custGeom>
            <a:gradFill flip="none" rotWithShape="1">
              <a:gsLst>
                <a:gs pos="0">
                  <a:schemeClr val="tx2">
                    <a:lumMod val="25000"/>
                    <a:lumOff val="75000"/>
                    <a:tint val="66000"/>
                    <a:satMod val="160000"/>
                  </a:schemeClr>
                </a:gs>
                <a:gs pos="50000">
                  <a:schemeClr val="tx2">
                    <a:lumMod val="25000"/>
                    <a:lumOff val="75000"/>
                    <a:tint val="44500"/>
                    <a:satMod val="160000"/>
                  </a:schemeClr>
                </a:gs>
                <a:gs pos="100000">
                  <a:schemeClr val="tx2">
                    <a:lumMod val="25000"/>
                    <a:lumOff val="75000"/>
                    <a:tint val="23500"/>
                    <a:satMod val="16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p:nvSpPr>
          <p:spPr bwMode="auto">
            <a:xfrm>
              <a:off x="3579813" y="973138"/>
              <a:ext cx="1979613" cy="3251200"/>
            </a:xfrm>
            <a:custGeom>
              <a:avLst/>
              <a:gdLst>
                <a:gd name="T0" fmla="*/ 1247 w 1247"/>
                <a:gd name="T1" fmla="*/ 2048 h 2048"/>
                <a:gd name="T2" fmla="*/ 0 w 1247"/>
                <a:gd name="T3" fmla="*/ 2048 h 2048"/>
                <a:gd name="T4" fmla="*/ 0 w 1247"/>
                <a:gd name="T5" fmla="*/ 2 h 2048"/>
                <a:gd name="T6" fmla="*/ 1247 w 1247"/>
                <a:gd name="T7" fmla="*/ 0 h 2048"/>
                <a:gd name="T8" fmla="*/ 1247 w 1247"/>
                <a:gd name="T9" fmla="*/ 2048 h 2048"/>
              </a:gdLst>
              <a:ahLst/>
              <a:cxnLst>
                <a:cxn ang="0">
                  <a:pos x="T0" y="T1"/>
                </a:cxn>
                <a:cxn ang="0">
                  <a:pos x="T2" y="T3"/>
                </a:cxn>
                <a:cxn ang="0">
                  <a:pos x="T4" y="T5"/>
                </a:cxn>
                <a:cxn ang="0">
                  <a:pos x="T6" y="T7"/>
                </a:cxn>
                <a:cxn ang="0">
                  <a:pos x="T8" y="T9"/>
                </a:cxn>
              </a:cxnLst>
              <a:rect l="0" t="0" r="r" b="b"/>
              <a:pathLst>
                <a:path w="1247" h="2048">
                  <a:moveTo>
                    <a:pt x="1247" y="2048"/>
                  </a:moveTo>
                  <a:lnTo>
                    <a:pt x="0" y="2048"/>
                  </a:lnTo>
                  <a:lnTo>
                    <a:pt x="0" y="2"/>
                  </a:lnTo>
                  <a:lnTo>
                    <a:pt x="1247" y="0"/>
                  </a:lnTo>
                  <a:lnTo>
                    <a:pt x="1247" y="204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p:nvSpPr>
          <p:spPr bwMode="auto">
            <a:xfrm>
              <a:off x="3579813" y="973138"/>
              <a:ext cx="1979613" cy="3251200"/>
            </a:xfrm>
            <a:custGeom>
              <a:avLst/>
              <a:gdLst>
                <a:gd name="T0" fmla="*/ 1247 w 1247"/>
                <a:gd name="T1" fmla="*/ 2048 h 2048"/>
                <a:gd name="T2" fmla="*/ 0 w 1247"/>
                <a:gd name="T3" fmla="*/ 2048 h 2048"/>
                <a:gd name="T4" fmla="*/ 0 w 1247"/>
                <a:gd name="T5" fmla="*/ 2 h 2048"/>
                <a:gd name="T6" fmla="*/ 1247 w 1247"/>
                <a:gd name="T7" fmla="*/ 0 h 2048"/>
                <a:gd name="T8" fmla="*/ 1247 w 1247"/>
                <a:gd name="T9" fmla="*/ 2048 h 2048"/>
              </a:gdLst>
              <a:ahLst/>
              <a:cxnLst>
                <a:cxn ang="0">
                  <a:pos x="T0" y="T1"/>
                </a:cxn>
                <a:cxn ang="0">
                  <a:pos x="T2" y="T3"/>
                </a:cxn>
                <a:cxn ang="0">
                  <a:pos x="T4" y="T5"/>
                </a:cxn>
                <a:cxn ang="0">
                  <a:pos x="T6" y="T7"/>
                </a:cxn>
                <a:cxn ang="0">
                  <a:pos x="T8" y="T9"/>
                </a:cxn>
              </a:cxnLst>
              <a:rect l="0" t="0" r="r" b="b"/>
              <a:pathLst>
                <a:path w="1247" h="2048">
                  <a:moveTo>
                    <a:pt x="1247" y="2048"/>
                  </a:moveTo>
                  <a:lnTo>
                    <a:pt x="0" y="2048"/>
                  </a:lnTo>
                  <a:lnTo>
                    <a:pt x="0" y="2"/>
                  </a:lnTo>
                  <a:lnTo>
                    <a:pt x="1247" y="0"/>
                  </a:lnTo>
                  <a:lnTo>
                    <a:pt x="1247" y="20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Oval 9"/>
            <p:cNvSpPr>
              <a:spLocks noChangeArrowheads="1"/>
            </p:cNvSpPr>
            <p:nvPr/>
          </p:nvSpPr>
          <p:spPr bwMode="auto">
            <a:xfrm>
              <a:off x="4221163" y="706438"/>
              <a:ext cx="74613" cy="71438"/>
            </a:xfrm>
            <a:prstGeom prst="ellipse">
              <a:avLst/>
            </a:prstGeom>
            <a:solidFill>
              <a:srgbClr val="7C7979"/>
            </a:solidFill>
            <a:ln>
              <a:noFill/>
            </a:ln>
            <a:effectLst>
              <a:innerShdw blurRad="114300">
                <a:prstClr val="black"/>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Oval 10"/>
            <p:cNvSpPr>
              <a:spLocks noChangeArrowheads="1"/>
            </p:cNvSpPr>
            <p:nvPr/>
          </p:nvSpPr>
          <p:spPr bwMode="auto">
            <a:xfrm>
              <a:off x="4240213" y="720725"/>
              <a:ext cx="38100" cy="41275"/>
            </a:xfrm>
            <a:prstGeom prst="ellipse">
              <a:avLst/>
            </a:pr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6"/>
            <p:cNvSpPr>
              <a:spLocks/>
            </p:cNvSpPr>
            <p:nvPr/>
          </p:nvSpPr>
          <p:spPr bwMode="auto">
            <a:xfrm>
              <a:off x="4629150" y="973138"/>
              <a:ext cx="930275" cy="2460625"/>
            </a:xfrm>
            <a:custGeom>
              <a:avLst/>
              <a:gdLst>
                <a:gd name="T0" fmla="*/ 586 w 586"/>
                <a:gd name="T1" fmla="*/ 0 h 1550"/>
                <a:gd name="T2" fmla="*/ 0 w 586"/>
                <a:gd name="T3" fmla="*/ 0 h 1550"/>
                <a:gd name="T4" fmla="*/ 586 w 586"/>
                <a:gd name="T5" fmla="*/ 1550 h 1550"/>
                <a:gd name="T6" fmla="*/ 586 w 586"/>
                <a:gd name="T7" fmla="*/ 0 h 1550"/>
              </a:gdLst>
              <a:ahLst/>
              <a:cxnLst>
                <a:cxn ang="0">
                  <a:pos x="T0" y="T1"/>
                </a:cxn>
                <a:cxn ang="0">
                  <a:pos x="T2" y="T3"/>
                </a:cxn>
                <a:cxn ang="0">
                  <a:pos x="T4" y="T5"/>
                </a:cxn>
                <a:cxn ang="0">
                  <a:pos x="T6" y="T7"/>
                </a:cxn>
              </a:cxnLst>
              <a:rect l="0" t="0" r="r" b="b"/>
              <a:pathLst>
                <a:path w="586" h="1550">
                  <a:moveTo>
                    <a:pt x="586" y="0"/>
                  </a:moveTo>
                  <a:lnTo>
                    <a:pt x="0" y="0"/>
                  </a:lnTo>
                  <a:lnTo>
                    <a:pt x="586" y="1550"/>
                  </a:lnTo>
                  <a:lnTo>
                    <a:pt x="586" y="0"/>
                  </a:lnTo>
                  <a:close/>
                </a:path>
              </a:pathLst>
            </a:custGeom>
            <a:solidFill>
              <a:srgbClr val="5A5A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7"/>
            <p:cNvSpPr>
              <a:spLocks/>
            </p:cNvSpPr>
            <p:nvPr/>
          </p:nvSpPr>
          <p:spPr bwMode="auto">
            <a:xfrm>
              <a:off x="4629150" y="973138"/>
              <a:ext cx="930275" cy="2460625"/>
            </a:xfrm>
            <a:custGeom>
              <a:avLst/>
              <a:gdLst>
                <a:gd name="T0" fmla="*/ 586 w 586"/>
                <a:gd name="T1" fmla="*/ 0 h 1550"/>
                <a:gd name="T2" fmla="*/ 0 w 586"/>
                <a:gd name="T3" fmla="*/ 0 h 1550"/>
                <a:gd name="T4" fmla="*/ 586 w 586"/>
                <a:gd name="T5" fmla="*/ 1550 h 1550"/>
                <a:gd name="T6" fmla="*/ 586 w 586"/>
                <a:gd name="T7" fmla="*/ 0 h 1550"/>
              </a:gdLst>
              <a:ahLst/>
              <a:cxnLst>
                <a:cxn ang="0">
                  <a:pos x="T0" y="T1"/>
                </a:cxn>
                <a:cxn ang="0">
                  <a:pos x="T2" y="T3"/>
                </a:cxn>
                <a:cxn ang="0">
                  <a:pos x="T4" y="T5"/>
                </a:cxn>
                <a:cxn ang="0">
                  <a:pos x="T6" y="T7"/>
                </a:cxn>
              </a:cxnLst>
              <a:rect l="0" t="0" r="r" b="b"/>
              <a:pathLst>
                <a:path w="586" h="1550">
                  <a:moveTo>
                    <a:pt x="586" y="0"/>
                  </a:moveTo>
                  <a:lnTo>
                    <a:pt x="0" y="0"/>
                  </a:lnTo>
                  <a:lnTo>
                    <a:pt x="586" y="1550"/>
                  </a:lnTo>
                  <a:lnTo>
                    <a:pt x="5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2"/>
            <p:cNvSpPr>
              <a:spLocks/>
            </p:cNvSpPr>
            <p:nvPr/>
          </p:nvSpPr>
          <p:spPr bwMode="auto">
            <a:xfrm>
              <a:off x="4421188" y="4271963"/>
              <a:ext cx="323850" cy="320675"/>
            </a:xfrm>
            <a:custGeom>
              <a:avLst/>
              <a:gdLst>
                <a:gd name="T0" fmla="*/ 86 w 86"/>
                <a:gd name="T1" fmla="*/ 43 h 85"/>
                <a:gd name="T2" fmla="*/ 43 w 86"/>
                <a:gd name="T3" fmla="*/ 85 h 85"/>
                <a:gd name="T4" fmla="*/ 0 w 86"/>
                <a:gd name="T5" fmla="*/ 43 h 85"/>
                <a:gd name="T6" fmla="*/ 43 w 86"/>
                <a:gd name="T7" fmla="*/ 1 h 85"/>
                <a:gd name="T8" fmla="*/ 86 w 86"/>
                <a:gd name="T9" fmla="*/ 43 h 85"/>
              </a:gdLst>
              <a:ahLst/>
              <a:cxnLst>
                <a:cxn ang="0">
                  <a:pos x="T0" y="T1"/>
                </a:cxn>
                <a:cxn ang="0">
                  <a:pos x="T2" y="T3"/>
                </a:cxn>
                <a:cxn ang="0">
                  <a:pos x="T4" y="T5"/>
                </a:cxn>
                <a:cxn ang="0">
                  <a:pos x="T6" y="T7"/>
                </a:cxn>
                <a:cxn ang="0">
                  <a:pos x="T8" y="T9"/>
                </a:cxn>
              </a:cxnLst>
              <a:rect l="0" t="0" r="r" b="b"/>
              <a:pathLst>
                <a:path w="86" h="85">
                  <a:moveTo>
                    <a:pt x="86" y="43"/>
                  </a:moveTo>
                  <a:cubicBezTo>
                    <a:pt x="86" y="66"/>
                    <a:pt x="67" y="85"/>
                    <a:pt x="43" y="85"/>
                  </a:cubicBezTo>
                  <a:cubicBezTo>
                    <a:pt x="19" y="85"/>
                    <a:pt x="0" y="66"/>
                    <a:pt x="0" y="43"/>
                  </a:cubicBezTo>
                  <a:cubicBezTo>
                    <a:pt x="0" y="19"/>
                    <a:pt x="19" y="0"/>
                    <a:pt x="43" y="1"/>
                  </a:cubicBezTo>
                  <a:cubicBezTo>
                    <a:pt x="67" y="1"/>
                    <a:pt x="86" y="19"/>
                    <a:pt x="86" y="43"/>
                  </a:cubicBezTo>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Oval 23"/>
            <p:cNvSpPr>
              <a:spLocks noChangeArrowheads="1"/>
            </p:cNvSpPr>
            <p:nvPr/>
          </p:nvSpPr>
          <p:spPr bwMode="auto">
            <a:xfrm>
              <a:off x="4432300" y="4287838"/>
              <a:ext cx="301625" cy="293688"/>
            </a:xfrm>
            <a:prstGeom prst="ellipse">
              <a:avLst/>
            </a:prstGeom>
            <a:gradFill flip="none" rotWithShape="1">
              <a:gsLst>
                <a:gs pos="0">
                  <a:schemeClr val="tx2">
                    <a:lumMod val="25000"/>
                    <a:lumOff val="75000"/>
                    <a:tint val="66000"/>
                    <a:satMod val="160000"/>
                  </a:schemeClr>
                </a:gs>
                <a:gs pos="50000">
                  <a:schemeClr val="tx2">
                    <a:lumMod val="25000"/>
                    <a:lumOff val="75000"/>
                    <a:tint val="44500"/>
                    <a:satMod val="160000"/>
                  </a:schemeClr>
                </a:gs>
                <a:gs pos="100000">
                  <a:schemeClr val="tx2">
                    <a:lumMod val="25000"/>
                    <a:lumOff val="75000"/>
                    <a:tint val="23500"/>
                    <a:satMod val="160000"/>
                  </a:schemeClr>
                </a:gs>
              </a:gsLst>
              <a:lin ang="54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5"/>
            <p:cNvSpPr>
              <a:spLocks noEditPoints="1"/>
            </p:cNvSpPr>
            <p:nvPr/>
          </p:nvSpPr>
          <p:spPr bwMode="auto">
            <a:xfrm>
              <a:off x="4522788" y="4378325"/>
              <a:ext cx="112713" cy="112713"/>
            </a:xfrm>
            <a:custGeom>
              <a:avLst/>
              <a:gdLst>
                <a:gd name="T0" fmla="*/ 24 w 30"/>
                <a:gd name="T1" fmla="*/ 30 h 30"/>
                <a:gd name="T2" fmla="*/ 6 w 30"/>
                <a:gd name="T3" fmla="*/ 30 h 30"/>
                <a:gd name="T4" fmla="*/ 0 w 30"/>
                <a:gd name="T5" fmla="*/ 24 h 30"/>
                <a:gd name="T6" fmla="*/ 0 w 30"/>
                <a:gd name="T7" fmla="*/ 6 h 30"/>
                <a:gd name="T8" fmla="*/ 6 w 30"/>
                <a:gd name="T9" fmla="*/ 0 h 30"/>
                <a:gd name="T10" fmla="*/ 24 w 30"/>
                <a:gd name="T11" fmla="*/ 0 h 30"/>
                <a:gd name="T12" fmla="*/ 30 w 30"/>
                <a:gd name="T13" fmla="*/ 6 h 30"/>
                <a:gd name="T14" fmla="*/ 30 w 30"/>
                <a:gd name="T15" fmla="*/ 24 h 30"/>
                <a:gd name="T16" fmla="*/ 24 w 30"/>
                <a:gd name="T17" fmla="*/ 30 h 30"/>
                <a:gd name="T18" fmla="*/ 6 w 30"/>
                <a:gd name="T19" fmla="*/ 2 h 30"/>
                <a:gd name="T20" fmla="*/ 2 w 30"/>
                <a:gd name="T21" fmla="*/ 6 h 30"/>
                <a:gd name="T22" fmla="*/ 2 w 30"/>
                <a:gd name="T23" fmla="*/ 24 h 30"/>
                <a:gd name="T24" fmla="*/ 6 w 30"/>
                <a:gd name="T25" fmla="*/ 28 h 30"/>
                <a:gd name="T26" fmla="*/ 24 w 30"/>
                <a:gd name="T27" fmla="*/ 28 h 30"/>
                <a:gd name="T28" fmla="*/ 29 w 30"/>
                <a:gd name="T29" fmla="*/ 24 h 30"/>
                <a:gd name="T30" fmla="*/ 29 w 30"/>
                <a:gd name="T31" fmla="*/ 6 h 30"/>
                <a:gd name="T32" fmla="*/ 24 w 30"/>
                <a:gd name="T33" fmla="*/ 2 h 30"/>
                <a:gd name="T34" fmla="*/ 6 w 30"/>
                <a:gd name="T35"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0">
                  <a:moveTo>
                    <a:pt x="24" y="30"/>
                  </a:moveTo>
                  <a:cubicBezTo>
                    <a:pt x="6" y="30"/>
                    <a:pt x="6" y="30"/>
                    <a:pt x="6" y="30"/>
                  </a:cubicBezTo>
                  <a:cubicBezTo>
                    <a:pt x="3" y="30"/>
                    <a:pt x="0" y="27"/>
                    <a:pt x="0" y="24"/>
                  </a:cubicBezTo>
                  <a:cubicBezTo>
                    <a:pt x="0" y="6"/>
                    <a:pt x="0" y="6"/>
                    <a:pt x="0" y="6"/>
                  </a:cubicBezTo>
                  <a:cubicBezTo>
                    <a:pt x="0" y="3"/>
                    <a:pt x="3" y="0"/>
                    <a:pt x="6" y="0"/>
                  </a:cubicBezTo>
                  <a:cubicBezTo>
                    <a:pt x="24" y="0"/>
                    <a:pt x="24" y="0"/>
                    <a:pt x="24" y="0"/>
                  </a:cubicBezTo>
                  <a:cubicBezTo>
                    <a:pt x="28" y="0"/>
                    <a:pt x="30" y="3"/>
                    <a:pt x="30" y="6"/>
                  </a:cubicBezTo>
                  <a:cubicBezTo>
                    <a:pt x="30" y="24"/>
                    <a:pt x="30" y="24"/>
                    <a:pt x="30" y="24"/>
                  </a:cubicBezTo>
                  <a:cubicBezTo>
                    <a:pt x="30" y="27"/>
                    <a:pt x="28" y="30"/>
                    <a:pt x="24" y="30"/>
                  </a:cubicBezTo>
                  <a:close/>
                  <a:moveTo>
                    <a:pt x="6" y="2"/>
                  </a:moveTo>
                  <a:cubicBezTo>
                    <a:pt x="4" y="2"/>
                    <a:pt x="2" y="4"/>
                    <a:pt x="2" y="6"/>
                  </a:cubicBezTo>
                  <a:cubicBezTo>
                    <a:pt x="2" y="24"/>
                    <a:pt x="2" y="24"/>
                    <a:pt x="2" y="24"/>
                  </a:cubicBezTo>
                  <a:cubicBezTo>
                    <a:pt x="2" y="26"/>
                    <a:pt x="4" y="28"/>
                    <a:pt x="6" y="28"/>
                  </a:cubicBezTo>
                  <a:cubicBezTo>
                    <a:pt x="24" y="28"/>
                    <a:pt x="24" y="28"/>
                    <a:pt x="24" y="28"/>
                  </a:cubicBezTo>
                  <a:cubicBezTo>
                    <a:pt x="27" y="28"/>
                    <a:pt x="29" y="26"/>
                    <a:pt x="29" y="24"/>
                  </a:cubicBezTo>
                  <a:cubicBezTo>
                    <a:pt x="29" y="6"/>
                    <a:pt x="29" y="6"/>
                    <a:pt x="29" y="6"/>
                  </a:cubicBezTo>
                  <a:cubicBezTo>
                    <a:pt x="29" y="4"/>
                    <a:pt x="27" y="2"/>
                    <a:pt x="24" y="2"/>
                  </a:cubicBezTo>
                  <a:lnTo>
                    <a:pt x="6" y="2"/>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p:cNvSpPr>
              <a:spLocks/>
            </p:cNvSpPr>
            <p:nvPr/>
          </p:nvSpPr>
          <p:spPr bwMode="auto">
            <a:xfrm>
              <a:off x="4429125" y="720725"/>
              <a:ext cx="350838" cy="41275"/>
            </a:xfrm>
            <a:custGeom>
              <a:avLst/>
              <a:gdLst>
                <a:gd name="T0" fmla="*/ 87 w 93"/>
                <a:gd name="T1" fmla="*/ 0 h 11"/>
                <a:gd name="T2" fmla="*/ 5 w 93"/>
                <a:gd name="T3" fmla="*/ 0 h 11"/>
                <a:gd name="T4" fmla="*/ 0 w 93"/>
                <a:gd name="T5" fmla="*/ 6 h 11"/>
                <a:gd name="T6" fmla="*/ 5 w 93"/>
                <a:gd name="T7" fmla="*/ 11 h 11"/>
                <a:gd name="T8" fmla="*/ 87 w 93"/>
                <a:gd name="T9" fmla="*/ 11 h 11"/>
                <a:gd name="T10" fmla="*/ 93 w 93"/>
                <a:gd name="T11" fmla="*/ 6 h 11"/>
                <a:gd name="T12" fmla="*/ 87 w 93"/>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3" h="11">
                  <a:moveTo>
                    <a:pt x="87" y="0"/>
                  </a:moveTo>
                  <a:cubicBezTo>
                    <a:pt x="5" y="0"/>
                    <a:pt x="5" y="0"/>
                    <a:pt x="5" y="0"/>
                  </a:cubicBezTo>
                  <a:cubicBezTo>
                    <a:pt x="2" y="0"/>
                    <a:pt x="0" y="3"/>
                    <a:pt x="0" y="6"/>
                  </a:cubicBezTo>
                  <a:cubicBezTo>
                    <a:pt x="0" y="8"/>
                    <a:pt x="2" y="11"/>
                    <a:pt x="5" y="11"/>
                  </a:cubicBezTo>
                  <a:cubicBezTo>
                    <a:pt x="87" y="11"/>
                    <a:pt x="87" y="11"/>
                    <a:pt x="87" y="11"/>
                  </a:cubicBezTo>
                  <a:cubicBezTo>
                    <a:pt x="90" y="11"/>
                    <a:pt x="93" y="8"/>
                    <a:pt x="93" y="6"/>
                  </a:cubicBezTo>
                  <a:cubicBezTo>
                    <a:pt x="93" y="3"/>
                    <a:pt x="90" y="0"/>
                    <a:pt x="87" y="0"/>
                  </a:cubicBezTo>
                </a:path>
              </a:pathLst>
            </a:custGeom>
            <a:gradFill flip="none" rotWithShape="1">
              <a:gsLst>
                <a:gs pos="0">
                  <a:srgbClr val="070B0A">
                    <a:tint val="66000"/>
                    <a:satMod val="160000"/>
                  </a:srgbClr>
                </a:gs>
                <a:gs pos="50000">
                  <a:srgbClr val="070B0A">
                    <a:tint val="44500"/>
                    <a:satMod val="160000"/>
                  </a:srgbClr>
                </a:gs>
                <a:gs pos="100000">
                  <a:srgbClr val="070B0A">
                    <a:tint val="23500"/>
                    <a:satMod val="160000"/>
                  </a:srgbClr>
                </a:gs>
              </a:gsLst>
              <a:lin ang="2700000" scaled="1"/>
              <a:tileRect/>
            </a:gradFill>
            <a:ln>
              <a:noFill/>
            </a:ln>
            <a:effectLst>
              <a:innerShdw blurRad="114300">
                <a:prstClr val="black"/>
              </a:innerShdw>
            </a:effectLst>
          </p:spPr>
          <p:txBody>
            <a:bodyPr vert="horz" wrap="square" lIns="91440" tIns="45720" rIns="91440" bIns="45720" numCol="1" anchor="t" anchorCtr="0" compatLnSpc="1">
              <a:prstTxWarp prst="textNoShape">
                <a:avLst/>
              </a:prstTxWarp>
            </a:bodyPr>
            <a:lstStyle/>
            <a:p>
              <a:endParaRPr lang="en-US"/>
            </a:p>
          </p:txBody>
        </p:sp>
      </p:grpSp>
      <p:sp>
        <p:nvSpPr>
          <p:cNvPr id="3" name="Title 2"/>
          <p:cNvSpPr>
            <a:spLocks noGrp="1"/>
          </p:cNvSpPr>
          <p:nvPr>
            <p:ph type="title"/>
          </p:nvPr>
        </p:nvSpPr>
        <p:spPr/>
        <p:txBody>
          <a:bodyPr/>
          <a:lstStyle/>
          <a:p>
            <a:r>
              <a:rPr lang="en-US" dirty="0" smtClean="0"/>
              <a:t>CÁC KỸ THUẬT SỬ DỤNG</a:t>
            </a:r>
            <a:endParaRPr lang="en-US" dirty="0"/>
          </a:p>
        </p:txBody>
      </p:sp>
      <p:pic>
        <p:nvPicPr>
          <p:cNvPr id="19" name="Picture Placeholder 18"/>
          <p:cNvPicPr>
            <a:picLocks noGrp="1" noChangeAspect="1"/>
          </p:cNvPicPr>
          <p:nvPr>
            <p:ph type="pic" sz="quarter" idx="25"/>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94" r="94"/>
          <a:stretch>
            <a:fillRect/>
          </a:stretch>
        </p:blipFill>
        <p:spPr/>
      </p:pic>
      <p:sp>
        <p:nvSpPr>
          <p:cNvPr id="66" name="Oval 65"/>
          <p:cNvSpPr/>
          <p:nvPr/>
        </p:nvSpPr>
        <p:spPr>
          <a:xfrm>
            <a:off x="3086912" y="2595719"/>
            <a:ext cx="384436" cy="38443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panose="020B0604020202020204" pitchFamily="34" charset="0"/>
                <a:cs typeface="Arial" panose="020B0604020202020204" pitchFamily="34" charset="0"/>
              </a:rPr>
              <a:t>1</a:t>
            </a:r>
            <a:endParaRPr lang="en-US" b="1" dirty="0">
              <a:solidFill>
                <a:schemeClr val="bg1"/>
              </a:solidFill>
              <a:latin typeface="Arial" panose="020B0604020202020204" pitchFamily="34" charset="0"/>
              <a:cs typeface="Arial" panose="020B0604020202020204" pitchFamily="34" charset="0"/>
            </a:endParaRPr>
          </a:p>
        </p:txBody>
      </p:sp>
      <p:sp>
        <p:nvSpPr>
          <p:cNvPr id="67" name="Inhaltsplatzhalter 4"/>
          <p:cNvSpPr txBox="1">
            <a:spLocks/>
          </p:cNvSpPr>
          <p:nvPr/>
        </p:nvSpPr>
        <p:spPr>
          <a:xfrm>
            <a:off x="3686510" y="2603272"/>
            <a:ext cx="5062853" cy="369332"/>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2400" b="1" dirty="0" smtClean="0">
                <a:latin typeface="+mj-lt"/>
              </a:rPr>
              <a:t>MÔ HÌNH MVVM</a:t>
            </a:r>
            <a:endParaRPr lang="en-US" sz="2400" dirty="0" smtClean="0">
              <a:latin typeface="+mj-lt"/>
            </a:endParaRPr>
          </a:p>
        </p:txBody>
      </p:sp>
      <p:sp>
        <p:nvSpPr>
          <p:cNvPr id="70" name="Inhaltsplatzhalter 4"/>
          <p:cNvSpPr txBox="1">
            <a:spLocks/>
          </p:cNvSpPr>
          <p:nvPr/>
        </p:nvSpPr>
        <p:spPr>
          <a:xfrm>
            <a:off x="3686510" y="3316819"/>
            <a:ext cx="5062853" cy="369332"/>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2400" b="1" dirty="0" smtClean="0">
                <a:latin typeface="+mj-lt"/>
              </a:rPr>
              <a:t>WEB API</a:t>
            </a:r>
            <a:endParaRPr lang="en-US" sz="2400" dirty="0">
              <a:latin typeface="+mj-lt"/>
            </a:endParaRPr>
          </a:p>
        </p:txBody>
      </p:sp>
      <p:sp>
        <p:nvSpPr>
          <p:cNvPr id="71" name="Oval 70"/>
          <p:cNvSpPr/>
          <p:nvPr/>
        </p:nvSpPr>
        <p:spPr>
          <a:xfrm>
            <a:off x="3086912" y="3309267"/>
            <a:ext cx="384436" cy="38443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panose="020B0604020202020204" pitchFamily="34" charset="0"/>
                <a:cs typeface="Arial" panose="020B0604020202020204" pitchFamily="34" charset="0"/>
              </a:rPr>
              <a:t>2</a:t>
            </a:r>
            <a:endParaRPr lang="en-US" b="1" dirty="0">
              <a:solidFill>
                <a:schemeClr val="bg1"/>
              </a:solidFill>
              <a:latin typeface="Arial" panose="020B0604020202020204" pitchFamily="34" charset="0"/>
              <a:cs typeface="Arial" panose="020B0604020202020204" pitchFamily="34" charset="0"/>
            </a:endParaRPr>
          </a:p>
        </p:txBody>
      </p:sp>
      <p:sp>
        <p:nvSpPr>
          <p:cNvPr id="72" name="Inhaltsplatzhalter 4"/>
          <p:cNvSpPr txBox="1">
            <a:spLocks/>
          </p:cNvSpPr>
          <p:nvPr/>
        </p:nvSpPr>
        <p:spPr>
          <a:xfrm>
            <a:off x="3686510" y="4030367"/>
            <a:ext cx="5062853" cy="369332"/>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2400" b="1" dirty="0" smtClean="0">
                <a:latin typeface="+mj-lt"/>
              </a:rPr>
              <a:t>MỘT SỐ PACKAGES </a:t>
            </a:r>
            <a:endParaRPr lang="en-US" sz="2400" dirty="0">
              <a:latin typeface="+mj-lt"/>
            </a:endParaRPr>
          </a:p>
        </p:txBody>
      </p:sp>
      <p:sp>
        <p:nvSpPr>
          <p:cNvPr id="73" name="Oval 72"/>
          <p:cNvSpPr/>
          <p:nvPr/>
        </p:nvSpPr>
        <p:spPr>
          <a:xfrm>
            <a:off x="3086912" y="4022815"/>
            <a:ext cx="384436" cy="38443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panose="020B0604020202020204" pitchFamily="34" charset="0"/>
                <a:cs typeface="Arial" panose="020B0604020202020204" pitchFamily="34" charset="0"/>
              </a:rPr>
              <a:t>3</a:t>
            </a:r>
            <a:endParaRPr 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5178272"/>
      </p:ext>
    </p:extLst>
  </p:cSld>
  <p:clrMapOvr>
    <a:masterClrMapping/>
  </p:clrMapOvr>
  <p:transition spd="slow" advTm="2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500" fill="hold"/>
                                        <p:tgtEl>
                                          <p:spTgt spid="66"/>
                                        </p:tgtEl>
                                        <p:attrNameLst>
                                          <p:attrName>ppt_w</p:attrName>
                                        </p:attrNameLst>
                                      </p:cBhvr>
                                      <p:tavLst>
                                        <p:tav tm="0">
                                          <p:val>
                                            <p:fltVal val="0"/>
                                          </p:val>
                                        </p:tav>
                                        <p:tav tm="100000">
                                          <p:val>
                                            <p:strVal val="#ppt_w"/>
                                          </p:val>
                                        </p:tav>
                                      </p:tavLst>
                                    </p:anim>
                                    <p:anim calcmode="lin" valueType="num">
                                      <p:cBhvr>
                                        <p:cTn id="8" dur="500" fill="hold"/>
                                        <p:tgtEl>
                                          <p:spTgt spid="66"/>
                                        </p:tgtEl>
                                        <p:attrNameLst>
                                          <p:attrName>ppt_h</p:attrName>
                                        </p:attrNameLst>
                                      </p:cBhvr>
                                      <p:tavLst>
                                        <p:tav tm="0">
                                          <p:val>
                                            <p:fltVal val="0"/>
                                          </p:val>
                                        </p:tav>
                                        <p:tav tm="100000">
                                          <p:val>
                                            <p:strVal val="#ppt_h"/>
                                          </p:val>
                                        </p:tav>
                                      </p:tavLst>
                                    </p:anim>
                                    <p:animEffect transition="in" filter="fade">
                                      <p:cBhvr>
                                        <p:cTn id="9" dur="500"/>
                                        <p:tgtEl>
                                          <p:spTgt spid="66"/>
                                        </p:tgtEl>
                                      </p:cBhvr>
                                    </p:animEffect>
                                  </p:childTnLst>
                                </p:cTn>
                              </p:par>
                              <p:par>
                                <p:cTn id="10" presetID="2" presetClass="entr" presetSubtype="2" accel="20000" decel="80000" fill="hold" grpId="0" nodeType="with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1+#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53" presetClass="entr" presetSubtype="16" fill="hold" grpId="0" nodeType="afterEffect">
                                  <p:stCondLst>
                                    <p:cond delay="0"/>
                                  </p:stCondLst>
                                  <p:childTnLst>
                                    <p:set>
                                      <p:cBhvr>
                                        <p:cTn id="16" dur="1" fill="hold">
                                          <p:stCondLst>
                                            <p:cond delay="0"/>
                                          </p:stCondLst>
                                        </p:cTn>
                                        <p:tgtEl>
                                          <p:spTgt spid="71"/>
                                        </p:tgtEl>
                                        <p:attrNameLst>
                                          <p:attrName>style.visibility</p:attrName>
                                        </p:attrNameLst>
                                      </p:cBhvr>
                                      <p:to>
                                        <p:strVal val="visible"/>
                                      </p:to>
                                    </p:set>
                                    <p:anim calcmode="lin" valueType="num">
                                      <p:cBhvr>
                                        <p:cTn id="17" dur="500" fill="hold"/>
                                        <p:tgtEl>
                                          <p:spTgt spid="71"/>
                                        </p:tgtEl>
                                        <p:attrNameLst>
                                          <p:attrName>ppt_w</p:attrName>
                                        </p:attrNameLst>
                                      </p:cBhvr>
                                      <p:tavLst>
                                        <p:tav tm="0">
                                          <p:val>
                                            <p:fltVal val="0"/>
                                          </p:val>
                                        </p:tav>
                                        <p:tav tm="100000">
                                          <p:val>
                                            <p:strVal val="#ppt_w"/>
                                          </p:val>
                                        </p:tav>
                                      </p:tavLst>
                                    </p:anim>
                                    <p:anim calcmode="lin" valueType="num">
                                      <p:cBhvr>
                                        <p:cTn id="18" dur="500" fill="hold"/>
                                        <p:tgtEl>
                                          <p:spTgt spid="71"/>
                                        </p:tgtEl>
                                        <p:attrNameLst>
                                          <p:attrName>ppt_h</p:attrName>
                                        </p:attrNameLst>
                                      </p:cBhvr>
                                      <p:tavLst>
                                        <p:tav tm="0">
                                          <p:val>
                                            <p:fltVal val="0"/>
                                          </p:val>
                                        </p:tav>
                                        <p:tav tm="100000">
                                          <p:val>
                                            <p:strVal val="#ppt_h"/>
                                          </p:val>
                                        </p:tav>
                                      </p:tavLst>
                                    </p:anim>
                                    <p:animEffect transition="in" filter="fade">
                                      <p:cBhvr>
                                        <p:cTn id="19" dur="500"/>
                                        <p:tgtEl>
                                          <p:spTgt spid="71"/>
                                        </p:tgtEl>
                                      </p:cBhvr>
                                    </p:animEffect>
                                  </p:childTnLst>
                                </p:cTn>
                              </p:par>
                              <p:par>
                                <p:cTn id="20" presetID="2" presetClass="entr" presetSubtype="2" accel="20000" decel="80000" fill="hold" grpId="0" nodeType="withEffect">
                                  <p:stCondLst>
                                    <p:cond delay="0"/>
                                  </p:stCondLst>
                                  <p:childTnLst>
                                    <p:set>
                                      <p:cBhvr>
                                        <p:cTn id="21" dur="1" fill="hold">
                                          <p:stCondLst>
                                            <p:cond delay="0"/>
                                          </p:stCondLst>
                                        </p:cTn>
                                        <p:tgtEl>
                                          <p:spTgt spid="70"/>
                                        </p:tgtEl>
                                        <p:attrNameLst>
                                          <p:attrName>style.visibility</p:attrName>
                                        </p:attrNameLst>
                                      </p:cBhvr>
                                      <p:to>
                                        <p:strVal val="visible"/>
                                      </p:to>
                                    </p:set>
                                    <p:anim calcmode="lin" valueType="num">
                                      <p:cBhvr additive="base">
                                        <p:cTn id="22" dur="500" fill="hold"/>
                                        <p:tgtEl>
                                          <p:spTgt spid="70"/>
                                        </p:tgtEl>
                                        <p:attrNameLst>
                                          <p:attrName>ppt_x</p:attrName>
                                        </p:attrNameLst>
                                      </p:cBhvr>
                                      <p:tavLst>
                                        <p:tav tm="0">
                                          <p:val>
                                            <p:strVal val="1+#ppt_w/2"/>
                                          </p:val>
                                        </p:tav>
                                        <p:tav tm="100000">
                                          <p:val>
                                            <p:strVal val="#ppt_x"/>
                                          </p:val>
                                        </p:tav>
                                      </p:tavLst>
                                    </p:anim>
                                    <p:anim calcmode="lin" valueType="num">
                                      <p:cBhvr additive="base">
                                        <p:cTn id="23" dur="500" fill="hold"/>
                                        <p:tgtEl>
                                          <p:spTgt spid="70"/>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53" presetClass="entr" presetSubtype="16" fill="hold" grpId="0" nodeType="afterEffect">
                                  <p:stCondLst>
                                    <p:cond delay="0"/>
                                  </p:stCondLst>
                                  <p:childTnLst>
                                    <p:set>
                                      <p:cBhvr>
                                        <p:cTn id="26" dur="1" fill="hold">
                                          <p:stCondLst>
                                            <p:cond delay="0"/>
                                          </p:stCondLst>
                                        </p:cTn>
                                        <p:tgtEl>
                                          <p:spTgt spid="73"/>
                                        </p:tgtEl>
                                        <p:attrNameLst>
                                          <p:attrName>style.visibility</p:attrName>
                                        </p:attrNameLst>
                                      </p:cBhvr>
                                      <p:to>
                                        <p:strVal val="visible"/>
                                      </p:to>
                                    </p:set>
                                    <p:anim calcmode="lin" valueType="num">
                                      <p:cBhvr>
                                        <p:cTn id="27" dur="500" fill="hold"/>
                                        <p:tgtEl>
                                          <p:spTgt spid="73"/>
                                        </p:tgtEl>
                                        <p:attrNameLst>
                                          <p:attrName>ppt_w</p:attrName>
                                        </p:attrNameLst>
                                      </p:cBhvr>
                                      <p:tavLst>
                                        <p:tav tm="0">
                                          <p:val>
                                            <p:fltVal val="0"/>
                                          </p:val>
                                        </p:tav>
                                        <p:tav tm="100000">
                                          <p:val>
                                            <p:strVal val="#ppt_w"/>
                                          </p:val>
                                        </p:tav>
                                      </p:tavLst>
                                    </p:anim>
                                    <p:anim calcmode="lin" valueType="num">
                                      <p:cBhvr>
                                        <p:cTn id="28" dur="500" fill="hold"/>
                                        <p:tgtEl>
                                          <p:spTgt spid="73"/>
                                        </p:tgtEl>
                                        <p:attrNameLst>
                                          <p:attrName>ppt_h</p:attrName>
                                        </p:attrNameLst>
                                      </p:cBhvr>
                                      <p:tavLst>
                                        <p:tav tm="0">
                                          <p:val>
                                            <p:fltVal val="0"/>
                                          </p:val>
                                        </p:tav>
                                        <p:tav tm="100000">
                                          <p:val>
                                            <p:strVal val="#ppt_h"/>
                                          </p:val>
                                        </p:tav>
                                      </p:tavLst>
                                    </p:anim>
                                    <p:animEffect transition="in" filter="fade">
                                      <p:cBhvr>
                                        <p:cTn id="29" dur="500"/>
                                        <p:tgtEl>
                                          <p:spTgt spid="73"/>
                                        </p:tgtEl>
                                      </p:cBhvr>
                                    </p:animEffect>
                                  </p:childTnLst>
                                </p:cTn>
                              </p:par>
                              <p:par>
                                <p:cTn id="30" presetID="2" presetClass="entr" presetSubtype="2" accel="20000" decel="80000" fill="hold" grpId="0" nodeType="withEffect">
                                  <p:stCondLst>
                                    <p:cond delay="0"/>
                                  </p:stCondLst>
                                  <p:childTnLst>
                                    <p:set>
                                      <p:cBhvr>
                                        <p:cTn id="31" dur="1" fill="hold">
                                          <p:stCondLst>
                                            <p:cond delay="0"/>
                                          </p:stCondLst>
                                        </p:cTn>
                                        <p:tgtEl>
                                          <p:spTgt spid="72"/>
                                        </p:tgtEl>
                                        <p:attrNameLst>
                                          <p:attrName>style.visibility</p:attrName>
                                        </p:attrNameLst>
                                      </p:cBhvr>
                                      <p:to>
                                        <p:strVal val="visible"/>
                                      </p:to>
                                    </p:set>
                                    <p:anim calcmode="lin" valueType="num">
                                      <p:cBhvr additive="base">
                                        <p:cTn id="32" dur="500" fill="hold"/>
                                        <p:tgtEl>
                                          <p:spTgt spid="72"/>
                                        </p:tgtEl>
                                        <p:attrNameLst>
                                          <p:attrName>ppt_x</p:attrName>
                                        </p:attrNameLst>
                                      </p:cBhvr>
                                      <p:tavLst>
                                        <p:tav tm="0">
                                          <p:val>
                                            <p:strVal val="1+#ppt_w/2"/>
                                          </p:val>
                                        </p:tav>
                                        <p:tav tm="100000">
                                          <p:val>
                                            <p:strVal val="#ppt_x"/>
                                          </p:val>
                                        </p:tav>
                                      </p:tavLst>
                                    </p:anim>
                                    <p:anim calcmode="lin" valueType="num">
                                      <p:cBhvr additive="base">
                                        <p:cTn id="33"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p:bldP spid="70" grpId="0"/>
      <p:bldP spid="71" grpId="0" animBg="1"/>
      <p:bldP spid="72" grpId="0"/>
      <p:bldP spid="7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4294967295"/>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7813" b="7813"/>
          <a:stretch>
            <a:fillRect/>
          </a:stretch>
        </p:blipFill>
        <p:spPr>
          <a:xfrm>
            <a:off x="0" y="0"/>
            <a:ext cx="9144000" cy="5143500"/>
          </a:xfrm>
          <a:prstGeom prst="rect">
            <a:avLst/>
          </a:prstGeom>
        </p:spPr>
      </p:pic>
      <p:sp>
        <p:nvSpPr>
          <p:cNvPr id="10" name="Rectangle 9"/>
          <p:cNvSpPr/>
          <p:nvPr/>
        </p:nvSpPr>
        <p:spPr bwMode="auto">
          <a:xfrm>
            <a:off x="0" y="1"/>
            <a:ext cx="9144000" cy="5138738"/>
          </a:xfrm>
          <a:prstGeom prst="rect">
            <a:avLst/>
          </a:prstGeom>
          <a:gradFill flip="none" rotWithShape="1">
            <a:gsLst>
              <a:gs pos="0">
                <a:schemeClr val="accent1">
                  <a:alpha val="80000"/>
                </a:schemeClr>
              </a:gs>
              <a:gs pos="100000">
                <a:schemeClr val="accent2">
                  <a:alpha val="80000"/>
                </a:schemeClr>
              </a:gs>
            </a:gsLst>
            <a:lin ang="5400000" scaled="0"/>
            <a:tileRect/>
          </a:gra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9" name="TextBox 8"/>
          <p:cNvSpPr txBox="1"/>
          <p:nvPr/>
        </p:nvSpPr>
        <p:spPr>
          <a:xfrm>
            <a:off x="76200" y="378602"/>
            <a:ext cx="8991600" cy="584775"/>
          </a:xfrm>
          <a:prstGeom prst="rect">
            <a:avLst/>
          </a:prstGeom>
          <a:solidFill>
            <a:schemeClr val="bg1"/>
          </a:solidFill>
        </p:spPr>
        <p:txBody>
          <a:bodyPr wrap="square" rtlCol="0">
            <a:spAutoFit/>
          </a:bodyPr>
          <a:lstStyle/>
          <a:p>
            <a:pPr algn="ctr"/>
            <a:r>
              <a:rPr lang="en-US" sz="3200" b="1" dirty="0" smtClean="0">
                <a:solidFill>
                  <a:schemeClr val="accent1"/>
                </a:solidFill>
              </a:rPr>
              <a:t>MVVM</a:t>
            </a:r>
            <a:endParaRPr lang="vi-VN" sz="3200" b="1" dirty="0">
              <a:solidFill>
                <a:schemeClr val="accent1"/>
              </a:solidFill>
            </a:endParaRPr>
          </a:p>
        </p:txBody>
      </p:sp>
      <p:sp>
        <p:nvSpPr>
          <p:cNvPr id="12" name="TextBox 11"/>
          <p:cNvSpPr txBox="1"/>
          <p:nvPr/>
        </p:nvSpPr>
        <p:spPr>
          <a:xfrm>
            <a:off x="146297" y="1188652"/>
            <a:ext cx="8775901" cy="3785652"/>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solidFill>
                  <a:schemeClr val="bg1"/>
                </a:solidFill>
              </a:rPr>
              <a:t>View</a:t>
            </a:r>
            <a:r>
              <a:rPr lang="en-US" sz="2400" dirty="0">
                <a:solidFill>
                  <a:schemeClr val="bg1"/>
                </a:solidFill>
              </a:rPr>
              <a:t>: </a:t>
            </a:r>
            <a:r>
              <a:rPr lang="en-US" sz="2400" dirty="0" smtClean="0">
                <a:solidFill>
                  <a:schemeClr val="bg1"/>
                </a:solidFill>
              </a:rPr>
              <a:t>View </a:t>
            </a:r>
            <a:r>
              <a:rPr lang="en-US" sz="2400" dirty="0">
                <a:solidFill>
                  <a:schemeClr val="bg1"/>
                </a:solidFill>
              </a:rPr>
              <a:t>là phần giao diện của ứng dụng để hiển thị dữ liệu và nhận tương tác của người dùng. </a:t>
            </a:r>
            <a:r>
              <a:rPr lang="en-US" sz="2400" dirty="0" smtClean="0">
                <a:solidFill>
                  <a:schemeClr val="bg1"/>
                </a:solidFill>
              </a:rPr>
              <a:t>Nó </a:t>
            </a:r>
            <a:r>
              <a:rPr lang="en-US" sz="2400" dirty="0">
                <a:solidFill>
                  <a:schemeClr val="bg1"/>
                </a:solidFill>
              </a:rPr>
              <a:t>có khả năng thực hiện các hành vi và phản hồi lại người dùng thông qua tính năng binding, command.</a:t>
            </a:r>
            <a:endParaRPr lang="vi-VN" sz="2400" dirty="0">
              <a:solidFill>
                <a:schemeClr val="bg1"/>
              </a:solidFill>
            </a:endParaRPr>
          </a:p>
          <a:p>
            <a:pPr marL="342900" indent="-342900">
              <a:buFont typeface="Wingdings" panose="05000000000000000000" pitchFamily="2" charset="2"/>
              <a:buChar char="v"/>
            </a:pPr>
            <a:r>
              <a:rPr lang="en-US" sz="2400" b="1" dirty="0">
                <a:solidFill>
                  <a:schemeClr val="bg1"/>
                </a:solidFill>
              </a:rPr>
              <a:t>Model</a:t>
            </a:r>
            <a:r>
              <a:rPr lang="en-US" sz="2400" dirty="0">
                <a:solidFill>
                  <a:schemeClr val="bg1"/>
                </a:solidFill>
              </a:rPr>
              <a:t>: </a:t>
            </a:r>
            <a:r>
              <a:rPr lang="en-US" sz="2400" dirty="0" smtClean="0">
                <a:solidFill>
                  <a:schemeClr val="bg1"/>
                </a:solidFill>
              </a:rPr>
              <a:t>Model </a:t>
            </a:r>
            <a:r>
              <a:rPr lang="en-US" sz="2400" dirty="0">
                <a:solidFill>
                  <a:schemeClr val="bg1"/>
                </a:solidFill>
              </a:rPr>
              <a:t>là các đối tượng giúp truy xuất và thao tác trên dữ liệu thực sự.</a:t>
            </a:r>
            <a:endParaRPr lang="vi-VN" sz="2400" dirty="0">
              <a:solidFill>
                <a:schemeClr val="bg1"/>
              </a:solidFill>
            </a:endParaRPr>
          </a:p>
          <a:p>
            <a:pPr marL="342900" indent="-342900">
              <a:buFont typeface="Wingdings" panose="05000000000000000000" pitchFamily="2" charset="2"/>
              <a:buChar char="v"/>
            </a:pPr>
            <a:r>
              <a:rPr lang="en-US" sz="2400" b="1" dirty="0">
                <a:solidFill>
                  <a:schemeClr val="bg1"/>
                </a:solidFill>
              </a:rPr>
              <a:t>ViewModel</a:t>
            </a:r>
            <a:r>
              <a:rPr lang="en-US" sz="2400" dirty="0">
                <a:solidFill>
                  <a:schemeClr val="bg1"/>
                </a:solidFill>
              </a:rPr>
              <a:t>: Lớp trung gian giữa View và Model. ViewModel có thể được xem là thành phần thay thế cho Controller trong mô hình MVC. Nó chứa các mã lệnh cần thiết để thực hiện data binding, command</a:t>
            </a:r>
            <a:r>
              <a:rPr lang="en-US" sz="2400" dirty="0" smtClean="0">
                <a:solidFill>
                  <a:schemeClr val="bg1"/>
                </a:solidFill>
              </a:rPr>
              <a:t>.</a:t>
            </a:r>
            <a:endParaRPr lang="vi-VN" sz="2400" dirty="0">
              <a:solidFill>
                <a:schemeClr val="bg1"/>
              </a:solidFill>
            </a:endParaRPr>
          </a:p>
        </p:txBody>
      </p:sp>
    </p:spTree>
    <p:extLst>
      <p:ext uri="{BB962C8B-B14F-4D97-AF65-F5344CB8AC3E}">
        <p14:creationId xmlns:p14="http://schemas.microsoft.com/office/powerpoint/2010/main" val="2871201164"/>
      </p:ext>
    </p:extLst>
  </p:cSld>
  <p:clrMapOvr>
    <a:masterClrMapping/>
  </p:clrMapOvr>
  <mc:AlternateContent xmlns:mc="http://schemas.openxmlformats.org/markup-compatibility/2006" xmlns:p14="http://schemas.microsoft.com/office/powerpoint/2010/main">
    <mc:Choice Requires="p14">
      <p:transition spd="slow" p14:dur="900" advTm="2000">
        <p14:flythrough dir="out" hasBounce="1"/>
      </p:transition>
    </mc:Choice>
    <mc:Fallback xmlns="">
      <p:transition spd="slow" advTm="200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4294967295"/>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7813" b="7813"/>
          <a:stretch>
            <a:fillRect/>
          </a:stretch>
        </p:blipFill>
        <p:spPr>
          <a:xfrm>
            <a:off x="0" y="0"/>
            <a:ext cx="9144000" cy="5143500"/>
          </a:xfrm>
          <a:prstGeom prst="rect">
            <a:avLst/>
          </a:prstGeom>
        </p:spPr>
      </p:pic>
      <p:sp>
        <p:nvSpPr>
          <p:cNvPr id="10" name="Rectangle 9"/>
          <p:cNvSpPr/>
          <p:nvPr/>
        </p:nvSpPr>
        <p:spPr bwMode="auto">
          <a:xfrm>
            <a:off x="0" y="1"/>
            <a:ext cx="9144000" cy="5138738"/>
          </a:xfrm>
          <a:prstGeom prst="rect">
            <a:avLst/>
          </a:prstGeom>
          <a:gradFill flip="none" rotWithShape="1">
            <a:gsLst>
              <a:gs pos="0">
                <a:schemeClr val="accent1">
                  <a:alpha val="80000"/>
                </a:schemeClr>
              </a:gs>
              <a:gs pos="100000">
                <a:schemeClr val="accent2">
                  <a:alpha val="80000"/>
                </a:schemeClr>
              </a:gs>
            </a:gsLst>
            <a:lin ang="5400000" scaled="0"/>
            <a:tileRect/>
          </a:gra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9" name="TextBox 8"/>
          <p:cNvSpPr txBox="1"/>
          <p:nvPr/>
        </p:nvSpPr>
        <p:spPr>
          <a:xfrm>
            <a:off x="76200" y="378602"/>
            <a:ext cx="8991600" cy="584775"/>
          </a:xfrm>
          <a:prstGeom prst="rect">
            <a:avLst/>
          </a:prstGeom>
          <a:solidFill>
            <a:schemeClr val="bg1"/>
          </a:solidFill>
        </p:spPr>
        <p:txBody>
          <a:bodyPr wrap="square" rtlCol="0">
            <a:spAutoFit/>
          </a:bodyPr>
          <a:lstStyle/>
          <a:p>
            <a:pPr algn="ctr"/>
            <a:r>
              <a:rPr lang="en-US" sz="3200" b="1" dirty="0" smtClean="0">
                <a:solidFill>
                  <a:schemeClr val="accent1"/>
                </a:solidFill>
              </a:rPr>
              <a:t>WEB API</a:t>
            </a:r>
            <a:endParaRPr lang="vi-VN" sz="3200" b="1" dirty="0">
              <a:solidFill>
                <a:schemeClr val="accent1"/>
              </a:solidFill>
            </a:endParaRPr>
          </a:p>
        </p:txBody>
      </p:sp>
      <p:sp>
        <p:nvSpPr>
          <p:cNvPr id="12" name="TextBox 11"/>
          <p:cNvSpPr txBox="1"/>
          <p:nvPr/>
        </p:nvSpPr>
        <p:spPr>
          <a:xfrm>
            <a:off x="146297" y="1188652"/>
            <a:ext cx="8775901" cy="2954655"/>
          </a:xfrm>
          <a:prstGeom prst="rect">
            <a:avLst/>
          </a:prstGeom>
          <a:noFill/>
        </p:spPr>
        <p:txBody>
          <a:bodyPr wrap="square" rtlCol="0">
            <a:spAutoFit/>
          </a:bodyPr>
          <a:lstStyle/>
          <a:p>
            <a:pPr marL="285750" indent="-285750">
              <a:buFont typeface="Wingdings" panose="05000000000000000000" pitchFamily="2" charset="2"/>
              <a:buChar char="v"/>
            </a:pPr>
            <a:r>
              <a:rPr lang="en-US" sz="2000" dirty="0">
                <a:solidFill>
                  <a:schemeClr val="bg1"/>
                </a:solidFill>
              </a:rPr>
              <a:t>API là viết tắt của Application Programming Interface, được hiểu là giao diện lập trình ứng dụng. API là một phương tiện giúp cho hai hay nhiều ứng dụng khác nhau có thể trao đổi, tương tác với nhau. </a:t>
            </a:r>
            <a:endParaRPr lang="en-US" sz="2000" dirty="0" smtClean="0">
              <a:solidFill>
                <a:schemeClr val="bg1"/>
              </a:solidFill>
            </a:endParaRPr>
          </a:p>
          <a:p>
            <a:pPr marL="285750" indent="-285750">
              <a:buFont typeface="Wingdings" panose="05000000000000000000" pitchFamily="2" charset="2"/>
              <a:buChar char="v"/>
            </a:pPr>
            <a:endParaRPr lang="en-US" sz="2000" dirty="0" smtClean="0">
              <a:solidFill>
                <a:schemeClr val="bg1"/>
              </a:solidFill>
            </a:endParaRPr>
          </a:p>
          <a:p>
            <a:pPr marL="285750" indent="-285750">
              <a:buFont typeface="Wingdings" panose="05000000000000000000" pitchFamily="2" charset="2"/>
              <a:buChar char="v"/>
            </a:pPr>
            <a:r>
              <a:rPr lang="en-US" sz="2600" b="1" dirty="0" smtClean="0">
                <a:solidFill>
                  <a:schemeClr val="bg1"/>
                </a:solidFill>
              </a:rPr>
              <a:t> Ưu </a:t>
            </a:r>
            <a:r>
              <a:rPr lang="en-US" sz="2600" b="1" dirty="0">
                <a:solidFill>
                  <a:schemeClr val="bg1"/>
                </a:solidFill>
              </a:rPr>
              <a:t>điểm của Web API</a:t>
            </a:r>
            <a:endParaRPr lang="vi-VN" sz="2600" dirty="0">
              <a:solidFill>
                <a:schemeClr val="bg1"/>
              </a:solidFill>
            </a:endParaRPr>
          </a:p>
          <a:p>
            <a:pPr marL="742950" lvl="1" indent="-285750" fontAlgn="base">
              <a:buFont typeface="Wingdings" panose="05000000000000000000" pitchFamily="2" charset="2"/>
              <a:buChar char="ü"/>
            </a:pPr>
            <a:r>
              <a:rPr lang="vi-VN" sz="2000" dirty="0" smtClean="0">
                <a:solidFill>
                  <a:schemeClr val="bg1"/>
                </a:solidFill>
              </a:rPr>
              <a:t>Cấu </a:t>
            </a:r>
            <a:r>
              <a:rPr lang="vi-VN" sz="2000" dirty="0">
                <a:solidFill>
                  <a:schemeClr val="bg1"/>
                </a:solidFill>
              </a:rPr>
              <a:t>hình đơn giản khi được so sánh với </a:t>
            </a:r>
            <a:r>
              <a:rPr lang="vi-VN" sz="2000" dirty="0" smtClean="0">
                <a:solidFill>
                  <a:schemeClr val="bg1"/>
                </a:solidFill>
              </a:rPr>
              <a:t>WCF</a:t>
            </a:r>
            <a:endParaRPr lang="vi-VN" sz="2000" dirty="0">
              <a:solidFill>
                <a:schemeClr val="bg1"/>
              </a:solidFill>
            </a:endParaRPr>
          </a:p>
          <a:p>
            <a:pPr marL="742950" lvl="1" indent="-285750" fontAlgn="base">
              <a:buFont typeface="Wingdings" panose="05000000000000000000" pitchFamily="2" charset="2"/>
              <a:buChar char="ü"/>
            </a:pPr>
            <a:r>
              <a:rPr lang="vi-VN" sz="2000" dirty="0" smtClean="0">
                <a:solidFill>
                  <a:schemeClr val="bg1"/>
                </a:solidFill>
              </a:rPr>
              <a:t>Khả </a:t>
            </a:r>
            <a:r>
              <a:rPr lang="vi-VN" sz="2000" dirty="0">
                <a:solidFill>
                  <a:schemeClr val="bg1"/>
                </a:solidFill>
              </a:rPr>
              <a:t>năng trình diễn cao Hỗ trợ chức năng RESTful một cách đầy </a:t>
            </a:r>
            <a:r>
              <a:rPr lang="vi-VN" sz="2000" dirty="0" smtClean="0">
                <a:solidFill>
                  <a:schemeClr val="bg1"/>
                </a:solidFill>
              </a:rPr>
              <a:t>đủ</a:t>
            </a:r>
            <a:endParaRPr lang="vi-VN" sz="2000" dirty="0">
              <a:solidFill>
                <a:schemeClr val="bg1"/>
              </a:solidFill>
            </a:endParaRPr>
          </a:p>
          <a:p>
            <a:pPr marL="742950" lvl="1" indent="-285750" fontAlgn="base">
              <a:buFont typeface="Wingdings" panose="05000000000000000000" pitchFamily="2" charset="2"/>
              <a:buChar char="ü"/>
            </a:pPr>
            <a:r>
              <a:rPr lang="vi-VN" sz="2000" dirty="0" smtClean="0">
                <a:solidFill>
                  <a:schemeClr val="bg1"/>
                </a:solidFill>
              </a:rPr>
              <a:t>Hỗ </a:t>
            </a:r>
            <a:r>
              <a:rPr lang="vi-VN" sz="2000" dirty="0">
                <a:solidFill>
                  <a:schemeClr val="bg1"/>
                </a:solidFill>
              </a:rPr>
              <a:t>trợ đầy đủ các thành phần MVC </a:t>
            </a:r>
            <a:r>
              <a:rPr lang="vi-VN" sz="2000" dirty="0" smtClean="0">
                <a:solidFill>
                  <a:schemeClr val="bg1"/>
                </a:solidFill>
              </a:rPr>
              <a:t>như : </a:t>
            </a:r>
            <a:r>
              <a:rPr lang="vi-VN" sz="2000" dirty="0">
                <a:solidFill>
                  <a:schemeClr val="bg1"/>
                </a:solidFill>
              </a:rPr>
              <a:t>routing, </a:t>
            </a:r>
            <a:r>
              <a:rPr lang="vi-VN" sz="2000" dirty="0" smtClean="0">
                <a:solidFill>
                  <a:schemeClr val="bg1"/>
                </a:solidFill>
              </a:rPr>
              <a:t>controller, unit test</a:t>
            </a:r>
            <a:endParaRPr lang="vi-VN" sz="2000" dirty="0">
              <a:solidFill>
                <a:schemeClr val="bg1"/>
              </a:solidFill>
            </a:endParaRPr>
          </a:p>
          <a:p>
            <a:pPr marL="742950" lvl="1" indent="-285750" fontAlgn="base">
              <a:buFont typeface="Wingdings" panose="05000000000000000000" pitchFamily="2" charset="2"/>
              <a:buChar char="ü"/>
            </a:pPr>
            <a:r>
              <a:rPr lang="vi-VN" sz="2000" dirty="0" smtClean="0">
                <a:solidFill>
                  <a:schemeClr val="bg1"/>
                </a:solidFill>
              </a:rPr>
              <a:t>Mã </a:t>
            </a:r>
            <a:r>
              <a:rPr lang="vi-VN" sz="2000" dirty="0">
                <a:solidFill>
                  <a:schemeClr val="bg1"/>
                </a:solidFill>
              </a:rPr>
              <a:t>nguồn </a:t>
            </a:r>
            <a:r>
              <a:rPr lang="vi-VN" sz="2000" dirty="0" smtClean="0">
                <a:solidFill>
                  <a:schemeClr val="bg1"/>
                </a:solidFill>
              </a:rPr>
              <a:t>mở</a:t>
            </a:r>
            <a:endParaRPr lang="vi-VN" sz="2000" dirty="0">
              <a:solidFill>
                <a:schemeClr val="bg1"/>
              </a:solidFill>
            </a:endParaRPr>
          </a:p>
        </p:txBody>
      </p:sp>
    </p:spTree>
    <p:extLst>
      <p:ext uri="{BB962C8B-B14F-4D97-AF65-F5344CB8AC3E}">
        <p14:creationId xmlns:p14="http://schemas.microsoft.com/office/powerpoint/2010/main" val="2037767532"/>
      </p:ext>
    </p:extLst>
  </p:cSld>
  <p:clrMapOvr>
    <a:masterClrMapping/>
  </p:clrMapOvr>
  <mc:AlternateContent xmlns:mc="http://schemas.openxmlformats.org/markup-compatibility/2006" xmlns:p14="http://schemas.microsoft.com/office/powerpoint/2010/main">
    <mc:Choice Requires="p14">
      <p:transition spd="slow" p14:dur="900" advTm="2000">
        <p14:flythrough dir="out" hasBounce="1"/>
      </p:transition>
    </mc:Choice>
    <mc:Fallback xmlns="">
      <p:transition spd="slow" advTm="2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4294967295"/>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7813" b="7813"/>
          <a:stretch>
            <a:fillRect/>
          </a:stretch>
        </p:blipFill>
        <p:spPr>
          <a:xfrm>
            <a:off x="0" y="0"/>
            <a:ext cx="9144000" cy="5143500"/>
          </a:xfrm>
          <a:prstGeom prst="rect">
            <a:avLst/>
          </a:prstGeom>
        </p:spPr>
      </p:pic>
      <p:sp>
        <p:nvSpPr>
          <p:cNvPr id="10" name="Rectangle 9"/>
          <p:cNvSpPr/>
          <p:nvPr/>
        </p:nvSpPr>
        <p:spPr bwMode="auto">
          <a:xfrm>
            <a:off x="0" y="1"/>
            <a:ext cx="9144000" cy="5138738"/>
          </a:xfrm>
          <a:prstGeom prst="rect">
            <a:avLst/>
          </a:prstGeom>
          <a:gradFill flip="none" rotWithShape="1">
            <a:gsLst>
              <a:gs pos="0">
                <a:schemeClr val="accent1">
                  <a:alpha val="80000"/>
                </a:schemeClr>
              </a:gs>
              <a:gs pos="100000">
                <a:schemeClr val="accent2">
                  <a:alpha val="80000"/>
                </a:schemeClr>
              </a:gs>
            </a:gsLst>
            <a:lin ang="5400000" scaled="0"/>
            <a:tileRect/>
          </a:gra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9" name="TextBox 8"/>
          <p:cNvSpPr txBox="1"/>
          <p:nvPr/>
        </p:nvSpPr>
        <p:spPr>
          <a:xfrm>
            <a:off x="76200" y="378602"/>
            <a:ext cx="8991600" cy="584775"/>
          </a:xfrm>
          <a:prstGeom prst="rect">
            <a:avLst/>
          </a:prstGeom>
          <a:solidFill>
            <a:schemeClr val="bg1"/>
          </a:solidFill>
        </p:spPr>
        <p:txBody>
          <a:bodyPr wrap="square" rtlCol="0">
            <a:spAutoFit/>
          </a:bodyPr>
          <a:lstStyle/>
          <a:p>
            <a:pPr algn="ctr"/>
            <a:r>
              <a:rPr lang="en-US" sz="3200" b="1" dirty="0" smtClean="0">
                <a:solidFill>
                  <a:schemeClr val="accent1"/>
                </a:solidFill>
              </a:rPr>
              <a:t>MỘT SỐ PACKAGES</a:t>
            </a:r>
            <a:endParaRPr lang="vi-VN" sz="3200" b="1" dirty="0">
              <a:solidFill>
                <a:schemeClr val="accent1"/>
              </a:solidFill>
            </a:endParaRPr>
          </a:p>
        </p:txBody>
      </p:sp>
      <p:sp>
        <p:nvSpPr>
          <p:cNvPr id="12" name="TextBox 11"/>
          <p:cNvSpPr txBox="1"/>
          <p:nvPr/>
        </p:nvSpPr>
        <p:spPr>
          <a:xfrm>
            <a:off x="146297" y="1188652"/>
            <a:ext cx="8775901" cy="4154984"/>
          </a:xfrm>
          <a:prstGeom prst="rect">
            <a:avLst/>
          </a:prstGeom>
          <a:noFill/>
        </p:spPr>
        <p:txBody>
          <a:bodyPr wrap="square" rtlCol="0">
            <a:spAutoFit/>
          </a:bodyPr>
          <a:lstStyle/>
          <a:p>
            <a:pPr marL="285750" indent="-285750">
              <a:buFont typeface="Wingdings" panose="05000000000000000000" pitchFamily="2" charset="2"/>
              <a:buChar char="v"/>
            </a:pPr>
            <a:r>
              <a:rPr lang="en-US" sz="2400" dirty="0" smtClean="0">
                <a:solidFill>
                  <a:schemeClr val="bg1"/>
                </a:solidFill>
              </a:rPr>
              <a:t> Autofac </a:t>
            </a:r>
            <a:r>
              <a:rPr lang="vi-VN" sz="2400" dirty="0">
                <a:solidFill>
                  <a:schemeClr val="bg1"/>
                </a:solidFill>
              </a:rPr>
              <a:t>là thư viện hỗ trợ kết nối thành phần View và ViewModel lại với nhau</a:t>
            </a:r>
            <a:endParaRPr lang="en-US" sz="2400" dirty="0" smtClean="0">
              <a:solidFill>
                <a:schemeClr val="bg1"/>
              </a:solidFill>
            </a:endParaRPr>
          </a:p>
          <a:p>
            <a:endParaRPr lang="en-US" sz="2400" dirty="0" smtClean="0">
              <a:solidFill>
                <a:schemeClr val="bg1"/>
              </a:solidFill>
            </a:endParaRPr>
          </a:p>
          <a:p>
            <a:pPr marL="285750" indent="-285750">
              <a:buFont typeface="Wingdings" panose="05000000000000000000" pitchFamily="2" charset="2"/>
              <a:buChar char="v"/>
            </a:pPr>
            <a:r>
              <a:rPr lang="en-US" sz="2400" dirty="0" smtClean="0">
                <a:solidFill>
                  <a:schemeClr val="bg1"/>
                </a:solidFill>
              </a:rPr>
              <a:t> Xamarin.FFImageLoading.Form là </a:t>
            </a:r>
            <a:r>
              <a:rPr lang="en-US" sz="2400" dirty="0">
                <a:solidFill>
                  <a:schemeClr val="bg1"/>
                </a:solidFill>
              </a:rPr>
              <a:t>thư viện hỗ trợ load hình ảnh từ web</a:t>
            </a:r>
            <a:endParaRPr lang="en-US" sz="2400" dirty="0" smtClean="0">
              <a:solidFill>
                <a:schemeClr val="bg1"/>
              </a:solidFill>
            </a:endParaRPr>
          </a:p>
          <a:p>
            <a:pPr marL="285750" indent="-285750">
              <a:buFont typeface="Wingdings" panose="05000000000000000000" pitchFamily="2" charset="2"/>
              <a:buChar char="v"/>
            </a:pPr>
            <a:endParaRPr lang="en-US" sz="2400" dirty="0" smtClean="0">
              <a:solidFill>
                <a:schemeClr val="bg1"/>
              </a:solidFill>
            </a:endParaRPr>
          </a:p>
          <a:p>
            <a:pPr marL="285750" indent="-285750">
              <a:buFont typeface="Wingdings" panose="05000000000000000000" pitchFamily="2" charset="2"/>
              <a:buChar char="v"/>
            </a:pPr>
            <a:r>
              <a:rPr lang="en-US" sz="2400" dirty="0" smtClean="0">
                <a:solidFill>
                  <a:schemeClr val="bg1"/>
                </a:solidFill>
              </a:rPr>
              <a:t> Newtonsoft.Json </a:t>
            </a:r>
            <a:r>
              <a:rPr lang="vi-VN" sz="2400" dirty="0">
                <a:solidFill>
                  <a:schemeClr val="bg1"/>
                </a:solidFill>
              </a:rPr>
              <a:t>là thư viện hỗ trợ đóng gói (khi người dùng nhập form trả về kiểu dữ liệu Json cho server) và giải mã (khi lấy dữ liệu dạng Json từ server và giải mã để có thể sử dụng được)</a:t>
            </a:r>
            <a:endParaRPr lang="en-US" sz="2400" dirty="0" smtClean="0">
              <a:solidFill>
                <a:schemeClr val="bg1"/>
              </a:solidFill>
            </a:endParaRPr>
          </a:p>
          <a:p>
            <a:endParaRPr lang="en-US" sz="2400" dirty="0" smtClean="0">
              <a:solidFill>
                <a:schemeClr val="bg1"/>
              </a:solidFill>
            </a:endParaRPr>
          </a:p>
        </p:txBody>
      </p:sp>
    </p:spTree>
    <p:extLst>
      <p:ext uri="{BB962C8B-B14F-4D97-AF65-F5344CB8AC3E}">
        <p14:creationId xmlns:p14="http://schemas.microsoft.com/office/powerpoint/2010/main" val="2102882323"/>
      </p:ext>
    </p:extLst>
  </p:cSld>
  <p:clrMapOvr>
    <a:masterClrMapping/>
  </p:clrMapOvr>
  <mc:AlternateContent xmlns:mc="http://schemas.openxmlformats.org/markup-compatibility/2006" xmlns:p14="http://schemas.microsoft.com/office/powerpoint/2010/main">
    <mc:Choice Requires="p14">
      <p:transition spd="slow" p14:dur="900" advTm="2000">
        <p14:flythrough dir="out" hasBounce="1"/>
      </p:transition>
    </mc:Choice>
    <mc:Fallback xmlns="">
      <p:transition spd="slow" advTm="2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4616280" y="1174150"/>
            <a:ext cx="1753882" cy="3528708"/>
            <a:chOff x="3505200" y="431800"/>
            <a:chExt cx="2127250" cy="4279900"/>
          </a:xfrm>
          <a:effectLst/>
        </p:grpSpPr>
        <p:sp>
          <p:nvSpPr>
            <p:cNvPr id="5" name="Freeform 5"/>
            <p:cNvSpPr>
              <a:spLocks/>
            </p:cNvSpPr>
            <p:nvPr/>
          </p:nvSpPr>
          <p:spPr bwMode="auto">
            <a:xfrm>
              <a:off x="3505200" y="431800"/>
              <a:ext cx="2127250" cy="4279900"/>
            </a:xfrm>
            <a:custGeom>
              <a:avLst/>
              <a:gdLst>
                <a:gd name="T0" fmla="*/ 564 w 564"/>
                <a:gd name="T1" fmla="*/ 81 h 1139"/>
                <a:gd name="T2" fmla="*/ 480 w 564"/>
                <a:gd name="T3" fmla="*/ 0 h 1139"/>
                <a:gd name="T4" fmla="*/ 84 w 564"/>
                <a:gd name="T5" fmla="*/ 0 h 1139"/>
                <a:gd name="T6" fmla="*/ 0 w 564"/>
                <a:gd name="T7" fmla="*/ 81 h 1139"/>
                <a:gd name="T8" fmla="*/ 0 w 564"/>
                <a:gd name="T9" fmla="*/ 1058 h 1139"/>
                <a:gd name="T10" fmla="*/ 84 w 564"/>
                <a:gd name="T11" fmla="*/ 1139 h 1139"/>
                <a:gd name="T12" fmla="*/ 480 w 564"/>
                <a:gd name="T13" fmla="*/ 1139 h 1139"/>
                <a:gd name="T14" fmla="*/ 564 w 564"/>
                <a:gd name="T15" fmla="*/ 1058 h 1139"/>
                <a:gd name="T16" fmla="*/ 564 w 564"/>
                <a:gd name="T17" fmla="*/ 81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4" h="1139">
                  <a:moveTo>
                    <a:pt x="564" y="81"/>
                  </a:moveTo>
                  <a:cubicBezTo>
                    <a:pt x="564" y="36"/>
                    <a:pt x="526" y="0"/>
                    <a:pt x="480" y="0"/>
                  </a:cubicBezTo>
                  <a:cubicBezTo>
                    <a:pt x="84" y="0"/>
                    <a:pt x="84" y="0"/>
                    <a:pt x="84" y="0"/>
                  </a:cubicBezTo>
                  <a:cubicBezTo>
                    <a:pt x="38" y="0"/>
                    <a:pt x="0" y="36"/>
                    <a:pt x="0" y="81"/>
                  </a:cubicBezTo>
                  <a:cubicBezTo>
                    <a:pt x="0" y="1058"/>
                    <a:pt x="0" y="1058"/>
                    <a:pt x="0" y="1058"/>
                  </a:cubicBezTo>
                  <a:cubicBezTo>
                    <a:pt x="0" y="1103"/>
                    <a:pt x="38" y="1139"/>
                    <a:pt x="84" y="1139"/>
                  </a:cubicBezTo>
                  <a:cubicBezTo>
                    <a:pt x="480" y="1139"/>
                    <a:pt x="480" y="1139"/>
                    <a:pt x="480" y="1139"/>
                  </a:cubicBezTo>
                  <a:cubicBezTo>
                    <a:pt x="526" y="1139"/>
                    <a:pt x="564" y="1103"/>
                    <a:pt x="564" y="1058"/>
                  </a:cubicBezTo>
                  <a:cubicBezTo>
                    <a:pt x="564" y="81"/>
                    <a:pt x="564" y="81"/>
                    <a:pt x="564" y="81"/>
                  </a:cubicBezTo>
                </a:path>
              </a:pathLst>
            </a:custGeom>
            <a:gradFill flip="none" rotWithShape="1">
              <a:gsLst>
                <a:gs pos="0">
                  <a:schemeClr val="tx2">
                    <a:lumMod val="50000"/>
                    <a:lumOff val="50000"/>
                    <a:tint val="66000"/>
                    <a:satMod val="160000"/>
                  </a:schemeClr>
                </a:gs>
                <a:gs pos="50000">
                  <a:schemeClr val="tx2">
                    <a:lumMod val="50000"/>
                    <a:lumOff val="50000"/>
                    <a:tint val="44500"/>
                    <a:satMod val="160000"/>
                  </a:schemeClr>
                </a:gs>
                <a:gs pos="100000">
                  <a:schemeClr val="tx2">
                    <a:lumMod val="50000"/>
                    <a:lumOff val="50000"/>
                    <a:tint val="23500"/>
                    <a:satMod val="16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p:nvSpPr>
          <p:spPr bwMode="auto">
            <a:xfrm>
              <a:off x="3530600" y="454025"/>
              <a:ext cx="2078038" cy="4227513"/>
            </a:xfrm>
            <a:custGeom>
              <a:avLst/>
              <a:gdLst>
                <a:gd name="T0" fmla="*/ 551 w 551"/>
                <a:gd name="T1" fmla="*/ 1051 h 1125"/>
                <a:gd name="T2" fmla="*/ 474 w 551"/>
                <a:gd name="T3" fmla="*/ 1125 h 1125"/>
                <a:gd name="T4" fmla="*/ 77 w 551"/>
                <a:gd name="T5" fmla="*/ 1125 h 1125"/>
                <a:gd name="T6" fmla="*/ 0 w 551"/>
                <a:gd name="T7" fmla="*/ 1051 h 1125"/>
                <a:gd name="T8" fmla="*/ 0 w 551"/>
                <a:gd name="T9" fmla="*/ 75 h 1125"/>
                <a:gd name="T10" fmla="*/ 77 w 551"/>
                <a:gd name="T11" fmla="*/ 0 h 1125"/>
                <a:gd name="T12" fmla="*/ 474 w 551"/>
                <a:gd name="T13" fmla="*/ 0 h 1125"/>
                <a:gd name="T14" fmla="*/ 551 w 551"/>
                <a:gd name="T15" fmla="*/ 75 h 1125"/>
                <a:gd name="T16" fmla="*/ 551 w 551"/>
                <a:gd name="T17" fmla="*/ 1051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1" h="1125">
                  <a:moveTo>
                    <a:pt x="551" y="1051"/>
                  </a:moveTo>
                  <a:cubicBezTo>
                    <a:pt x="551" y="1092"/>
                    <a:pt x="517" y="1125"/>
                    <a:pt x="474" y="1125"/>
                  </a:cubicBezTo>
                  <a:cubicBezTo>
                    <a:pt x="77" y="1125"/>
                    <a:pt x="77" y="1125"/>
                    <a:pt x="77" y="1125"/>
                  </a:cubicBezTo>
                  <a:cubicBezTo>
                    <a:pt x="35" y="1125"/>
                    <a:pt x="0" y="1092"/>
                    <a:pt x="0" y="1051"/>
                  </a:cubicBezTo>
                  <a:cubicBezTo>
                    <a:pt x="0" y="75"/>
                    <a:pt x="0" y="75"/>
                    <a:pt x="0" y="75"/>
                  </a:cubicBezTo>
                  <a:cubicBezTo>
                    <a:pt x="0" y="33"/>
                    <a:pt x="34" y="0"/>
                    <a:pt x="77" y="0"/>
                  </a:cubicBezTo>
                  <a:cubicBezTo>
                    <a:pt x="474" y="0"/>
                    <a:pt x="474" y="0"/>
                    <a:pt x="474" y="0"/>
                  </a:cubicBezTo>
                  <a:cubicBezTo>
                    <a:pt x="516" y="0"/>
                    <a:pt x="551" y="33"/>
                    <a:pt x="551" y="75"/>
                  </a:cubicBezTo>
                  <a:cubicBezTo>
                    <a:pt x="551" y="1051"/>
                    <a:pt x="551" y="1051"/>
                    <a:pt x="551" y="1051"/>
                  </a:cubicBezTo>
                </a:path>
              </a:pathLst>
            </a:custGeom>
            <a:gradFill flip="none" rotWithShape="1">
              <a:gsLst>
                <a:gs pos="0">
                  <a:schemeClr val="tx2">
                    <a:lumMod val="25000"/>
                    <a:lumOff val="75000"/>
                    <a:tint val="66000"/>
                    <a:satMod val="160000"/>
                  </a:schemeClr>
                </a:gs>
                <a:gs pos="50000">
                  <a:schemeClr val="tx2">
                    <a:lumMod val="25000"/>
                    <a:lumOff val="75000"/>
                    <a:tint val="44500"/>
                    <a:satMod val="160000"/>
                  </a:schemeClr>
                </a:gs>
                <a:gs pos="100000">
                  <a:schemeClr val="tx2">
                    <a:lumMod val="25000"/>
                    <a:lumOff val="75000"/>
                    <a:tint val="23500"/>
                    <a:satMod val="16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p:nvSpPr>
          <p:spPr bwMode="auto">
            <a:xfrm>
              <a:off x="3579813" y="973138"/>
              <a:ext cx="1979613" cy="3251200"/>
            </a:xfrm>
            <a:custGeom>
              <a:avLst/>
              <a:gdLst>
                <a:gd name="T0" fmla="*/ 1247 w 1247"/>
                <a:gd name="T1" fmla="*/ 2048 h 2048"/>
                <a:gd name="T2" fmla="*/ 0 w 1247"/>
                <a:gd name="T3" fmla="*/ 2048 h 2048"/>
                <a:gd name="T4" fmla="*/ 0 w 1247"/>
                <a:gd name="T5" fmla="*/ 2 h 2048"/>
                <a:gd name="T6" fmla="*/ 1247 w 1247"/>
                <a:gd name="T7" fmla="*/ 0 h 2048"/>
                <a:gd name="T8" fmla="*/ 1247 w 1247"/>
                <a:gd name="T9" fmla="*/ 2048 h 2048"/>
              </a:gdLst>
              <a:ahLst/>
              <a:cxnLst>
                <a:cxn ang="0">
                  <a:pos x="T0" y="T1"/>
                </a:cxn>
                <a:cxn ang="0">
                  <a:pos x="T2" y="T3"/>
                </a:cxn>
                <a:cxn ang="0">
                  <a:pos x="T4" y="T5"/>
                </a:cxn>
                <a:cxn ang="0">
                  <a:pos x="T6" y="T7"/>
                </a:cxn>
                <a:cxn ang="0">
                  <a:pos x="T8" y="T9"/>
                </a:cxn>
              </a:cxnLst>
              <a:rect l="0" t="0" r="r" b="b"/>
              <a:pathLst>
                <a:path w="1247" h="2048">
                  <a:moveTo>
                    <a:pt x="1247" y="2048"/>
                  </a:moveTo>
                  <a:lnTo>
                    <a:pt x="0" y="2048"/>
                  </a:lnTo>
                  <a:lnTo>
                    <a:pt x="0" y="2"/>
                  </a:lnTo>
                  <a:lnTo>
                    <a:pt x="1247" y="0"/>
                  </a:lnTo>
                  <a:lnTo>
                    <a:pt x="1247" y="204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p:nvSpPr>
          <p:spPr bwMode="auto">
            <a:xfrm>
              <a:off x="3579813" y="973138"/>
              <a:ext cx="1979613" cy="3251200"/>
            </a:xfrm>
            <a:custGeom>
              <a:avLst/>
              <a:gdLst>
                <a:gd name="T0" fmla="*/ 1247 w 1247"/>
                <a:gd name="T1" fmla="*/ 2048 h 2048"/>
                <a:gd name="T2" fmla="*/ 0 w 1247"/>
                <a:gd name="T3" fmla="*/ 2048 h 2048"/>
                <a:gd name="T4" fmla="*/ 0 w 1247"/>
                <a:gd name="T5" fmla="*/ 2 h 2048"/>
                <a:gd name="T6" fmla="*/ 1247 w 1247"/>
                <a:gd name="T7" fmla="*/ 0 h 2048"/>
                <a:gd name="T8" fmla="*/ 1247 w 1247"/>
                <a:gd name="T9" fmla="*/ 2048 h 2048"/>
              </a:gdLst>
              <a:ahLst/>
              <a:cxnLst>
                <a:cxn ang="0">
                  <a:pos x="T0" y="T1"/>
                </a:cxn>
                <a:cxn ang="0">
                  <a:pos x="T2" y="T3"/>
                </a:cxn>
                <a:cxn ang="0">
                  <a:pos x="T4" y="T5"/>
                </a:cxn>
                <a:cxn ang="0">
                  <a:pos x="T6" y="T7"/>
                </a:cxn>
                <a:cxn ang="0">
                  <a:pos x="T8" y="T9"/>
                </a:cxn>
              </a:cxnLst>
              <a:rect l="0" t="0" r="r" b="b"/>
              <a:pathLst>
                <a:path w="1247" h="2048">
                  <a:moveTo>
                    <a:pt x="1247" y="2048"/>
                  </a:moveTo>
                  <a:lnTo>
                    <a:pt x="0" y="2048"/>
                  </a:lnTo>
                  <a:lnTo>
                    <a:pt x="0" y="2"/>
                  </a:lnTo>
                  <a:lnTo>
                    <a:pt x="1247" y="0"/>
                  </a:lnTo>
                  <a:lnTo>
                    <a:pt x="1247" y="20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Oval 9"/>
            <p:cNvSpPr>
              <a:spLocks noChangeArrowheads="1"/>
            </p:cNvSpPr>
            <p:nvPr/>
          </p:nvSpPr>
          <p:spPr bwMode="auto">
            <a:xfrm>
              <a:off x="4221163" y="706438"/>
              <a:ext cx="74613" cy="71438"/>
            </a:xfrm>
            <a:prstGeom prst="ellipse">
              <a:avLst/>
            </a:prstGeom>
            <a:solidFill>
              <a:srgbClr val="7C7979"/>
            </a:solidFill>
            <a:ln>
              <a:noFill/>
            </a:ln>
            <a:effectLst>
              <a:innerShdw blurRad="114300">
                <a:prstClr val="black"/>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Oval 10"/>
            <p:cNvSpPr>
              <a:spLocks noChangeArrowheads="1"/>
            </p:cNvSpPr>
            <p:nvPr/>
          </p:nvSpPr>
          <p:spPr bwMode="auto">
            <a:xfrm>
              <a:off x="4240213" y="720725"/>
              <a:ext cx="38100" cy="41275"/>
            </a:xfrm>
            <a:prstGeom prst="ellipse">
              <a:avLst/>
            </a:pr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6"/>
            <p:cNvSpPr>
              <a:spLocks/>
            </p:cNvSpPr>
            <p:nvPr/>
          </p:nvSpPr>
          <p:spPr bwMode="auto">
            <a:xfrm>
              <a:off x="4629150" y="973138"/>
              <a:ext cx="930275" cy="2460625"/>
            </a:xfrm>
            <a:custGeom>
              <a:avLst/>
              <a:gdLst>
                <a:gd name="T0" fmla="*/ 586 w 586"/>
                <a:gd name="T1" fmla="*/ 0 h 1550"/>
                <a:gd name="T2" fmla="*/ 0 w 586"/>
                <a:gd name="T3" fmla="*/ 0 h 1550"/>
                <a:gd name="T4" fmla="*/ 586 w 586"/>
                <a:gd name="T5" fmla="*/ 1550 h 1550"/>
                <a:gd name="T6" fmla="*/ 586 w 586"/>
                <a:gd name="T7" fmla="*/ 0 h 1550"/>
              </a:gdLst>
              <a:ahLst/>
              <a:cxnLst>
                <a:cxn ang="0">
                  <a:pos x="T0" y="T1"/>
                </a:cxn>
                <a:cxn ang="0">
                  <a:pos x="T2" y="T3"/>
                </a:cxn>
                <a:cxn ang="0">
                  <a:pos x="T4" y="T5"/>
                </a:cxn>
                <a:cxn ang="0">
                  <a:pos x="T6" y="T7"/>
                </a:cxn>
              </a:cxnLst>
              <a:rect l="0" t="0" r="r" b="b"/>
              <a:pathLst>
                <a:path w="586" h="1550">
                  <a:moveTo>
                    <a:pt x="586" y="0"/>
                  </a:moveTo>
                  <a:lnTo>
                    <a:pt x="0" y="0"/>
                  </a:lnTo>
                  <a:lnTo>
                    <a:pt x="586" y="1550"/>
                  </a:lnTo>
                  <a:lnTo>
                    <a:pt x="586" y="0"/>
                  </a:lnTo>
                  <a:close/>
                </a:path>
              </a:pathLst>
            </a:custGeom>
            <a:solidFill>
              <a:srgbClr val="5A5A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7"/>
            <p:cNvSpPr>
              <a:spLocks/>
            </p:cNvSpPr>
            <p:nvPr/>
          </p:nvSpPr>
          <p:spPr bwMode="auto">
            <a:xfrm>
              <a:off x="4629150" y="973138"/>
              <a:ext cx="930275" cy="2460625"/>
            </a:xfrm>
            <a:custGeom>
              <a:avLst/>
              <a:gdLst>
                <a:gd name="T0" fmla="*/ 586 w 586"/>
                <a:gd name="T1" fmla="*/ 0 h 1550"/>
                <a:gd name="T2" fmla="*/ 0 w 586"/>
                <a:gd name="T3" fmla="*/ 0 h 1550"/>
                <a:gd name="T4" fmla="*/ 586 w 586"/>
                <a:gd name="T5" fmla="*/ 1550 h 1550"/>
                <a:gd name="T6" fmla="*/ 586 w 586"/>
                <a:gd name="T7" fmla="*/ 0 h 1550"/>
              </a:gdLst>
              <a:ahLst/>
              <a:cxnLst>
                <a:cxn ang="0">
                  <a:pos x="T0" y="T1"/>
                </a:cxn>
                <a:cxn ang="0">
                  <a:pos x="T2" y="T3"/>
                </a:cxn>
                <a:cxn ang="0">
                  <a:pos x="T4" y="T5"/>
                </a:cxn>
                <a:cxn ang="0">
                  <a:pos x="T6" y="T7"/>
                </a:cxn>
              </a:cxnLst>
              <a:rect l="0" t="0" r="r" b="b"/>
              <a:pathLst>
                <a:path w="586" h="1550">
                  <a:moveTo>
                    <a:pt x="586" y="0"/>
                  </a:moveTo>
                  <a:lnTo>
                    <a:pt x="0" y="0"/>
                  </a:lnTo>
                  <a:lnTo>
                    <a:pt x="586" y="1550"/>
                  </a:lnTo>
                  <a:lnTo>
                    <a:pt x="5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2"/>
            <p:cNvSpPr>
              <a:spLocks/>
            </p:cNvSpPr>
            <p:nvPr/>
          </p:nvSpPr>
          <p:spPr bwMode="auto">
            <a:xfrm>
              <a:off x="4421188" y="4271963"/>
              <a:ext cx="323850" cy="320675"/>
            </a:xfrm>
            <a:custGeom>
              <a:avLst/>
              <a:gdLst>
                <a:gd name="T0" fmla="*/ 86 w 86"/>
                <a:gd name="T1" fmla="*/ 43 h 85"/>
                <a:gd name="T2" fmla="*/ 43 w 86"/>
                <a:gd name="T3" fmla="*/ 85 h 85"/>
                <a:gd name="T4" fmla="*/ 0 w 86"/>
                <a:gd name="T5" fmla="*/ 43 h 85"/>
                <a:gd name="T6" fmla="*/ 43 w 86"/>
                <a:gd name="T7" fmla="*/ 1 h 85"/>
                <a:gd name="T8" fmla="*/ 86 w 86"/>
                <a:gd name="T9" fmla="*/ 43 h 85"/>
              </a:gdLst>
              <a:ahLst/>
              <a:cxnLst>
                <a:cxn ang="0">
                  <a:pos x="T0" y="T1"/>
                </a:cxn>
                <a:cxn ang="0">
                  <a:pos x="T2" y="T3"/>
                </a:cxn>
                <a:cxn ang="0">
                  <a:pos x="T4" y="T5"/>
                </a:cxn>
                <a:cxn ang="0">
                  <a:pos x="T6" y="T7"/>
                </a:cxn>
                <a:cxn ang="0">
                  <a:pos x="T8" y="T9"/>
                </a:cxn>
              </a:cxnLst>
              <a:rect l="0" t="0" r="r" b="b"/>
              <a:pathLst>
                <a:path w="86" h="85">
                  <a:moveTo>
                    <a:pt x="86" y="43"/>
                  </a:moveTo>
                  <a:cubicBezTo>
                    <a:pt x="86" y="66"/>
                    <a:pt x="67" y="85"/>
                    <a:pt x="43" y="85"/>
                  </a:cubicBezTo>
                  <a:cubicBezTo>
                    <a:pt x="19" y="85"/>
                    <a:pt x="0" y="66"/>
                    <a:pt x="0" y="43"/>
                  </a:cubicBezTo>
                  <a:cubicBezTo>
                    <a:pt x="0" y="19"/>
                    <a:pt x="19" y="0"/>
                    <a:pt x="43" y="1"/>
                  </a:cubicBezTo>
                  <a:cubicBezTo>
                    <a:pt x="67" y="1"/>
                    <a:pt x="86" y="19"/>
                    <a:pt x="86" y="43"/>
                  </a:cubicBezTo>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Oval 23"/>
            <p:cNvSpPr>
              <a:spLocks noChangeArrowheads="1"/>
            </p:cNvSpPr>
            <p:nvPr/>
          </p:nvSpPr>
          <p:spPr bwMode="auto">
            <a:xfrm>
              <a:off x="4432300" y="4287838"/>
              <a:ext cx="301625" cy="293688"/>
            </a:xfrm>
            <a:prstGeom prst="ellipse">
              <a:avLst/>
            </a:prstGeom>
            <a:gradFill flip="none" rotWithShape="1">
              <a:gsLst>
                <a:gs pos="0">
                  <a:schemeClr val="tx2">
                    <a:lumMod val="25000"/>
                    <a:lumOff val="75000"/>
                    <a:tint val="66000"/>
                    <a:satMod val="160000"/>
                  </a:schemeClr>
                </a:gs>
                <a:gs pos="50000">
                  <a:schemeClr val="tx2">
                    <a:lumMod val="25000"/>
                    <a:lumOff val="75000"/>
                    <a:tint val="44500"/>
                    <a:satMod val="160000"/>
                  </a:schemeClr>
                </a:gs>
                <a:gs pos="100000">
                  <a:schemeClr val="tx2">
                    <a:lumMod val="25000"/>
                    <a:lumOff val="75000"/>
                    <a:tint val="23500"/>
                    <a:satMod val="160000"/>
                  </a:schemeClr>
                </a:gs>
              </a:gsLst>
              <a:lin ang="54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5"/>
            <p:cNvSpPr>
              <a:spLocks noEditPoints="1"/>
            </p:cNvSpPr>
            <p:nvPr/>
          </p:nvSpPr>
          <p:spPr bwMode="auto">
            <a:xfrm>
              <a:off x="4522788" y="4378325"/>
              <a:ext cx="112713" cy="112713"/>
            </a:xfrm>
            <a:custGeom>
              <a:avLst/>
              <a:gdLst>
                <a:gd name="T0" fmla="*/ 24 w 30"/>
                <a:gd name="T1" fmla="*/ 30 h 30"/>
                <a:gd name="T2" fmla="*/ 6 w 30"/>
                <a:gd name="T3" fmla="*/ 30 h 30"/>
                <a:gd name="T4" fmla="*/ 0 w 30"/>
                <a:gd name="T5" fmla="*/ 24 h 30"/>
                <a:gd name="T6" fmla="*/ 0 w 30"/>
                <a:gd name="T7" fmla="*/ 6 h 30"/>
                <a:gd name="T8" fmla="*/ 6 w 30"/>
                <a:gd name="T9" fmla="*/ 0 h 30"/>
                <a:gd name="T10" fmla="*/ 24 w 30"/>
                <a:gd name="T11" fmla="*/ 0 h 30"/>
                <a:gd name="T12" fmla="*/ 30 w 30"/>
                <a:gd name="T13" fmla="*/ 6 h 30"/>
                <a:gd name="T14" fmla="*/ 30 w 30"/>
                <a:gd name="T15" fmla="*/ 24 h 30"/>
                <a:gd name="T16" fmla="*/ 24 w 30"/>
                <a:gd name="T17" fmla="*/ 30 h 30"/>
                <a:gd name="T18" fmla="*/ 6 w 30"/>
                <a:gd name="T19" fmla="*/ 2 h 30"/>
                <a:gd name="T20" fmla="*/ 2 w 30"/>
                <a:gd name="T21" fmla="*/ 6 h 30"/>
                <a:gd name="T22" fmla="*/ 2 w 30"/>
                <a:gd name="T23" fmla="*/ 24 h 30"/>
                <a:gd name="T24" fmla="*/ 6 w 30"/>
                <a:gd name="T25" fmla="*/ 28 h 30"/>
                <a:gd name="T26" fmla="*/ 24 w 30"/>
                <a:gd name="T27" fmla="*/ 28 h 30"/>
                <a:gd name="T28" fmla="*/ 29 w 30"/>
                <a:gd name="T29" fmla="*/ 24 h 30"/>
                <a:gd name="T30" fmla="*/ 29 w 30"/>
                <a:gd name="T31" fmla="*/ 6 h 30"/>
                <a:gd name="T32" fmla="*/ 24 w 30"/>
                <a:gd name="T33" fmla="*/ 2 h 30"/>
                <a:gd name="T34" fmla="*/ 6 w 30"/>
                <a:gd name="T35"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0">
                  <a:moveTo>
                    <a:pt x="24" y="30"/>
                  </a:moveTo>
                  <a:cubicBezTo>
                    <a:pt x="6" y="30"/>
                    <a:pt x="6" y="30"/>
                    <a:pt x="6" y="30"/>
                  </a:cubicBezTo>
                  <a:cubicBezTo>
                    <a:pt x="3" y="30"/>
                    <a:pt x="0" y="27"/>
                    <a:pt x="0" y="24"/>
                  </a:cubicBezTo>
                  <a:cubicBezTo>
                    <a:pt x="0" y="6"/>
                    <a:pt x="0" y="6"/>
                    <a:pt x="0" y="6"/>
                  </a:cubicBezTo>
                  <a:cubicBezTo>
                    <a:pt x="0" y="3"/>
                    <a:pt x="3" y="0"/>
                    <a:pt x="6" y="0"/>
                  </a:cubicBezTo>
                  <a:cubicBezTo>
                    <a:pt x="24" y="0"/>
                    <a:pt x="24" y="0"/>
                    <a:pt x="24" y="0"/>
                  </a:cubicBezTo>
                  <a:cubicBezTo>
                    <a:pt x="28" y="0"/>
                    <a:pt x="30" y="3"/>
                    <a:pt x="30" y="6"/>
                  </a:cubicBezTo>
                  <a:cubicBezTo>
                    <a:pt x="30" y="24"/>
                    <a:pt x="30" y="24"/>
                    <a:pt x="30" y="24"/>
                  </a:cubicBezTo>
                  <a:cubicBezTo>
                    <a:pt x="30" y="27"/>
                    <a:pt x="28" y="30"/>
                    <a:pt x="24" y="30"/>
                  </a:cubicBezTo>
                  <a:close/>
                  <a:moveTo>
                    <a:pt x="6" y="2"/>
                  </a:moveTo>
                  <a:cubicBezTo>
                    <a:pt x="4" y="2"/>
                    <a:pt x="2" y="4"/>
                    <a:pt x="2" y="6"/>
                  </a:cubicBezTo>
                  <a:cubicBezTo>
                    <a:pt x="2" y="24"/>
                    <a:pt x="2" y="24"/>
                    <a:pt x="2" y="24"/>
                  </a:cubicBezTo>
                  <a:cubicBezTo>
                    <a:pt x="2" y="26"/>
                    <a:pt x="4" y="28"/>
                    <a:pt x="6" y="28"/>
                  </a:cubicBezTo>
                  <a:cubicBezTo>
                    <a:pt x="24" y="28"/>
                    <a:pt x="24" y="28"/>
                    <a:pt x="24" y="28"/>
                  </a:cubicBezTo>
                  <a:cubicBezTo>
                    <a:pt x="27" y="28"/>
                    <a:pt x="29" y="26"/>
                    <a:pt x="29" y="24"/>
                  </a:cubicBezTo>
                  <a:cubicBezTo>
                    <a:pt x="29" y="6"/>
                    <a:pt x="29" y="6"/>
                    <a:pt x="29" y="6"/>
                  </a:cubicBezTo>
                  <a:cubicBezTo>
                    <a:pt x="29" y="4"/>
                    <a:pt x="27" y="2"/>
                    <a:pt x="24" y="2"/>
                  </a:cubicBezTo>
                  <a:lnTo>
                    <a:pt x="6" y="2"/>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p:cNvSpPr>
              <a:spLocks/>
            </p:cNvSpPr>
            <p:nvPr/>
          </p:nvSpPr>
          <p:spPr bwMode="auto">
            <a:xfrm>
              <a:off x="4429125" y="720725"/>
              <a:ext cx="350838" cy="41275"/>
            </a:xfrm>
            <a:custGeom>
              <a:avLst/>
              <a:gdLst>
                <a:gd name="T0" fmla="*/ 87 w 93"/>
                <a:gd name="T1" fmla="*/ 0 h 11"/>
                <a:gd name="T2" fmla="*/ 5 w 93"/>
                <a:gd name="T3" fmla="*/ 0 h 11"/>
                <a:gd name="T4" fmla="*/ 0 w 93"/>
                <a:gd name="T5" fmla="*/ 6 h 11"/>
                <a:gd name="T6" fmla="*/ 5 w 93"/>
                <a:gd name="T7" fmla="*/ 11 h 11"/>
                <a:gd name="T8" fmla="*/ 87 w 93"/>
                <a:gd name="T9" fmla="*/ 11 h 11"/>
                <a:gd name="T10" fmla="*/ 93 w 93"/>
                <a:gd name="T11" fmla="*/ 6 h 11"/>
                <a:gd name="T12" fmla="*/ 87 w 93"/>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3" h="11">
                  <a:moveTo>
                    <a:pt x="87" y="0"/>
                  </a:moveTo>
                  <a:cubicBezTo>
                    <a:pt x="5" y="0"/>
                    <a:pt x="5" y="0"/>
                    <a:pt x="5" y="0"/>
                  </a:cubicBezTo>
                  <a:cubicBezTo>
                    <a:pt x="2" y="0"/>
                    <a:pt x="0" y="3"/>
                    <a:pt x="0" y="6"/>
                  </a:cubicBezTo>
                  <a:cubicBezTo>
                    <a:pt x="0" y="8"/>
                    <a:pt x="2" y="11"/>
                    <a:pt x="5" y="11"/>
                  </a:cubicBezTo>
                  <a:cubicBezTo>
                    <a:pt x="87" y="11"/>
                    <a:pt x="87" y="11"/>
                    <a:pt x="87" y="11"/>
                  </a:cubicBezTo>
                  <a:cubicBezTo>
                    <a:pt x="90" y="11"/>
                    <a:pt x="93" y="8"/>
                    <a:pt x="93" y="6"/>
                  </a:cubicBezTo>
                  <a:cubicBezTo>
                    <a:pt x="93" y="3"/>
                    <a:pt x="90" y="0"/>
                    <a:pt x="87" y="0"/>
                  </a:cubicBezTo>
                </a:path>
              </a:pathLst>
            </a:custGeom>
            <a:gradFill flip="none" rotWithShape="1">
              <a:gsLst>
                <a:gs pos="0">
                  <a:srgbClr val="070B0A">
                    <a:tint val="66000"/>
                    <a:satMod val="160000"/>
                  </a:srgbClr>
                </a:gs>
                <a:gs pos="50000">
                  <a:srgbClr val="070B0A">
                    <a:tint val="44500"/>
                    <a:satMod val="160000"/>
                  </a:srgbClr>
                </a:gs>
                <a:gs pos="100000">
                  <a:srgbClr val="070B0A">
                    <a:tint val="23500"/>
                    <a:satMod val="160000"/>
                  </a:srgbClr>
                </a:gs>
              </a:gsLst>
              <a:lin ang="2700000" scaled="1"/>
              <a:tileRect/>
            </a:gradFill>
            <a:ln>
              <a:noFill/>
            </a:ln>
            <a:effectLst>
              <a:innerShdw blurRad="114300">
                <a:prstClr val="black"/>
              </a:innerShdw>
            </a:effectLst>
          </p:spPr>
          <p:txBody>
            <a:bodyPr vert="horz" wrap="square" lIns="91440" tIns="45720" rIns="91440" bIns="45720" numCol="1" anchor="t" anchorCtr="0" compatLnSpc="1">
              <a:prstTxWarp prst="textNoShape">
                <a:avLst/>
              </a:prstTxWarp>
            </a:bodyPr>
            <a:lstStyle/>
            <a:p>
              <a:endParaRPr lang="en-US"/>
            </a:p>
          </p:txBody>
        </p:sp>
      </p:grpSp>
      <p:sp>
        <p:nvSpPr>
          <p:cNvPr id="3" name="Title 2"/>
          <p:cNvSpPr>
            <a:spLocks noGrp="1"/>
          </p:cNvSpPr>
          <p:nvPr>
            <p:ph type="title"/>
          </p:nvPr>
        </p:nvSpPr>
        <p:spPr/>
        <p:txBody>
          <a:bodyPr/>
          <a:lstStyle/>
          <a:p>
            <a:r>
              <a:rPr lang="en-US" dirty="0" smtClean="0"/>
              <a:t>GIAO DIỆN VÀ TÍNH NĂNG</a:t>
            </a:r>
            <a:endParaRPr lang="en-US" dirty="0"/>
          </a:p>
        </p:txBody>
      </p:sp>
      <p:sp>
        <p:nvSpPr>
          <p:cNvPr id="48" name="Oval 47"/>
          <p:cNvSpPr/>
          <p:nvPr/>
        </p:nvSpPr>
        <p:spPr>
          <a:xfrm>
            <a:off x="2650690" y="1560381"/>
            <a:ext cx="607978" cy="6079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p:nvGrpSpPr>
        <p:grpSpPr>
          <a:xfrm>
            <a:off x="2763518" y="1673511"/>
            <a:ext cx="382324" cy="381718"/>
            <a:chOff x="838200" y="2346325"/>
            <a:chExt cx="1001713" cy="1000125"/>
          </a:xfrm>
          <a:solidFill>
            <a:schemeClr val="bg1"/>
          </a:solidFill>
        </p:grpSpPr>
        <p:sp>
          <p:nvSpPr>
            <p:cNvPr id="50" name="Freeform 16"/>
            <p:cNvSpPr>
              <a:spLocks noEditPoints="1"/>
            </p:cNvSpPr>
            <p:nvPr/>
          </p:nvSpPr>
          <p:spPr bwMode="auto">
            <a:xfrm>
              <a:off x="919163" y="2427288"/>
              <a:ext cx="593725" cy="592138"/>
            </a:xfrm>
            <a:custGeom>
              <a:avLst/>
              <a:gdLst>
                <a:gd name="T0" fmla="*/ 969 w 2245"/>
                <a:gd name="T1" fmla="*/ 161 h 2241"/>
                <a:gd name="T2" fmla="*/ 749 w 2245"/>
                <a:gd name="T3" fmla="*/ 222 h 2241"/>
                <a:gd name="T4" fmla="*/ 551 w 2245"/>
                <a:gd name="T5" fmla="*/ 333 h 2241"/>
                <a:gd name="T6" fmla="*/ 382 w 2245"/>
                <a:gd name="T7" fmla="*/ 489 h 2241"/>
                <a:gd name="T8" fmla="*/ 259 w 2245"/>
                <a:gd name="T9" fmla="*/ 672 h 2241"/>
                <a:gd name="T10" fmla="*/ 181 w 2245"/>
                <a:gd name="T11" fmla="*/ 874 h 2241"/>
                <a:gd name="T12" fmla="*/ 150 w 2245"/>
                <a:gd name="T13" fmla="*/ 1085 h 2241"/>
                <a:gd name="T14" fmla="*/ 165 w 2245"/>
                <a:gd name="T15" fmla="*/ 1297 h 2241"/>
                <a:gd name="T16" fmla="*/ 227 w 2245"/>
                <a:gd name="T17" fmla="*/ 1503 h 2241"/>
                <a:gd name="T18" fmla="*/ 336 w 2245"/>
                <a:gd name="T19" fmla="*/ 1693 h 2241"/>
                <a:gd name="T20" fmla="*/ 491 w 2245"/>
                <a:gd name="T21" fmla="*/ 1859 h 2241"/>
                <a:gd name="T22" fmla="*/ 681 w 2245"/>
                <a:gd name="T23" fmla="*/ 1986 h 2241"/>
                <a:gd name="T24" fmla="*/ 894 w 2245"/>
                <a:gd name="T25" fmla="*/ 2065 h 2241"/>
                <a:gd name="T26" fmla="*/ 1122 w 2245"/>
                <a:gd name="T27" fmla="*/ 2092 h 2241"/>
                <a:gd name="T28" fmla="*/ 1351 w 2245"/>
                <a:gd name="T29" fmla="*/ 2065 h 2241"/>
                <a:gd name="T30" fmla="*/ 1564 w 2245"/>
                <a:gd name="T31" fmla="*/ 1986 h 2241"/>
                <a:gd name="T32" fmla="*/ 1753 w 2245"/>
                <a:gd name="T33" fmla="*/ 1859 h 2241"/>
                <a:gd name="T34" fmla="*/ 1909 w 2245"/>
                <a:gd name="T35" fmla="*/ 1693 h 2241"/>
                <a:gd name="T36" fmla="*/ 2017 w 2245"/>
                <a:gd name="T37" fmla="*/ 1503 h 2241"/>
                <a:gd name="T38" fmla="*/ 2079 w 2245"/>
                <a:gd name="T39" fmla="*/ 1297 h 2241"/>
                <a:gd name="T40" fmla="*/ 2095 w 2245"/>
                <a:gd name="T41" fmla="*/ 1085 h 2241"/>
                <a:gd name="T42" fmla="*/ 2064 w 2245"/>
                <a:gd name="T43" fmla="*/ 874 h 2241"/>
                <a:gd name="T44" fmla="*/ 1986 w 2245"/>
                <a:gd name="T45" fmla="*/ 672 h 2241"/>
                <a:gd name="T46" fmla="*/ 1861 w 2245"/>
                <a:gd name="T47" fmla="*/ 489 h 2241"/>
                <a:gd name="T48" fmla="*/ 1693 w 2245"/>
                <a:gd name="T49" fmla="*/ 333 h 2241"/>
                <a:gd name="T50" fmla="*/ 1495 w 2245"/>
                <a:gd name="T51" fmla="*/ 222 h 2241"/>
                <a:gd name="T52" fmla="*/ 1276 w 2245"/>
                <a:gd name="T53" fmla="*/ 161 h 2241"/>
                <a:gd name="T54" fmla="*/ 1122 w 2245"/>
                <a:gd name="T55" fmla="*/ 0 h 2241"/>
                <a:gd name="T56" fmla="*/ 1363 w 2245"/>
                <a:gd name="T57" fmla="*/ 25 h 2241"/>
                <a:gd name="T58" fmla="*/ 1589 w 2245"/>
                <a:gd name="T59" fmla="*/ 100 h 2241"/>
                <a:gd name="T60" fmla="*/ 1793 w 2245"/>
                <a:gd name="T61" fmla="*/ 222 h 2241"/>
                <a:gd name="T62" fmla="*/ 1971 w 2245"/>
                <a:gd name="T63" fmla="*/ 387 h 2241"/>
                <a:gd name="T64" fmla="*/ 2109 w 2245"/>
                <a:gd name="T65" fmla="*/ 584 h 2241"/>
                <a:gd name="T66" fmla="*/ 2200 w 2245"/>
                <a:gd name="T67" fmla="*/ 803 h 2241"/>
                <a:gd name="T68" fmla="*/ 2243 w 2245"/>
                <a:gd name="T69" fmla="*/ 1039 h 2241"/>
                <a:gd name="T70" fmla="*/ 2233 w 2245"/>
                <a:gd name="T71" fmla="*/ 1282 h 2241"/>
                <a:gd name="T72" fmla="*/ 2174 w 2245"/>
                <a:gd name="T73" fmla="*/ 1512 h 2241"/>
                <a:gd name="T74" fmla="*/ 2068 w 2245"/>
                <a:gd name="T75" fmla="*/ 1724 h 2241"/>
                <a:gd name="T76" fmla="*/ 1916 w 2245"/>
                <a:gd name="T77" fmla="*/ 1912 h 2241"/>
                <a:gd name="T78" fmla="*/ 1728 w 2245"/>
                <a:gd name="T79" fmla="*/ 2065 h 2241"/>
                <a:gd name="T80" fmla="*/ 1515 w 2245"/>
                <a:gd name="T81" fmla="*/ 2171 h 2241"/>
                <a:gd name="T82" fmla="*/ 1284 w 2245"/>
                <a:gd name="T83" fmla="*/ 2229 h 2241"/>
                <a:gd name="T84" fmla="*/ 1040 w 2245"/>
                <a:gd name="T85" fmla="*/ 2239 h 2241"/>
                <a:gd name="T86" fmla="*/ 805 w 2245"/>
                <a:gd name="T87" fmla="*/ 2196 h 2241"/>
                <a:gd name="T88" fmla="*/ 585 w 2245"/>
                <a:gd name="T89" fmla="*/ 2105 h 2241"/>
                <a:gd name="T90" fmla="*/ 388 w 2245"/>
                <a:gd name="T91" fmla="*/ 1968 h 2241"/>
                <a:gd name="T92" fmla="*/ 223 w 2245"/>
                <a:gd name="T93" fmla="*/ 1790 h 2241"/>
                <a:gd name="T94" fmla="*/ 100 w 2245"/>
                <a:gd name="T95" fmla="*/ 1586 h 2241"/>
                <a:gd name="T96" fmla="*/ 25 w 2245"/>
                <a:gd name="T97" fmla="*/ 1360 h 2241"/>
                <a:gd name="T98" fmla="*/ 0 w 2245"/>
                <a:gd name="T99" fmla="*/ 1120 h 2241"/>
                <a:gd name="T100" fmla="*/ 25 w 2245"/>
                <a:gd name="T101" fmla="*/ 881 h 2241"/>
                <a:gd name="T102" fmla="*/ 100 w 2245"/>
                <a:gd name="T103" fmla="*/ 655 h 2241"/>
                <a:gd name="T104" fmla="*/ 223 w 2245"/>
                <a:gd name="T105" fmla="*/ 450 h 2241"/>
                <a:gd name="T106" fmla="*/ 388 w 2245"/>
                <a:gd name="T107" fmla="*/ 272 h 2241"/>
                <a:gd name="T108" fmla="*/ 585 w 2245"/>
                <a:gd name="T109" fmla="*/ 136 h 2241"/>
                <a:gd name="T110" fmla="*/ 805 w 2245"/>
                <a:gd name="T111" fmla="*/ 45 h 2241"/>
                <a:gd name="T112" fmla="*/ 1040 w 2245"/>
                <a:gd name="T113" fmla="*/ 2 h 2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5" h="2241">
                  <a:moveTo>
                    <a:pt x="1122" y="149"/>
                  </a:moveTo>
                  <a:lnTo>
                    <a:pt x="1045" y="152"/>
                  </a:lnTo>
                  <a:lnTo>
                    <a:pt x="969" y="161"/>
                  </a:lnTo>
                  <a:lnTo>
                    <a:pt x="894" y="175"/>
                  </a:lnTo>
                  <a:lnTo>
                    <a:pt x="821" y="196"/>
                  </a:lnTo>
                  <a:lnTo>
                    <a:pt x="749" y="222"/>
                  </a:lnTo>
                  <a:lnTo>
                    <a:pt x="681" y="254"/>
                  </a:lnTo>
                  <a:lnTo>
                    <a:pt x="614" y="290"/>
                  </a:lnTo>
                  <a:lnTo>
                    <a:pt x="551" y="333"/>
                  </a:lnTo>
                  <a:lnTo>
                    <a:pt x="491" y="380"/>
                  </a:lnTo>
                  <a:lnTo>
                    <a:pt x="434" y="433"/>
                  </a:lnTo>
                  <a:lnTo>
                    <a:pt x="382" y="489"/>
                  </a:lnTo>
                  <a:lnTo>
                    <a:pt x="336" y="548"/>
                  </a:lnTo>
                  <a:lnTo>
                    <a:pt x="294" y="609"/>
                  </a:lnTo>
                  <a:lnTo>
                    <a:pt x="259" y="672"/>
                  </a:lnTo>
                  <a:lnTo>
                    <a:pt x="227" y="738"/>
                  </a:lnTo>
                  <a:lnTo>
                    <a:pt x="202" y="805"/>
                  </a:lnTo>
                  <a:lnTo>
                    <a:pt x="181" y="874"/>
                  </a:lnTo>
                  <a:lnTo>
                    <a:pt x="165" y="943"/>
                  </a:lnTo>
                  <a:lnTo>
                    <a:pt x="156" y="1014"/>
                  </a:lnTo>
                  <a:lnTo>
                    <a:pt x="150" y="1085"/>
                  </a:lnTo>
                  <a:lnTo>
                    <a:pt x="150" y="1156"/>
                  </a:lnTo>
                  <a:lnTo>
                    <a:pt x="156" y="1227"/>
                  </a:lnTo>
                  <a:lnTo>
                    <a:pt x="165" y="1297"/>
                  </a:lnTo>
                  <a:lnTo>
                    <a:pt x="181" y="1367"/>
                  </a:lnTo>
                  <a:lnTo>
                    <a:pt x="202" y="1435"/>
                  </a:lnTo>
                  <a:lnTo>
                    <a:pt x="227" y="1503"/>
                  </a:lnTo>
                  <a:lnTo>
                    <a:pt x="259" y="1568"/>
                  </a:lnTo>
                  <a:lnTo>
                    <a:pt x="294" y="1632"/>
                  </a:lnTo>
                  <a:lnTo>
                    <a:pt x="336" y="1693"/>
                  </a:lnTo>
                  <a:lnTo>
                    <a:pt x="382" y="1751"/>
                  </a:lnTo>
                  <a:lnTo>
                    <a:pt x="434" y="1807"/>
                  </a:lnTo>
                  <a:lnTo>
                    <a:pt x="491" y="1859"/>
                  </a:lnTo>
                  <a:lnTo>
                    <a:pt x="551" y="1908"/>
                  </a:lnTo>
                  <a:lnTo>
                    <a:pt x="614" y="1949"/>
                  </a:lnTo>
                  <a:lnTo>
                    <a:pt x="681" y="1986"/>
                  </a:lnTo>
                  <a:lnTo>
                    <a:pt x="749" y="2018"/>
                  </a:lnTo>
                  <a:lnTo>
                    <a:pt x="821" y="2045"/>
                  </a:lnTo>
                  <a:lnTo>
                    <a:pt x="894" y="2065"/>
                  </a:lnTo>
                  <a:lnTo>
                    <a:pt x="969" y="2080"/>
                  </a:lnTo>
                  <a:lnTo>
                    <a:pt x="1045" y="2089"/>
                  </a:lnTo>
                  <a:lnTo>
                    <a:pt x="1122" y="2092"/>
                  </a:lnTo>
                  <a:lnTo>
                    <a:pt x="1200" y="2089"/>
                  </a:lnTo>
                  <a:lnTo>
                    <a:pt x="1276" y="2080"/>
                  </a:lnTo>
                  <a:lnTo>
                    <a:pt x="1351" y="2065"/>
                  </a:lnTo>
                  <a:lnTo>
                    <a:pt x="1424" y="2045"/>
                  </a:lnTo>
                  <a:lnTo>
                    <a:pt x="1495" y="2018"/>
                  </a:lnTo>
                  <a:lnTo>
                    <a:pt x="1564" y="1986"/>
                  </a:lnTo>
                  <a:lnTo>
                    <a:pt x="1629" y="1949"/>
                  </a:lnTo>
                  <a:lnTo>
                    <a:pt x="1693" y="1908"/>
                  </a:lnTo>
                  <a:lnTo>
                    <a:pt x="1753" y="1859"/>
                  </a:lnTo>
                  <a:lnTo>
                    <a:pt x="1811" y="1807"/>
                  </a:lnTo>
                  <a:lnTo>
                    <a:pt x="1861" y="1751"/>
                  </a:lnTo>
                  <a:lnTo>
                    <a:pt x="1909" y="1693"/>
                  </a:lnTo>
                  <a:lnTo>
                    <a:pt x="1949" y="1632"/>
                  </a:lnTo>
                  <a:lnTo>
                    <a:pt x="1986" y="1568"/>
                  </a:lnTo>
                  <a:lnTo>
                    <a:pt x="2017" y="1503"/>
                  </a:lnTo>
                  <a:lnTo>
                    <a:pt x="2043" y="1435"/>
                  </a:lnTo>
                  <a:lnTo>
                    <a:pt x="2064" y="1367"/>
                  </a:lnTo>
                  <a:lnTo>
                    <a:pt x="2079" y="1297"/>
                  </a:lnTo>
                  <a:lnTo>
                    <a:pt x="2089" y="1227"/>
                  </a:lnTo>
                  <a:lnTo>
                    <a:pt x="2095" y="1156"/>
                  </a:lnTo>
                  <a:lnTo>
                    <a:pt x="2095" y="1085"/>
                  </a:lnTo>
                  <a:lnTo>
                    <a:pt x="2089" y="1014"/>
                  </a:lnTo>
                  <a:lnTo>
                    <a:pt x="2079" y="943"/>
                  </a:lnTo>
                  <a:lnTo>
                    <a:pt x="2064" y="874"/>
                  </a:lnTo>
                  <a:lnTo>
                    <a:pt x="2043" y="805"/>
                  </a:lnTo>
                  <a:lnTo>
                    <a:pt x="2017" y="738"/>
                  </a:lnTo>
                  <a:lnTo>
                    <a:pt x="1986" y="672"/>
                  </a:lnTo>
                  <a:lnTo>
                    <a:pt x="1949" y="609"/>
                  </a:lnTo>
                  <a:lnTo>
                    <a:pt x="1909" y="548"/>
                  </a:lnTo>
                  <a:lnTo>
                    <a:pt x="1861" y="489"/>
                  </a:lnTo>
                  <a:lnTo>
                    <a:pt x="1811" y="433"/>
                  </a:lnTo>
                  <a:lnTo>
                    <a:pt x="1753" y="380"/>
                  </a:lnTo>
                  <a:lnTo>
                    <a:pt x="1693" y="333"/>
                  </a:lnTo>
                  <a:lnTo>
                    <a:pt x="1629" y="290"/>
                  </a:lnTo>
                  <a:lnTo>
                    <a:pt x="1564" y="254"/>
                  </a:lnTo>
                  <a:lnTo>
                    <a:pt x="1495" y="222"/>
                  </a:lnTo>
                  <a:lnTo>
                    <a:pt x="1424" y="196"/>
                  </a:lnTo>
                  <a:lnTo>
                    <a:pt x="1351" y="175"/>
                  </a:lnTo>
                  <a:lnTo>
                    <a:pt x="1276" y="161"/>
                  </a:lnTo>
                  <a:lnTo>
                    <a:pt x="1200" y="152"/>
                  </a:lnTo>
                  <a:lnTo>
                    <a:pt x="1122" y="149"/>
                  </a:lnTo>
                  <a:close/>
                  <a:moveTo>
                    <a:pt x="1122" y="0"/>
                  </a:moveTo>
                  <a:lnTo>
                    <a:pt x="1203" y="2"/>
                  </a:lnTo>
                  <a:lnTo>
                    <a:pt x="1284" y="12"/>
                  </a:lnTo>
                  <a:lnTo>
                    <a:pt x="1363" y="25"/>
                  </a:lnTo>
                  <a:lnTo>
                    <a:pt x="1440" y="45"/>
                  </a:lnTo>
                  <a:lnTo>
                    <a:pt x="1515" y="70"/>
                  </a:lnTo>
                  <a:lnTo>
                    <a:pt x="1589" y="100"/>
                  </a:lnTo>
                  <a:lnTo>
                    <a:pt x="1659" y="136"/>
                  </a:lnTo>
                  <a:lnTo>
                    <a:pt x="1728" y="176"/>
                  </a:lnTo>
                  <a:lnTo>
                    <a:pt x="1793" y="222"/>
                  </a:lnTo>
                  <a:lnTo>
                    <a:pt x="1857" y="272"/>
                  </a:lnTo>
                  <a:lnTo>
                    <a:pt x="1916" y="327"/>
                  </a:lnTo>
                  <a:lnTo>
                    <a:pt x="1971" y="387"/>
                  </a:lnTo>
                  <a:lnTo>
                    <a:pt x="2022" y="450"/>
                  </a:lnTo>
                  <a:lnTo>
                    <a:pt x="2068" y="515"/>
                  </a:lnTo>
                  <a:lnTo>
                    <a:pt x="2109" y="584"/>
                  </a:lnTo>
                  <a:lnTo>
                    <a:pt x="2144" y="655"/>
                  </a:lnTo>
                  <a:lnTo>
                    <a:pt x="2174" y="729"/>
                  </a:lnTo>
                  <a:lnTo>
                    <a:pt x="2200" y="803"/>
                  </a:lnTo>
                  <a:lnTo>
                    <a:pt x="2219" y="881"/>
                  </a:lnTo>
                  <a:lnTo>
                    <a:pt x="2233" y="959"/>
                  </a:lnTo>
                  <a:lnTo>
                    <a:pt x="2243" y="1039"/>
                  </a:lnTo>
                  <a:lnTo>
                    <a:pt x="2245" y="1120"/>
                  </a:lnTo>
                  <a:lnTo>
                    <a:pt x="2243" y="1201"/>
                  </a:lnTo>
                  <a:lnTo>
                    <a:pt x="2233" y="1282"/>
                  </a:lnTo>
                  <a:lnTo>
                    <a:pt x="2219" y="1360"/>
                  </a:lnTo>
                  <a:lnTo>
                    <a:pt x="2200" y="1437"/>
                  </a:lnTo>
                  <a:lnTo>
                    <a:pt x="2174" y="1512"/>
                  </a:lnTo>
                  <a:lnTo>
                    <a:pt x="2144" y="1586"/>
                  </a:lnTo>
                  <a:lnTo>
                    <a:pt x="2109" y="1656"/>
                  </a:lnTo>
                  <a:lnTo>
                    <a:pt x="2068" y="1724"/>
                  </a:lnTo>
                  <a:lnTo>
                    <a:pt x="2022" y="1790"/>
                  </a:lnTo>
                  <a:lnTo>
                    <a:pt x="1971" y="1854"/>
                  </a:lnTo>
                  <a:lnTo>
                    <a:pt x="1916" y="1912"/>
                  </a:lnTo>
                  <a:lnTo>
                    <a:pt x="1857" y="1968"/>
                  </a:lnTo>
                  <a:lnTo>
                    <a:pt x="1793" y="2018"/>
                  </a:lnTo>
                  <a:lnTo>
                    <a:pt x="1728" y="2065"/>
                  </a:lnTo>
                  <a:lnTo>
                    <a:pt x="1659" y="2105"/>
                  </a:lnTo>
                  <a:lnTo>
                    <a:pt x="1589" y="2141"/>
                  </a:lnTo>
                  <a:lnTo>
                    <a:pt x="1515" y="2171"/>
                  </a:lnTo>
                  <a:lnTo>
                    <a:pt x="1440" y="2196"/>
                  </a:lnTo>
                  <a:lnTo>
                    <a:pt x="1363" y="2216"/>
                  </a:lnTo>
                  <a:lnTo>
                    <a:pt x="1284" y="2229"/>
                  </a:lnTo>
                  <a:lnTo>
                    <a:pt x="1203" y="2239"/>
                  </a:lnTo>
                  <a:lnTo>
                    <a:pt x="1122" y="2241"/>
                  </a:lnTo>
                  <a:lnTo>
                    <a:pt x="1040" y="2239"/>
                  </a:lnTo>
                  <a:lnTo>
                    <a:pt x="961" y="2229"/>
                  </a:lnTo>
                  <a:lnTo>
                    <a:pt x="882" y="2216"/>
                  </a:lnTo>
                  <a:lnTo>
                    <a:pt x="805" y="2196"/>
                  </a:lnTo>
                  <a:lnTo>
                    <a:pt x="730" y="2171"/>
                  </a:lnTo>
                  <a:lnTo>
                    <a:pt x="656" y="2141"/>
                  </a:lnTo>
                  <a:lnTo>
                    <a:pt x="585" y="2105"/>
                  </a:lnTo>
                  <a:lnTo>
                    <a:pt x="516" y="2065"/>
                  </a:lnTo>
                  <a:lnTo>
                    <a:pt x="450" y="2018"/>
                  </a:lnTo>
                  <a:lnTo>
                    <a:pt x="388" y="1968"/>
                  </a:lnTo>
                  <a:lnTo>
                    <a:pt x="328" y="1912"/>
                  </a:lnTo>
                  <a:lnTo>
                    <a:pt x="273" y="1854"/>
                  </a:lnTo>
                  <a:lnTo>
                    <a:pt x="223" y="1790"/>
                  </a:lnTo>
                  <a:lnTo>
                    <a:pt x="177" y="1724"/>
                  </a:lnTo>
                  <a:lnTo>
                    <a:pt x="136" y="1656"/>
                  </a:lnTo>
                  <a:lnTo>
                    <a:pt x="100" y="1586"/>
                  </a:lnTo>
                  <a:lnTo>
                    <a:pt x="70" y="1512"/>
                  </a:lnTo>
                  <a:lnTo>
                    <a:pt x="45" y="1437"/>
                  </a:lnTo>
                  <a:lnTo>
                    <a:pt x="25" y="1360"/>
                  </a:lnTo>
                  <a:lnTo>
                    <a:pt x="12" y="1282"/>
                  </a:lnTo>
                  <a:lnTo>
                    <a:pt x="2" y="1201"/>
                  </a:lnTo>
                  <a:lnTo>
                    <a:pt x="0" y="1120"/>
                  </a:lnTo>
                  <a:lnTo>
                    <a:pt x="2" y="1039"/>
                  </a:lnTo>
                  <a:lnTo>
                    <a:pt x="12" y="959"/>
                  </a:lnTo>
                  <a:lnTo>
                    <a:pt x="25" y="881"/>
                  </a:lnTo>
                  <a:lnTo>
                    <a:pt x="45" y="803"/>
                  </a:lnTo>
                  <a:lnTo>
                    <a:pt x="70" y="729"/>
                  </a:lnTo>
                  <a:lnTo>
                    <a:pt x="100" y="655"/>
                  </a:lnTo>
                  <a:lnTo>
                    <a:pt x="136" y="584"/>
                  </a:lnTo>
                  <a:lnTo>
                    <a:pt x="177" y="515"/>
                  </a:lnTo>
                  <a:lnTo>
                    <a:pt x="223" y="450"/>
                  </a:lnTo>
                  <a:lnTo>
                    <a:pt x="273" y="387"/>
                  </a:lnTo>
                  <a:lnTo>
                    <a:pt x="328" y="327"/>
                  </a:lnTo>
                  <a:lnTo>
                    <a:pt x="388" y="272"/>
                  </a:lnTo>
                  <a:lnTo>
                    <a:pt x="450" y="222"/>
                  </a:lnTo>
                  <a:lnTo>
                    <a:pt x="516" y="176"/>
                  </a:lnTo>
                  <a:lnTo>
                    <a:pt x="585" y="136"/>
                  </a:lnTo>
                  <a:lnTo>
                    <a:pt x="656" y="100"/>
                  </a:lnTo>
                  <a:lnTo>
                    <a:pt x="730" y="70"/>
                  </a:lnTo>
                  <a:lnTo>
                    <a:pt x="805" y="45"/>
                  </a:lnTo>
                  <a:lnTo>
                    <a:pt x="882" y="25"/>
                  </a:lnTo>
                  <a:lnTo>
                    <a:pt x="961" y="12"/>
                  </a:lnTo>
                  <a:lnTo>
                    <a:pt x="1040" y="2"/>
                  </a:lnTo>
                  <a:lnTo>
                    <a:pt x="11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7"/>
            <p:cNvSpPr>
              <a:spLocks/>
            </p:cNvSpPr>
            <p:nvPr/>
          </p:nvSpPr>
          <p:spPr bwMode="auto">
            <a:xfrm>
              <a:off x="1306513" y="2522538"/>
              <a:ext cx="79375" cy="71438"/>
            </a:xfrm>
            <a:custGeom>
              <a:avLst/>
              <a:gdLst>
                <a:gd name="T0" fmla="*/ 76 w 300"/>
                <a:gd name="T1" fmla="*/ 0 h 267"/>
                <a:gd name="T2" fmla="*/ 95 w 300"/>
                <a:gd name="T3" fmla="*/ 3 h 267"/>
                <a:gd name="T4" fmla="*/ 113 w 300"/>
                <a:gd name="T5" fmla="*/ 11 h 267"/>
                <a:gd name="T6" fmla="*/ 172 w 300"/>
                <a:gd name="T7" fmla="*/ 50 h 267"/>
                <a:gd name="T8" fmla="*/ 226 w 300"/>
                <a:gd name="T9" fmla="*/ 93 h 267"/>
                <a:gd name="T10" fmla="*/ 278 w 300"/>
                <a:gd name="T11" fmla="*/ 141 h 267"/>
                <a:gd name="T12" fmla="*/ 290 w 300"/>
                <a:gd name="T13" fmla="*/ 157 h 267"/>
                <a:gd name="T14" fmla="*/ 298 w 300"/>
                <a:gd name="T15" fmla="*/ 174 h 267"/>
                <a:gd name="T16" fmla="*/ 300 w 300"/>
                <a:gd name="T17" fmla="*/ 194 h 267"/>
                <a:gd name="T18" fmla="*/ 298 w 300"/>
                <a:gd name="T19" fmla="*/ 212 h 267"/>
                <a:gd name="T20" fmla="*/ 290 w 300"/>
                <a:gd name="T21" fmla="*/ 231 h 267"/>
                <a:gd name="T22" fmla="*/ 278 w 300"/>
                <a:gd name="T23" fmla="*/ 245 h 267"/>
                <a:gd name="T24" fmla="*/ 262 w 300"/>
                <a:gd name="T25" fmla="*/ 258 h 267"/>
                <a:gd name="T26" fmla="*/ 245 w 300"/>
                <a:gd name="T27" fmla="*/ 265 h 267"/>
                <a:gd name="T28" fmla="*/ 225 w 300"/>
                <a:gd name="T29" fmla="*/ 267 h 267"/>
                <a:gd name="T30" fmla="*/ 207 w 300"/>
                <a:gd name="T31" fmla="*/ 265 h 267"/>
                <a:gd name="T32" fmla="*/ 188 w 300"/>
                <a:gd name="T33" fmla="*/ 258 h 267"/>
                <a:gd name="T34" fmla="*/ 172 w 300"/>
                <a:gd name="T35" fmla="*/ 245 h 267"/>
                <a:gd name="T36" fmla="*/ 129 w 300"/>
                <a:gd name="T37" fmla="*/ 206 h 267"/>
                <a:gd name="T38" fmla="*/ 84 w 300"/>
                <a:gd name="T39" fmla="*/ 171 h 267"/>
                <a:gd name="T40" fmla="*/ 36 w 300"/>
                <a:gd name="T41" fmla="*/ 138 h 267"/>
                <a:gd name="T42" fmla="*/ 21 w 300"/>
                <a:gd name="T43" fmla="*/ 126 h 267"/>
                <a:gd name="T44" fmla="*/ 9 w 300"/>
                <a:gd name="T45" fmla="*/ 111 h 267"/>
                <a:gd name="T46" fmla="*/ 2 w 300"/>
                <a:gd name="T47" fmla="*/ 92 h 267"/>
                <a:gd name="T48" fmla="*/ 0 w 300"/>
                <a:gd name="T49" fmla="*/ 74 h 267"/>
                <a:gd name="T50" fmla="*/ 2 w 300"/>
                <a:gd name="T51" fmla="*/ 54 h 267"/>
                <a:gd name="T52" fmla="*/ 10 w 300"/>
                <a:gd name="T53" fmla="*/ 36 h 267"/>
                <a:gd name="T54" fmla="*/ 23 w 300"/>
                <a:gd name="T55" fmla="*/ 21 h 267"/>
                <a:gd name="T56" fmla="*/ 39 w 300"/>
                <a:gd name="T57" fmla="*/ 9 h 267"/>
                <a:gd name="T58" fmla="*/ 57 w 300"/>
                <a:gd name="T59" fmla="*/ 2 h 267"/>
                <a:gd name="T60" fmla="*/ 76 w 300"/>
                <a:gd name="T61"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0" h="267">
                  <a:moveTo>
                    <a:pt x="76" y="0"/>
                  </a:moveTo>
                  <a:lnTo>
                    <a:pt x="95" y="3"/>
                  </a:lnTo>
                  <a:lnTo>
                    <a:pt x="113" y="11"/>
                  </a:lnTo>
                  <a:lnTo>
                    <a:pt x="172" y="50"/>
                  </a:lnTo>
                  <a:lnTo>
                    <a:pt x="226" y="93"/>
                  </a:lnTo>
                  <a:lnTo>
                    <a:pt x="278" y="141"/>
                  </a:lnTo>
                  <a:lnTo>
                    <a:pt x="290" y="157"/>
                  </a:lnTo>
                  <a:lnTo>
                    <a:pt x="298" y="174"/>
                  </a:lnTo>
                  <a:lnTo>
                    <a:pt x="300" y="194"/>
                  </a:lnTo>
                  <a:lnTo>
                    <a:pt x="298" y="212"/>
                  </a:lnTo>
                  <a:lnTo>
                    <a:pt x="290" y="231"/>
                  </a:lnTo>
                  <a:lnTo>
                    <a:pt x="278" y="245"/>
                  </a:lnTo>
                  <a:lnTo>
                    <a:pt x="262" y="258"/>
                  </a:lnTo>
                  <a:lnTo>
                    <a:pt x="245" y="265"/>
                  </a:lnTo>
                  <a:lnTo>
                    <a:pt x="225" y="267"/>
                  </a:lnTo>
                  <a:lnTo>
                    <a:pt x="207" y="265"/>
                  </a:lnTo>
                  <a:lnTo>
                    <a:pt x="188" y="258"/>
                  </a:lnTo>
                  <a:lnTo>
                    <a:pt x="172" y="245"/>
                  </a:lnTo>
                  <a:lnTo>
                    <a:pt x="129" y="206"/>
                  </a:lnTo>
                  <a:lnTo>
                    <a:pt x="84" y="171"/>
                  </a:lnTo>
                  <a:lnTo>
                    <a:pt x="36" y="138"/>
                  </a:lnTo>
                  <a:lnTo>
                    <a:pt x="21" y="126"/>
                  </a:lnTo>
                  <a:lnTo>
                    <a:pt x="9" y="111"/>
                  </a:lnTo>
                  <a:lnTo>
                    <a:pt x="2" y="92"/>
                  </a:lnTo>
                  <a:lnTo>
                    <a:pt x="0" y="74"/>
                  </a:lnTo>
                  <a:lnTo>
                    <a:pt x="2" y="54"/>
                  </a:lnTo>
                  <a:lnTo>
                    <a:pt x="10" y="36"/>
                  </a:lnTo>
                  <a:lnTo>
                    <a:pt x="23" y="21"/>
                  </a:lnTo>
                  <a:lnTo>
                    <a:pt x="39" y="9"/>
                  </a:lnTo>
                  <a:lnTo>
                    <a:pt x="57" y="2"/>
                  </a:lnTo>
                  <a:lnTo>
                    <a:pt x="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18"/>
            <p:cNvSpPr>
              <a:spLocks/>
            </p:cNvSpPr>
            <p:nvPr/>
          </p:nvSpPr>
          <p:spPr bwMode="auto">
            <a:xfrm>
              <a:off x="1046163" y="2492375"/>
              <a:ext cx="222250" cy="101600"/>
            </a:xfrm>
            <a:custGeom>
              <a:avLst/>
              <a:gdLst>
                <a:gd name="T0" fmla="*/ 638 w 838"/>
                <a:gd name="T1" fmla="*/ 0 h 382"/>
                <a:gd name="T2" fmla="*/ 706 w 838"/>
                <a:gd name="T3" fmla="*/ 2 h 382"/>
                <a:gd name="T4" fmla="*/ 776 w 838"/>
                <a:gd name="T5" fmla="*/ 10 h 382"/>
                <a:gd name="T6" fmla="*/ 795 w 838"/>
                <a:gd name="T7" fmla="*/ 16 h 382"/>
                <a:gd name="T8" fmla="*/ 811 w 838"/>
                <a:gd name="T9" fmla="*/ 26 h 382"/>
                <a:gd name="T10" fmla="*/ 824 w 838"/>
                <a:gd name="T11" fmla="*/ 40 h 382"/>
                <a:gd name="T12" fmla="*/ 833 w 838"/>
                <a:gd name="T13" fmla="*/ 56 h 382"/>
                <a:gd name="T14" fmla="*/ 838 w 838"/>
                <a:gd name="T15" fmla="*/ 75 h 382"/>
                <a:gd name="T16" fmla="*/ 838 w 838"/>
                <a:gd name="T17" fmla="*/ 95 h 382"/>
                <a:gd name="T18" fmla="*/ 832 w 838"/>
                <a:gd name="T19" fmla="*/ 114 h 382"/>
                <a:gd name="T20" fmla="*/ 822 w 838"/>
                <a:gd name="T21" fmla="*/ 131 h 382"/>
                <a:gd name="T22" fmla="*/ 808 w 838"/>
                <a:gd name="T23" fmla="*/ 144 h 382"/>
                <a:gd name="T24" fmla="*/ 792 w 838"/>
                <a:gd name="T25" fmla="*/ 153 h 382"/>
                <a:gd name="T26" fmla="*/ 772 w 838"/>
                <a:gd name="T27" fmla="*/ 158 h 382"/>
                <a:gd name="T28" fmla="*/ 752 w 838"/>
                <a:gd name="T29" fmla="*/ 158 h 382"/>
                <a:gd name="T30" fmla="*/ 690 w 838"/>
                <a:gd name="T31" fmla="*/ 151 h 382"/>
                <a:gd name="T32" fmla="*/ 628 w 838"/>
                <a:gd name="T33" fmla="*/ 148 h 382"/>
                <a:gd name="T34" fmla="*/ 567 w 838"/>
                <a:gd name="T35" fmla="*/ 153 h 382"/>
                <a:gd name="T36" fmla="*/ 505 w 838"/>
                <a:gd name="T37" fmla="*/ 162 h 382"/>
                <a:gd name="T38" fmla="*/ 445 w 838"/>
                <a:gd name="T39" fmla="*/ 176 h 382"/>
                <a:gd name="T40" fmla="*/ 386 w 838"/>
                <a:gd name="T41" fmla="*/ 194 h 382"/>
                <a:gd name="T42" fmla="*/ 330 w 838"/>
                <a:gd name="T43" fmla="*/ 219 h 382"/>
                <a:gd name="T44" fmla="*/ 274 w 838"/>
                <a:gd name="T45" fmla="*/ 248 h 382"/>
                <a:gd name="T46" fmla="*/ 222 w 838"/>
                <a:gd name="T47" fmla="*/ 281 h 382"/>
                <a:gd name="T48" fmla="*/ 173 w 838"/>
                <a:gd name="T49" fmla="*/ 319 h 382"/>
                <a:gd name="T50" fmla="*/ 127 w 838"/>
                <a:gd name="T51" fmla="*/ 360 h 382"/>
                <a:gd name="T52" fmla="*/ 110 w 838"/>
                <a:gd name="T53" fmla="*/ 373 h 382"/>
                <a:gd name="T54" fmla="*/ 93 w 838"/>
                <a:gd name="T55" fmla="*/ 380 h 382"/>
                <a:gd name="T56" fmla="*/ 75 w 838"/>
                <a:gd name="T57" fmla="*/ 382 h 382"/>
                <a:gd name="T58" fmla="*/ 55 w 838"/>
                <a:gd name="T59" fmla="*/ 380 h 382"/>
                <a:gd name="T60" fmla="*/ 38 w 838"/>
                <a:gd name="T61" fmla="*/ 373 h 382"/>
                <a:gd name="T62" fmla="*/ 21 w 838"/>
                <a:gd name="T63" fmla="*/ 360 h 382"/>
                <a:gd name="T64" fmla="*/ 9 w 838"/>
                <a:gd name="T65" fmla="*/ 346 h 382"/>
                <a:gd name="T66" fmla="*/ 2 w 838"/>
                <a:gd name="T67" fmla="*/ 327 h 382"/>
                <a:gd name="T68" fmla="*/ 0 w 838"/>
                <a:gd name="T69" fmla="*/ 309 h 382"/>
                <a:gd name="T70" fmla="*/ 2 w 838"/>
                <a:gd name="T71" fmla="*/ 289 h 382"/>
                <a:gd name="T72" fmla="*/ 9 w 838"/>
                <a:gd name="T73" fmla="*/ 272 h 382"/>
                <a:gd name="T74" fmla="*/ 21 w 838"/>
                <a:gd name="T75" fmla="*/ 256 h 382"/>
                <a:gd name="T76" fmla="*/ 72 w 838"/>
                <a:gd name="T77" fmla="*/ 208 h 382"/>
                <a:gd name="T78" fmla="*/ 127 w 838"/>
                <a:gd name="T79" fmla="*/ 166 h 382"/>
                <a:gd name="T80" fmla="*/ 183 w 838"/>
                <a:gd name="T81" fmla="*/ 128 h 382"/>
                <a:gd name="T82" fmla="*/ 243 w 838"/>
                <a:gd name="T83" fmla="*/ 95 h 382"/>
                <a:gd name="T84" fmla="*/ 306 w 838"/>
                <a:gd name="T85" fmla="*/ 67 h 382"/>
                <a:gd name="T86" fmla="*/ 369 w 838"/>
                <a:gd name="T87" fmla="*/ 42 h 382"/>
                <a:gd name="T88" fmla="*/ 435 w 838"/>
                <a:gd name="T89" fmla="*/ 24 h 382"/>
                <a:gd name="T90" fmla="*/ 502 w 838"/>
                <a:gd name="T91" fmla="*/ 11 h 382"/>
                <a:gd name="T92" fmla="*/ 569 w 838"/>
                <a:gd name="T93" fmla="*/ 2 h 382"/>
                <a:gd name="T94" fmla="*/ 638 w 838"/>
                <a:gd name="T95" fmla="*/ 0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38" h="382">
                  <a:moveTo>
                    <a:pt x="638" y="0"/>
                  </a:moveTo>
                  <a:lnTo>
                    <a:pt x="706" y="2"/>
                  </a:lnTo>
                  <a:lnTo>
                    <a:pt x="776" y="10"/>
                  </a:lnTo>
                  <a:lnTo>
                    <a:pt x="795" y="16"/>
                  </a:lnTo>
                  <a:lnTo>
                    <a:pt x="811" y="26"/>
                  </a:lnTo>
                  <a:lnTo>
                    <a:pt x="824" y="40"/>
                  </a:lnTo>
                  <a:lnTo>
                    <a:pt x="833" y="56"/>
                  </a:lnTo>
                  <a:lnTo>
                    <a:pt x="838" y="75"/>
                  </a:lnTo>
                  <a:lnTo>
                    <a:pt x="838" y="95"/>
                  </a:lnTo>
                  <a:lnTo>
                    <a:pt x="832" y="114"/>
                  </a:lnTo>
                  <a:lnTo>
                    <a:pt x="822" y="131"/>
                  </a:lnTo>
                  <a:lnTo>
                    <a:pt x="808" y="144"/>
                  </a:lnTo>
                  <a:lnTo>
                    <a:pt x="792" y="153"/>
                  </a:lnTo>
                  <a:lnTo>
                    <a:pt x="772" y="158"/>
                  </a:lnTo>
                  <a:lnTo>
                    <a:pt x="752" y="158"/>
                  </a:lnTo>
                  <a:lnTo>
                    <a:pt x="690" y="151"/>
                  </a:lnTo>
                  <a:lnTo>
                    <a:pt x="628" y="148"/>
                  </a:lnTo>
                  <a:lnTo>
                    <a:pt x="567" y="153"/>
                  </a:lnTo>
                  <a:lnTo>
                    <a:pt x="505" y="162"/>
                  </a:lnTo>
                  <a:lnTo>
                    <a:pt x="445" y="176"/>
                  </a:lnTo>
                  <a:lnTo>
                    <a:pt x="386" y="194"/>
                  </a:lnTo>
                  <a:lnTo>
                    <a:pt x="330" y="219"/>
                  </a:lnTo>
                  <a:lnTo>
                    <a:pt x="274" y="248"/>
                  </a:lnTo>
                  <a:lnTo>
                    <a:pt x="222" y="281"/>
                  </a:lnTo>
                  <a:lnTo>
                    <a:pt x="173" y="319"/>
                  </a:lnTo>
                  <a:lnTo>
                    <a:pt x="127" y="360"/>
                  </a:lnTo>
                  <a:lnTo>
                    <a:pt x="110" y="373"/>
                  </a:lnTo>
                  <a:lnTo>
                    <a:pt x="93" y="380"/>
                  </a:lnTo>
                  <a:lnTo>
                    <a:pt x="75" y="382"/>
                  </a:lnTo>
                  <a:lnTo>
                    <a:pt x="55" y="380"/>
                  </a:lnTo>
                  <a:lnTo>
                    <a:pt x="38" y="373"/>
                  </a:lnTo>
                  <a:lnTo>
                    <a:pt x="21" y="360"/>
                  </a:lnTo>
                  <a:lnTo>
                    <a:pt x="9" y="346"/>
                  </a:lnTo>
                  <a:lnTo>
                    <a:pt x="2" y="327"/>
                  </a:lnTo>
                  <a:lnTo>
                    <a:pt x="0" y="309"/>
                  </a:lnTo>
                  <a:lnTo>
                    <a:pt x="2" y="289"/>
                  </a:lnTo>
                  <a:lnTo>
                    <a:pt x="9" y="272"/>
                  </a:lnTo>
                  <a:lnTo>
                    <a:pt x="21" y="256"/>
                  </a:lnTo>
                  <a:lnTo>
                    <a:pt x="72" y="208"/>
                  </a:lnTo>
                  <a:lnTo>
                    <a:pt x="127" y="166"/>
                  </a:lnTo>
                  <a:lnTo>
                    <a:pt x="183" y="128"/>
                  </a:lnTo>
                  <a:lnTo>
                    <a:pt x="243" y="95"/>
                  </a:lnTo>
                  <a:lnTo>
                    <a:pt x="306" y="67"/>
                  </a:lnTo>
                  <a:lnTo>
                    <a:pt x="369" y="42"/>
                  </a:lnTo>
                  <a:lnTo>
                    <a:pt x="435" y="24"/>
                  </a:lnTo>
                  <a:lnTo>
                    <a:pt x="502" y="11"/>
                  </a:lnTo>
                  <a:lnTo>
                    <a:pt x="569" y="2"/>
                  </a:lnTo>
                  <a:lnTo>
                    <a:pt x="6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19"/>
            <p:cNvSpPr>
              <a:spLocks/>
            </p:cNvSpPr>
            <p:nvPr/>
          </p:nvSpPr>
          <p:spPr bwMode="auto">
            <a:xfrm>
              <a:off x="1046163" y="2852738"/>
              <a:ext cx="77788" cy="69850"/>
            </a:xfrm>
            <a:custGeom>
              <a:avLst/>
              <a:gdLst>
                <a:gd name="T0" fmla="*/ 75 w 292"/>
                <a:gd name="T1" fmla="*/ 0 h 263"/>
                <a:gd name="T2" fmla="*/ 93 w 292"/>
                <a:gd name="T3" fmla="*/ 4 h 263"/>
                <a:gd name="T4" fmla="*/ 110 w 292"/>
                <a:gd name="T5" fmla="*/ 11 h 263"/>
                <a:gd name="T6" fmla="*/ 127 w 292"/>
                <a:gd name="T7" fmla="*/ 22 h 263"/>
                <a:gd name="T8" fmla="*/ 168 w 292"/>
                <a:gd name="T9" fmla="*/ 60 h 263"/>
                <a:gd name="T10" fmla="*/ 211 w 292"/>
                <a:gd name="T11" fmla="*/ 95 h 263"/>
                <a:gd name="T12" fmla="*/ 257 w 292"/>
                <a:gd name="T13" fmla="*/ 126 h 263"/>
                <a:gd name="T14" fmla="*/ 272 w 292"/>
                <a:gd name="T15" fmla="*/ 139 h 263"/>
                <a:gd name="T16" fmla="*/ 284 w 292"/>
                <a:gd name="T17" fmla="*/ 155 h 263"/>
                <a:gd name="T18" fmla="*/ 289 w 292"/>
                <a:gd name="T19" fmla="*/ 172 h 263"/>
                <a:gd name="T20" fmla="*/ 292 w 292"/>
                <a:gd name="T21" fmla="*/ 192 h 263"/>
                <a:gd name="T22" fmla="*/ 289 w 292"/>
                <a:gd name="T23" fmla="*/ 210 h 263"/>
                <a:gd name="T24" fmla="*/ 280 w 292"/>
                <a:gd name="T25" fmla="*/ 229 h 263"/>
                <a:gd name="T26" fmla="*/ 269 w 292"/>
                <a:gd name="T27" fmla="*/ 244 h 263"/>
                <a:gd name="T28" fmla="*/ 252 w 292"/>
                <a:gd name="T29" fmla="*/ 255 h 263"/>
                <a:gd name="T30" fmla="*/ 235 w 292"/>
                <a:gd name="T31" fmla="*/ 261 h 263"/>
                <a:gd name="T32" fmla="*/ 217 w 292"/>
                <a:gd name="T33" fmla="*/ 263 h 263"/>
                <a:gd name="T34" fmla="*/ 197 w 292"/>
                <a:gd name="T35" fmla="*/ 261 h 263"/>
                <a:gd name="T36" fmla="*/ 177 w 292"/>
                <a:gd name="T37" fmla="*/ 253 h 263"/>
                <a:gd name="T38" fmla="*/ 123 w 292"/>
                <a:gd name="T39" fmla="*/ 215 h 263"/>
                <a:gd name="T40" fmla="*/ 70 w 292"/>
                <a:gd name="T41" fmla="*/ 173 h 263"/>
                <a:gd name="T42" fmla="*/ 21 w 292"/>
                <a:gd name="T43" fmla="*/ 128 h 263"/>
                <a:gd name="T44" fmla="*/ 9 w 292"/>
                <a:gd name="T45" fmla="*/ 112 h 263"/>
                <a:gd name="T46" fmla="*/ 2 w 292"/>
                <a:gd name="T47" fmla="*/ 95 h 263"/>
                <a:gd name="T48" fmla="*/ 0 w 292"/>
                <a:gd name="T49" fmla="*/ 75 h 263"/>
                <a:gd name="T50" fmla="*/ 2 w 292"/>
                <a:gd name="T51" fmla="*/ 57 h 263"/>
                <a:gd name="T52" fmla="*/ 9 w 292"/>
                <a:gd name="T53" fmla="*/ 38 h 263"/>
                <a:gd name="T54" fmla="*/ 21 w 292"/>
                <a:gd name="T55" fmla="*/ 22 h 263"/>
                <a:gd name="T56" fmla="*/ 38 w 292"/>
                <a:gd name="T57" fmla="*/ 11 h 263"/>
                <a:gd name="T58" fmla="*/ 55 w 292"/>
                <a:gd name="T59" fmla="*/ 4 h 263"/>
                <a:gd name="T60" fmla="*/ 75 w 292"/>
                <a:gd name="T61"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2" h="263">
                  <a:moveTo>
                    <a:pt x="75" y="0"/>
                  </a:moveTo>
                  <a:lnTo>
                    <a:pt x="93" y="4"/>
                  </a:lnTo>
                  <a:lnTo>
                    <a:pt x="110" y="11"/>
                  </a:lnTo>
                  <a:lnTo>
                    <a:pt x="127" y="22"/>
                  </a:lnTo>
                  <a:lnTo>
                    <a:pt x="168" y="60"/>
                  </a:lnTo>
                  <a:lnTo>
                    <a:pt x="211" y="95"/>
                  </a:lnTo>
                  <a:lnTo>
                    <a:pt x="257" y="126"/>
                  </a:lnTo>
                  <a:lnTo>
                    <a:pt x="272" y="139"/>
                  </a:lnTo>
                  <a:lnTo>
                    <a:pt x="284" y="155"/>
                  </a:lnTo>
                  <a:lnTo>
                    <a:pt x="289" y="172"/>
                  </a:lnTo>
                  <a:lnTo>
                    <a:pt x="292" y="192"/>
                  </a:lnTo>
                  <a:lnTo>
                    <a:pt x="289" y="210"/>
                  </a:lnTo>
                  <a:lnTo>
                    <a:pt x="280" y="229"/>
                  </a:lnTo>
                  <a:lnTo>
                    <a:pt x="269" y="244"/>
                  </a:lnTo>
                  <a:lnTo>
                    <a:pt x="252" y="255"/>
                  </a:lnTo>
                  <a:lnTo>
                    <a:pt x="235" y="261"/>
                  </a:lnTo>
                  <a:lnTo>
                    <a:pt x="217" y="263"/>
                  </a:lnTo>
                  <a:lnTo>
                    <a:pt x="197" y="261"/>
                  </a:lnTo>
                  <a:lnTo>
                    <a:pt x="177" y="253"/>
                  </a:lnTo>
                  <a:lnTo>
                    <a:pt x="123" y="215"/>
                  </a:lnTo>
                  <a:lnTo>
                    <a:pt x="70" y="173"/>
                  </a:lnTo>
                  <a:lnTo>
                    <a:pt x="21" y="128"/>
                  </a:lnTo>
                  <a:lnTo>
                    <a:pt x="9" y="112"/>
                  </a:lnTo>
                  <a:lnTo>
                    <a:pt x="2" y="95"/>
                  </a:lnTo>
                  <a:lnTo>
                    <a:pt x="0" y="75"/>
                  </a:lnTo>
                  <a:lnTo>
                    <a:pt x="2" y="57"/>
                  </a:lnTo>
                  <a:lnTo>
                    <a:pt x="9" y="38"/>
                  </a:lnTo>
                  <a:lnTo>
                    <a:pt x="21" y="22"/>
                  </a:lnTo>
                  <a:lnTo>
                    <a:pt x="38" y="11"/>
                  </a:lnTo>
                  <a:lnTo>
                    <a:pt x="55" y="4"/>
                  </a:lnTo>
                  <a:lnTo>
                    <a:pt x="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0"/>
            <p:cNvSpPr>
              <a:spLocks/>
            </p:cNvSpPr>
            <p:nvPr/>
          </p:nvSpPr>
          <p:spPr bwMode="auto">
            <a:xfrm>
              <a:off x="1171575" y="2852738"/>
              <a:ext cx="214313" cy="101600"/>
            </a:xfrm>
            <a:custGeom>
              <a:avLst/>
              <a:gdLst>
                <a:gd name="T0" fmla="*/ 735 w 810"/>
                <a:gd name="T1" fmla="*/ 0 h 384"/>
                <a:gd name="T2" fmla="*/ 755 w 810"/>
                <a:gd name="T3" fmla="*/ 4 h 384"/>
                <a:gd name="T4" fmla="*/ 772 w 810"/>
                <a:gd name="T5" fmla="*/ 11 h 384"/>
                <a:gd name="T6" fmla="*/ 788 w 810"/>
                <a:gd name="T7" fmla="*/ 22 h 384"/>
                <a:gd name="T8" fmla="*/ 800 w 810"/>
                <a:gd name="T9" fmla="*/ 38 h 384"/>
                <a:gd name="T10" fmla="*/ 808 w 810"/>
                <a:gd name="T11" fmla="*/ 57 h 384"/>
                <a:gd name="T12" fmla="*/ 810 w 810"/>
                <a:gd name="T13" fmla="*/ 75 h 384"/>
                <a:gd name="T14" fmla="*/ 808 w 810"/>
                <a:gd name="T15" fmla="*/ 95 h 384"/>
                <a:gd name="T16" fmla="*/ 800 w 810"/>
                <a:gd name="T17" fmla="*/ 112 h 384"/>
                <a:gd name="T18" fmla="*/ 788 w 810"/>
                <a:gd name="T19" fmla="*/ 128 h 384"/>
                <a:gd name="T20" fmla="*/ 736 w 810"/>
                <a:gd name="T21" fmla="*/ 176 h 384"/>
                <a:gd name="T22" fmla="*/ 682 w 810"/>
                <a:gd name="T23" fmla="*/ 218 h 384"/>
                <a:gd name="T24" fmla="*/ 626 w 810"/>
                <a:gd name="T25" fmla="*/ 256 h 384"/>
                <a:gd name="T26" fmla="*/ 566 w 810"/>
                <a:gd name="T27" fmla="*/ 290 h 384"/>
                <a:gd name="T28" fmla="*/ 504 w 810"/>
                <a:gd name="T29" fmla="*/ 319 h 384"/>
                <a:gd name="T30" fmla="*/ 440 w 810"/>
                <a:gd name="T31" fmla="*/ 342 h 384"/>
                <a:gd name="T32" fmla="*/ 375 w 810"/>
                <a:gd name="T33" fmla="*/ 360 h 384"/>
                <a:gd name="T34" fmla="*/ 308 w 810"/>
                <a:gd name="T35" fmla="*/ 374 h 384"/>
                <a:gd name="T36" fmla="*/ 240 w 810"/>
                <a:gd name="T37" fmla="*/ 382 h 384"/>
                <a:gd name="T38" fmla="*/ 171 w 810"/>
                <a:gd name="T39" fmla="*/ 384 h 384"/>
                <a:gd name="T40" fmla="*/ 119 w 810"/>
                <a:gd name="T41" fmla="*/ 383 h 384"/>
                <a:gd name="T42" fmla="*/ 66 w 810"/>
                <a:gd name="T43" fmla="*/ 378 h 384"/>
                <a:gd name="T44" fmla="*/ 46 w 810"/>
                <a:gd name="T45" fmla="*/ 373 h 384"/>
                <a:gd name="T46" fmla="*/ 30 w 810"/>
                <a:gd name="T47" fmla="*/ 363 h 384"/>
                <a:gd name="T48" fmla="*/ 16 w 810"/>
                <a:gd name="T49" fmla="*/ 350 h 384"/>
                <a:gd name="T50" fmla="*/ 5 w 810"/>
                <a:gd name="T51" fmla="*/ 333 h 384"/>
                <a:gd name="T52" fmla="*/ 1 w 810"/>
                <a:gd name="T53" fmla="*/ 315 h 384"/>
                <a:gd name="T54" fmla="*/ 0 w 810"/>
                <a:gd name="T55" fmla="*/ 295 h 384"/>
                <a:gd name="T56" fmla="*/ 5 w 810"/>
                <a:gd name="T57" fmla="*/ 276 h 384"/>
                <a:gd name="T58" fmla="*/ 15 w 810"/>
                <a:gd name="T59" fmla="*/ 259 h 384"/>
                <a:gd name="T60" fmla="*/ 29 w 810"/>
                <a:gd name="T61" fmla="*/ 246 h 384"/>
                <a:gd name="T62" fmla="*/ 45 w 810"/>
                <a:gd name="T63" fmla="*/ 236 h 384"/>
                <a:gd name="T64" fmla="*/ 63 w 810"/>
                <a:gd name="T65" fmla="*/ 230 h 384"/>
                <a:gd name="T66" fmla="*/ 83 w 810"/>
                <a:gd name="T67" fmla="*/ 230 h 384"/>
                <a:gd name="T68" fmla="*/ 150 w 810"/>
                <a:gd name="T69" fmla="*/ 234 h 384"/>
                <a:gd name="T70" fmla="*/ 216 w 810"/>
                <a:gd name="T71" fmla="*/ 233 h 384"/>
                <a:gd name="T72" fmla="*/ 281 w 810"/>
                <a:gd name="T73" fmla="*/ 226 h 384"/>
                <a:gd name="T74" fmla="*/ 345 w 810"/>
                <a:gd name="T75" fmla="*/ 214 h 384"/>
                <a:gd name="T76" fmla="*/ 407 w 810"/>
                <a:gd name="T77" fmla="*/ 195 h 384"/>
                <a:gd name="T78" fmla="*/ 467 w 810"/>
                <a:gd name="T79" fmla="*/ 171 h 384"/>
                <a:gd name="T80" fmla="*/ 525 w 810"/>
                <a:gd name="T81" fmla="*/ 142 h 384"/>
                <a:gd name="T82" fmla="*/ 581 w 810"/>
                <a:gd name="T83" fmla="*/ 108 h 384"/>
                <a:gd name="T84" fmla="*/ 634 w 810"/>
                <a:gd name="T85" fmla="*/ 67 h 384"/>
                <a:gd name="T86" fmla="*/ 682 w 810"/>
                <a:gd name="T87" fmla="*/ 22 h 384"/>
                <a:gd name="T88" fmla="*/ 698 w 810"/>
                <a:gd name="T89" fmla="*/ 11 h 384"/>
                <a:gd name="T90" fmla="*/ 717 w 810"/>
                <a:gd name="T91" fmla="*/ 4 h 384"/>
                <a:gd name="T92" fmla="*/ 735 w 810"/>
                <a:gd name="T93"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10" h="384">
                  <a:moveTo>
                    <a:pt x="735" y="0"/>
                  </a:moveTo>
                  <a:lnTo>
                    <a:pt x="755" y="4"/>
                  </a:lnTo>
                  <a:lnTo>
                    <a:pt x="772" y="11"/>
                  </a:lnTo>
                  <a:lnTo>
                    <a:pt x="788" y="22"/>
                  </a:lnTo>
                  <a:lnTo>
                    <a:pt x="800" y="38"/>
                  </a:lnTo>
                  <a:lnTo>
                    <a:pt x="808" y="57"/>
                  </a:lnTo>
                  <a:lnTo>
                    <a:pt x="810" y="75"/>
                  </a:lnTo>
                  <a:lnTo>
                    <a:pt x="808" y="95"/>
                  </a:lnTo>
                  <a:lnTo>
                    <a:pt x="800" y="112"/>
                  </a:lnTo>
                  <a:lnTo>
                    <a:pt x="788" y="128"/>
                  </a:lnTo>
                  <a:lnTo>
                    <a:pt x="736" y="176"/>
                  </a:lnTo>
                  <a:lnTo>
                    <a:pt x="682" y="218"/>
                  </a:lnTo>
                  <a:lnTo>
                    <a:pt x="626" y="256"/>
                  </a:lnTo>
                  <a:lnTo>
                    <a:pt x="566" y="290"/>
                  </a:lnTo>
                  <a:lnTo>
                    <a:pt x="504" y="319"/>
                  </a:lnTo>
                  <a:lnTo>
                    <a:pt x="440" y="342"/>
                  </a:lnTo>
                  <a:lnTo>
                    <a:pt x="375" y="360"/>
                  </a:lnTo>
                  <a:lnTo>
                    <a:pt x="308" y="374"/>
                  </a:lnTo>
                  <a:lnTo>
                    <a:pt x="240" y="382"/>
                  </a:lnTo>
                  <a:lnTo>
                    <a:pt x="171" y="384"/>
                  </a:lnTo>
                  <a:lnTo>
                    <a:pt x="119" y="383"/>
                  </a:lnTo>
                  <a:lnTo>
                    <a:pt x="66" y="378"/>
                  </a:lnTo>
                  <a:lnTo>
                    <a:pt x="46" y="373"/>
                  </a:lnTo>
                  <a:lnTo>
                    <a:pt x="30" y="363"/>
                  </a:lnTo>
                  <a:lnTo>
                    <a:pt x="16" y="350"/>
                  </a:lnTo>
                  <a:lnTo>
                    <a:pt x="5" y="333"/>
                  </a:lnTo>
                  <a:lnTo>
                    <a:pt x="1" y="315"/>
                  </a:lnTo>
                  <a:lnTo>
                    <a:pt x="0" y="295"/>
                  </a:lnTo>
                  <a:lnTo>
                    <a:pt x="5" y="276"/>
                  </a:lnTo>
                  <a:lnTo>
                    <a:pt x="15" y="259"/>
                  </a:lnTo>
                  <a:lnTo>
                    <a:pt x="29" y="246"/>
                  </a:lnTo>
                  <a:lnTo>
                    <a:pt x="45" y="236"/>
                  </a:lnTo>
                  <a:lnTo>
                    <a:pt x="63" y="230"/>
                  </a:lnTo>
                  <a:lnTo>
                    <a:pt x="83" y="230"/>
                  </a:lnTo>
                  <a:lnTo>
                    <a:pt x="150" y="234"/>
                  </a:lnTo>
                  <a:lnTo>
                    <a:pt x="216" y="233"/>
                  </a:lnTo>
                  <a:lnTo>
                    <a:pt x="281" y="226"/>
                  </a:lnTo>
                  <a:lnTo>
                    <a:pt x="345" y="214"/>
                  </a:lnTo>
                  <a:lnTo>
                    <a:pt x="407" y="195"/>
                  </a:lnTo>
                  <a:lnTo>
                    <a:pt x="467" y="171"/>
                  </a:lnTo>
                  <a:lnTo>
                    <a:pt x="525" y="142"/>
                  </a:lnTo>
                  <a:lnTo>
                    <a:pt x="581" y="108"/>
                  </a:lnTo>
                  <a:lnTo>
                    <a:pt x="634" y="67"/>
                  </a:lnTo>
                  <a:lnTo>
                    <a:pt x="682" y="22"/>
                  </a:lnTo>
                  <a:lnTo>
                    <a:pt x="698" y="11"/>
                  </a:lnTo>
                  <a:lnTo>
                    <a:pt x="717" y="4"/>
                  </a:lnTo>
                  <a:lnTo>
                    <a:pt x="7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1"/>
            <p:cNvSpPr>
              <a:spLocks noEditPoints="1"/>
            </p:cNvSpPr>
            <p:nvPr/>
          </p:nvSpPr>
          <p:spPr bwMode="auto">
            <a:xfrm>
              <a:off x="838200" y="2346325"/>
              <a:ext cx="1001713" cy="1000125"/>
            </a:xfrm>
            <a:custGeom>
              <a:avLst/>
              <a:gdLst>
                <a:gd name="T0" fmla="*/ 3410 w 3786"/>
                <a:gd name="T1" fmla="*/ 3616 h 3779"/>
                <a:gd name="T2" fmla="*/ 3544 w 3786"/>
                <a:gd name="T3" fmla="*/ 3616 h 3779"/>
                <a:gd name="T4" fmla="*/ 3632 w 3786"/>
                <a:gd name="T5" fmla="*/ 3511 h 3779"/>
                <a:gd name="T6" fmla="*/ 3609 w 3786"/>
                <a:gd name="T7" fmla="*/ 3379 h 3779"/>
                <a:gd name="T8" fmla="*/ 2415 w 3786"/>
                <a:gd name="T9" fmla="*/ 2458 h 3779"/>
                <a:gd name="T10" fmla="*/ 1343 w 3786"/>
                <a:gd name="T11" fmla="*/ 151 h 3779"/>
                <a:gd name="T12" fmla="*/ 938 w 3786"/>
                <a:gd name="T13" fmla="*/ 244 h 3779"/>
                <a:gd name="T14" fmla="*/ 585 w 3786"/>
                <a:gd name="T15" fmla="*/ 464 h 3779"/>
                <a:gd name="T16" fmla="*/ 319 w 3786"/>
                <a:gd name="T17" fmla="*/ 787 h 3779"/>
                <a:gd name="T18" fmla="*/ 172 w 3786"/>
                <a:gd name="T19" fmla="*/ 1174 h 3779"/>
                <a:gd name="T20" fmla="*/ 159 w 3786"/>
                <a:gd name="T21" fmla="*/ 1594 h 3779"/>
                <a:gd name="T22" fmla="*/ 279 w 3786"/>
                <a:gd name="T23" fmla="*/ 1990 h 3779"/>
                <a:gd name="T24" fmla="*/ 523 w 3786"/>
                <a:gd name="T25" fmla="*/ 2329 h 3779"/>
                <a:gd name="T26" fmla="*/ 863 w 3786"/>
                <a:gd name="T27" fmla="*/ 2572 h 3779"/>
                <a:gd name="T28" fmla="*/ 1260 w 3786"/>
                <a:gd name="T29" fmla="*/ 2692 h 3779"/>
                <a:gd name="T30" fmla="*/ 1680 w 3786"/>
                <a:gd name="T31" fmla="*/ 2678 h 3779"/>
                <a:gd name="T32" fmla="*/ 2067 w 3786"/>
                <a:gd name="T33" fmla="*/ 2533 h 3779"/>
                <a:gd name="T34" fmla="*/ 2392 w 3786"/>
                <a:gd name="T35" fmla="*/ 2267 h 3779"/>
                <a:gd name="T36" fmla="*/ 2612 w 3786"/>
                <a:gd name="T37" fmla="*/ 1914 h 3779"/>
                <a:gd name="T38" fmla="*/ 2706 w 3786"/>
                <a:gd name="T39" fmla="*/ 1511 h 3779"/>
                <a:gd name="T40" fmla="*/ 2665 w 3786"/>
                <a:gd name="T41" fmla="*/ 1093 h 3779"/>
                <a:gd name="T42" fmla="*/ 2494 w 3786"/>
                <a:gd name="T43" fmla="*/ 717 h 3779"/>
                <a:gd name="T44" fmla="*/ 2207 w 3786"/>
                <a:gd name="T45" fmla="*/ 410 h 3779"/>
                <a:gd name="T46" fmla="*/ 1841 w 3786"/>
                <a:gd name="T47" fmla="*/ 215 h 3779"/>
                <a:gd name="T48" fmla="*/ 1428 w 3786"/>
                <a:gd name="T49" fmla="*/ 147 h 3779"/>
                <a:gd name="T50" fmla="*/ 1733 w 3786"/>
                <a:gd name="T51" fmla="*/ 32 h 3779"/>
                <a:gd name="T52" fmla="*/ 2148 w 3786"/>
                <a:gd name="T53" fmla="*/ 192 h 3779"/>
                <a:gd name="T54" fmla="*/ 2504 w 3786"/>
                <a:gd name="T55" fmla="*/ 485 h 3779"/>
                <a:gd name="T56" fmla="*/ 2745 w 3786"/>
                <a:gd name="T57" fmla="*/ 868 h 3779"/>
                <a:gd name="T58" fmla="*/ 2851 w 3786"/>
                <a:gd name="T59" fmla="*/ 1295 h 3779"/>
                <a:gd name="T60" fmla="*/ 2825 w 3786"/>
                <a:gd name="T61" fmla="*/ 1732 h 3779"/>
                <a:gd name="T62" fmla="*/ 2663 w 3786"/>
                <a:gd name="T63" fmla="*/ 2145 h 3779"/>
                <a:gd name="T64" fmla="*/ 2702 w 3786"/>
                <a:gd name="T65" fmla="*/ 2336 h 3779"/>
                <a:gd name="T66" fmla="*/ 2792 w 3786"/>
                <a:gd name="T67" fmla="*/ 2349 h 3779"/>
                <a:gd name="T68" fmla="*/ 3776 w 3786"/>
                <a:gd name="T69" fmla="*/ 3392 h 3779"/>
                <a:gd name="T70" fmla="*/ 3765 w 3786"/>
                <a:gd name="T71" fmla="*/ 3587 h 3779"/>
                <a:gd name="T72" fmla="*/ 3629 w 3786"/>
                <a:gd name="T73" fmla="*/ 3739 h 3779"/>
                <a:gd name="T74" fmla="*/ 3437 w 3786"/>
                <a:gd name="T75" fmla="*/ 3777 h 3779"/>
                <a:gd name="T76" fmla="*/ 3258 w 3786"/>
                <a:gd name="T77" fmla="*/ 3689 h 3779"/>
                <a:gd name="T78" fmla="*/ 2334 w 3786"/>
                <a:gd name="T79" fmla="*/ 2714 h 3779"/>
                <a:gd name="T80" fmla="*/ 2222 w 3786"/>
                <a:gd name="T81" fmla="*/ 2613 h 3779"/>
                <a:gd name="T82" fmla="*/ 1794 w 3786"/>
                <a:gd name="T83" fmla="*/ 2804 h 3779"/>
                <a:gd name="T84" fmla="*/ 1344 w 3786"/>
                <a:gd name="T85" fmla="*/ 2849 h 3779"/>
                <a:gd name="T86" fmla="*/ 930 w 3786"/>
                <a:gd name="T87" fmla="*/ 2763 h 3779"/>
                <a:gd name="T88" fmla="*/ 552 w 3786"/>
                <a:gd name="T89" fmla="*/ 2553 h 3779"/>
                <a:gd name="T90" fmla="*/ 240 w 3786"/>
                <a:gd name="T91" fmla="*/ 2220 h 3779"/>
                <a:gd name="T92" fmla="*/ 53 w 3786"/>
                <a:gd name="T93" fmla="*/ 1816 h 3779"/>
                <a:gd name="T94" fmla="*/ 0 w 3786"/>
                <a:gd name="T95" fmla="*/ 1382 h 3779"/>
                <a:gd name="T96" fmla="*/ 80 w 3786"/>
                <a:gd name="T97" fmla="*/ 951 h 3779"/>
                <a:gd name="T98" fmla="*/ 294 w 3786"/>
                <a:gd name="T99" fmla="*/ 556 h 3779"/>
                <a:gd name="T100" fmla="*/ 632 w 3786"/>
                <a:gd name="T101" fmla="*/ 240 h 3779"/>
                <a:gd name="T102" fmla="*/ 1037 w 3786"/>
                <a:gd name="T103" fmla="*/ 53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786" h="3779">
                  <a:moveTo>
                    <a:pt x="2739" y="2507"/>
                  </a:moveTo>
                  <a:lnTo>
                    <a:pt x="2512" y="2734"/>
                  </a:lnTo>
                  <a:lnTo>
                    <a:pt x="3363" y="3583"/>
                  </a:lnTo>
                  <a:lnTo>
                    <a:pt x="3386" y="3602"/>
                  </a:lnTo>
                  <a:lnTo>
                    <a:pt x="3410" y="3616"/>
                  </a:lnTo>
                  <a:lnTo>
                    <a:pt x="3435" y="3625"/>
                  </a:lnTo>
                  <a:lnTo>
                    <a:pt x="3463" y="3629"/>
                  </a:lnTo>
                  <a:lnTo>
                    <a:pt x="3491" y="3629"/>
                  </a:lnTo>
                  <a:lnTo>
                    <a:pt x="3517" y="3625"/>
                  </a:lnTo>
                  <a:lnTo>
                    <a:pt x="3544" y="3616"/>
                  </a:lnTo>
                  <a:lnTo>
                    <a:pt x="3568" y="3602"/>
                  </a:lnTo>
                  <a:lnTo>
                    <a:pt x="3590" y="3583"/>
                  </a:lnTo>
                  <a:lnTo>
                    <a:pt x="3609" y="3561"/>
                  </a:lnTo>
                  <a:lnTo>
                    <a:pt x="3622" y="3537"/>
                  </a:lnTo>
                  <a:lnTo>
                    <a:pt x="3632" y="3511"/>
                  </a:lnTo>
                  <a:lnTo>
                    <a:pt x="3636" y="3484"/>
                  </a:lnTo>
                  <a:lnTo>
                    <a:pt x="3636" y="3457"/>
                  </a:lnTo>
                  <a:lnTo>
                    <a:pt x="3632" y="3429"/>
                  </a:lnTo>
                  <a:lnTo>
                    <a:pt x="3622" y="3404"/>
                  </a:lnTo>
                  <a:lnTo>
                    <a:pt x="3609" y="3379"/>
                  </a:lnTo>
                  <a:lnTo>
                    <a:pt x="3590" y="3356"/>
                  </a:lnTo>
                  <a:lnTo>
                    <a:pt x="2739" y="2507"/>
                  </a:lnTo>
                  <a:close/>
                  <a:moveTo>
                    <a:pt x="2463" y="2410"/>
                  </a:moveTo>
                  <a:lnTo>
                    <a:pt x="2439" y="2434"/>
                  </a:lnTo>
                  <a:lnTo>
                    <a:pt x="2415" y="2458"/>
                  </a:lnTo>
                  <a:lnTo>
                    <a:pt x="2495" y="2539"/>
                  </a:lnTo>
                  <a:lnTo>
                    <a:pt x="2544" y="2491"/>
                  </a:lnTo>
                  <a:lnTo>
                    <a:pt x="2463" y="2410"/>
                  </a:lnTo>
                  <a:close/>
                  <a:moveTo>
                    <a:pt x="1428" y="147"/>
                  </a:moveTo>
                  <a:lnTo>
                    <a:pt x="1343" y="151"/>
                  </a:lnTo>
                  <a:lnTo>
                    <a:pt x="1259" y="159"/>
                  </a:lnTo>
                  <a:lnTo>
                    <a:pt x="1177" y="172"/>
                  </a:lnTo>
                  <a:lnTo>
                    <a:pt x="1096" y="191"/>
                  </a:lnTo>
                  <a:lnTo>
                    <a:pt x="1016" y="215"/>
                  </a:lnTo>
                  <a:lnTo>
                    <a:pt x="938" y="244"/>
                  </a:lnTo>
                  <a:lnTo>
                    <a:pt x="863" y="278"/>
                  </a:lnTo>
                  <a:lnTo>
                    <a:pt x="789" y="318"/>
                  </a:lnTo>
                  <a:lnTo>
                    <a:pt x="718" y="361"/>
                  </a:lnTo>
                  <a:lnTo>
                    <a:pt x="650" y="410"/>
                  </a:lnTo>
                  <a:lnTo>
                    <a:pt x="585" y="464"/>
                  </a:lnTo>
                  <a:lnTo>
                    <a:pt x="523" y="522"/>
                  </a:lnTo>
                  <a:lnTo>
                    <a:pt x="465" y="584"/>
                  </a:lnTo>
                  <a:lnTo>
                    <a:pt x="411" y="649"/>
                  </a:lnTo>
                  <a:lnTo>
                    <a:pt x="363" y="717"/>
                  </a:lnTo>
                  <a:lnTo>
                    <a:pt x="319" y="787"/>
                  </a:lnTo>
                  <a:lnTo>
                    <a:pt x="279" y="861"/>
                  </a:lnTo>
                  <a:lnTo>
                    <a:pt x="245" y="936"/>
                  </a:lnTo>
                  <a:lnTo>
                    <a:pt x="216" y="1014"/>
                  </a:lnTo>
                  <a:lnTo>
                    <a:pt x="192" y="1093"/>
                  </a:lnTo>
                  <a:lnTo>
                    <a:pt x="172" y="1174"/>
                  </a:lnTo>
                  <a:lnTo>
                    <a:pt x="159" y="1257"/>
                  </a:lnTo>
                  <a:lnTo>
                    <a:pt x="151" y="1340"/>
                  </a:lnTo>
                  <a:lnTo>
                    <a:pt x="148" y="1425"/>
                  </a:lnTo>
                  <a:lnTo>
                    <a:pt x="151" y="1511"/>
                  </a:lnTo>
                  <a:lnTo>
                    <a:pt x="159" y="1594"/>
                  </a:lnTo>
                  <a:lnTo>
                    <a:pt x="172" y="1677"/>
                  </a:lnTo>
                  <a:lnTo>
                    <a:pt x="192" y="1757"/>
                  </a:lnTo>
                  <a:lnTo>
                    <a:pt x="216" y="1837"/>
                  </a:lnTo>
                  <a:lnTo>
                    <a:pt x="245" y="1914"/>
                  </a:lnTo>
                  <a:lnTo>
                    <a:pt x="279" y="1990"/>
                  </a:lnTo>
                  <a:lnTo>
                    <a:pt x="319" y="2063"/>
                  </a:lnTo>
                  <a:lnTo>
                    <a:pt x="363" y="2134"/>
                  </a:lnTo>
                  <a:lnTo>
                    <a:pt x="411" y="2202"/>
                  </a:lnTo>
                  <a:lnTo>
                    <a:pt x="465" y="2267"/>
                  </a:lnTo>
                  <a:lnTo>
                    <a:pt x="523" y="2329"/>
                  </a:lnTo>
                  <a:lnTo>
                    <a:pt x="585" y="2387"/>
                  </a:lnTo>
                  <a:lnTo>
                    <a:pt x="650" y="2441"/>
                  </a:lnTo>
                  <a:lnTo>
                    <a:pt x="718" y="2489"/>
                  </a:lnTo>
                  <a:lnTo>
                    <a:pt x="789" y="2533"/>
                  </a:lnTo>
                  <a:lnTo>
                    <a:pt x="863" y="2572"/>
                  </a:lnTo>
                  <a:lnTo>
                    <a:pt x="938" y="2607"/>
                  </a:lnTo>
                  <a:lnTo>
                    <a:pt x="1016" y="2636"/>
                  </a:lnTo>
                  <a:lnTo>
                    <a:pt x="1096" y="2660"/>
                  </a:lnTo>
                  <a:lnTo>
                    <a:pt x="1177" y="2678"/>
                  </a:lnTo>
                  <a:lnTo>
                    <a:pt x="1260" y="2692"/>
                  </a:lnTo>
                  <a:lnTo>
                    <a:pt x="1343" y="2700"/>
                  </a:lnTo>
                  <a:lnTo>
                    <a:pt x="1428" y="2704"/>
                  </a:lnTo>
                  <a:lnTo>
                    <a:pt x="1513" y="2700"/>
                  </a:lnTo>
                  <a:lnTo>
                    <a:pt x="1597" y="2692"/>
                  </a:lnTo>
                  <a:lnTo>
                    <a:pt x="1680" y="2678"/>
                  </a:lnTo>
                  <a:lnTo>
                    <a:pt x="1761" y="2660"/>
                  </a:lnTo>
                  <a:lnTo>
                    <a:pt x="1841" y="2636"/>
                  </a:lnTo>
                  <a:lnTo>
                    <a:pt x="1918" y="2607"/>
                  </a:lnTo>
                  <a:lnTo>
                    <a:pt x="1994" y="2572"/>
                  </a:lnTo>
                  <a:lnTo>
                    <a:pt x="2067" y="2533"/>
                  </a:lnTo>
                  <a:lnTo>
                    <a:pt x="2139" y="2489"/>
                  </a:lnTo>
                  <a:lnTo>
                    <a:pt x="2207" y="2441"/>
                  </a:lnTo>
                  <a:lnTo>
                    <a:pt x="2271" y="2387"/>
                  </a:lnTo>
                  <a:lnTo>
                    <a:pt x="2334" y="2329"/>
                  </a:lnTo>
                  <a:lnTo>
                    <a:pt x="2392" y="2267"/>
                  </a:lnTo>
                  <a:lnTo>
                    <a:pt x="2446" y="2202"/>
                  </a:lnTo>
                  <a:lnTo>
                    <a:pt x="2494" y="2134"/>
                  </a:lnTo>
                  <a:lnTo>
                    <a:pt x="2538" y="2063"/>
                  </a:lnTo>
                  <a:lnTo>
                    <a:pt x="2577" y="1990"/>
                  </a:lnTo>
                  <a:lnTo>
                    <a:pt x="2612" y="1914"/>
                  </a:lnTo>
                  <a:lnTo>
                    <a:pt x="2641" y="1837"/>
                  </a:lnTo>
                  <a:lnTo>
                    <a:pt x="2665" y="1757"/>
                  </a:lnTo>
                  <a:lnTo>
                    <a:pt x="2684" y="1677"/>
                  </a:lnTo>
                  <a:lnTo>
                    <a:pt x="2698" y="1594"/>
                  </a:lnTo>
                  <a:lnTo>
                    <a:pt x="2706" y="1511"/>
                  </a:lnTo>
                  <a:lnTo>
                    <a:pt x="2708" y="1425"/>
                  </a:lnTo>
                  <a:lnTo>
                    <a:pt x="2706" y="1340"/>
                  </a:lnTo>
                  <a:lnTo>
                    <a:pt x="2698" y="1257"/>
                  </a:lnTo>
                  <a:lnTo>
                    <a:pt x="2684" y="1174"/>
                  </a:lnTo>
                  <a:lnTo>
                    <a:pt x="2665" y="1093"/>
                  </a:lnTo>
                  <a:lnTo>
                    <a:pt x="2641" y="1014"/>
                  </a:lnTo>
                  <a:lnTo>
                    <a:pt x="2612" y="936"/>
                  </a:lnTo>
                  <a:lnTo>
                    <a:pt x="2577" y="861"/>
                  </a:lnTo>
                  <a:lnTo>
                    <a:pt x="2538" y="787"/>
                  </a:lnTo>
                  <a:lnTo>
                    <a:pt x="2494" y="717"/>
                  </a:lnTo>
                  <a:lnTo>
                    <a:pt x="2446" y="649"/>
                  </a:lnTo>
                  <a:lnTo>
                    <a:pt x="2392" y="584"/>
                  </a:lnTo>
                  <a:lnTo>
                    <a:pt x="2334" y="522"/>
                  </a:lnTo>
                  <a:lnTo>
                    <a:pt x="2271" y="464"/>
                  </a:lnTo>
                  <a:lnTo>
                    <a:pt x="2207" y="410"/>
                  </a:lnTo>
                  <a:lnTo>
                    <a:pt x="2139" y="361"/>
                  </a:lnTo>
                  <a:lnTo>
                    <a:pt x="2067" y="318"/>
                  </a:lnTo>
                  <a:lnTo>
                    <a:pt x="1994" y="278"/>
                  </a:lnTo>
                  <a:lnTo>
                    <a:pt x="1918" y="244"/>
                  </a:lnTo>
                  <a:lnTo>
                    <a:pt x="1841" y="215"/>
                  </a:lnTo>
                  <a:lnTo>
                    <a:pt x="1761" y="191"/>
                  </a:lnTo>
                  <a:lnTo>
                    <a:pt x="1680" y="172"/>
                  </a:lnTo>
                  <a:lnTo>
                    <a:pt x="1597" y="159"/>
                  </a:lnTo>
                  <a:lnTo>
                    <a:pt x="1513" y="151"/>
                  </a:lnTo>
                  <a:lnTo>
                    <a:pt x="1428" y="147"/>
                  </a:lnTo>
                  <a:close/>
                  <a:moveTo>
                    <a:pt x="1385" y="0"/>
                  </a:moveTo>
                  <a:lnTo>
                    <a:pt x="1472" y="0"/>
                  </a:lnTo>
                  <a:lnTo>
                    <a:pt x="1560" y="5"/>
                  </a:lnTo>
                  <a:lnTo>
                    <a:pt x="1647" y="16"/>
                  </a:lnTo>
                  <a:lnTo>
                    <a:pt x="1733" y="32"/>
                  </a:lnTo>
                  <a:lnTo>
                    <a:pt x="1820" y="53"/>
                  </a:lnTo>
                  <a:lnTo>
                    <a:pt x="1904" y="80"/>
                  </a:lnTo>
                  <a:lnTo>
                    <a:pt x="1987" y="111"/>
                  </a:lnTo>
                  <a:lnTo>
                    <a:pt x="2068" y="149"/>
                  </a:lnTo>
                  <a:lnTo>
                    <a:pt x="2148" y="192"/>
                  </a:lnTo>
                  <a:lnTo>
                    <a:pt x="2224" y="240"/>
                  </a:lnTo>
                  <a:lnTo>
                    <a:pt x="2299" y="293"/>
                  </a:lnTo>
                  <a:lnTo>
                    <a:pt x="2371" y="352"/>
                  </a:lnTo>
                  <a:lnTo>
                    <a:pt x="2439" y="416"/>
                  </a:lnTo>
                  <a:lnTo>
                    <a:pt x="2504" y="485"/>
                  </a:lnTo>
                  <a:lnTo>
                    <a:pt x="2562" y="556"/>
                  </a:lnTo>
                  <a:lnTo>
                    <a:pt x="2616" y="630"/>
                  </a:lnTo>
                  <a:lnTo>
                    <a:pt x="2664" y="707"/>
                  </a:lnTo>
                  <a:lnTo>
                    <a:pt x="2707" y="787"/>
                  </a:lnTo>
                  <a:lnTo>
                    <a:pt x="2745" y="868"/>
                  </a:lnTo>
                  <a:lnTo>
                    <a:pt x="2776" y="951"/>
                  </a:lnTo>
                  <a:lnTo>
                    <a:pt x="2804" y="1036"/>
                  </a:lnTo>
                  <a:lnTo>
                    <a:pt x="2825" y="1121"/>
                  </a:lnTo>
                  <a:lnTo>
                    <a:pt x="2841" y="1208"/>
                  </a:lnTo>
                  <a:lnTo>
                    <a:pt x="2851" y="1295"/>
                  </a:lnTo>
                  <a:lnTo>
                    <a:pt x="2857" y="1383"/>
                  </a:lnTo>
                  <a:lnTo>
                    <a:pt x="2857" y="1470"/>
                  </a:lnTo>
                  <a:lnTo>
                    <a:pt x="2851" y="1558"/>
                  </a:lnTo>
                  <a:lnTo>
                    <a:pt x="2841" y="1644"/>
                  </a:lnTo>
                  <a:lnTo>
                    <a:pt x="2825" y="1732"/>
                  </a:lnTo>
                  <a:lnTo>
                    <a:pt x="2803" y="1817"/>
                  </a:lnTo>
                  <a:lnTo>
                    <a:pt x="2776" y="1902"/>
                  </a:lnTo>
                  <a:lnTo>
                    <a:pt x="2744" y="1985"/>
                  </a:lnTo>
                  <a:lnTo>
                    <a:pt x="2706" y="2065"/>
                  </a:lnTo>
                  <a:lnTo>
                    <a:pt x="2663" y="2145"/>
                  </a:lnTo>
                  <a:lnTo>
                    <a:pt x="2614" y="2222"/>
                  </a:lnTo>
                  <a:lnTo>
                    <a:pt x="2561" y="2296"/>
                  </a:lnTo>
                  <a:lnTo>
                    <a:pt x="2650" y="2385"/>
                  </a:lnTo>
                  <a:lnTo>
                    <a:pt x="2686" y="2349"/>
                  </a:lnTo>
                  <a:lnTo>
                    <a:pt x="2702" y="2336"/>
                  </a:lnTo>
                  <a:lnTo>
                    <a:pt x="2719" y="2329"/>
                  </a:lnTo>
                  <a:lnTo>
                    <a:pt x="2739" y="2327"/>
                  </a:lnTo>
                  <a:lnTo>
                    <a:pt x="2758" y="2329"/>
                  </a:lnTo>
                  <a:lnTo>
                    <a:pt x="2776" y="2336"/>
                  </a:lnTo>
                  <a:lnTo>
                    <a:pt x="2792" y="2349"/>
                  </a:lnTo>
                  <a:lnTo>
                    <a:pt x="3696" y="3251"/>
                  </a:lnTo>
                  <a:lnTo>
                    <a:pt x="3724" y="3282"/>
                  </a:lnTo>
                  <a:lnTo>
                    <a:pt x="3746" y="3317"/>
                  </a:lnTo>
                  <a:lnTo>
                    <a:pt x="3765" y="3354"/>
                  </a:lnTo>
                  <a:lnTo>
                    <a:pt x="3776" y="3392"/>
                  </a:lnTo>
                  <a:lnTo>
                    <a:pt x="3784" y="3430"/>
                  </a:lnTo>
                  <a:lnTo>
                    <a:pt x="3786" y="3470"/>
                  </a:lnTo>
                  <a:lnTo>
                    <a:pt x="3784" y="3510"/>
                  </a:lnTo>
                  <a:lnTo>
                    <a:pt x="3776" y="3549"/>
                  </a:lnTo>
                  <a:lnTo>
                    <a:pt x="3765" y="3587"/>
                  </a:lnTo>
                  <a:lnTo>
                    <a:pt x="3746" y="3623"/>
                  </a:lnTo>
                  <a:lnTo>
                    <a:pt x="3724" y="3657"/>
                  </a:lnTo>
                  <a:lnTo>
                    <a:pt x="3696" y="3689"/>
                  </a:lnTo>
                  <a:lnTo>
                    <a:pt x="3664" y="3717"/>
                  </a:lnTo>
                  <a:lnTo>
                    <a:pt x="3629" y="3739"/>
                  </a:lnTo>
                  <a:lnTo>
                    <a:pt x="3594" y="3757"/>
                  </a:lnTo>
                  <a:lnTo>
                    <a:pt x="3556" y="3769"/>
                  </a:lnTo>
                  <a:lnTo>
                    <a:pt x="3516" y="3777"/>
                  </a:lnTo>
                  <a:lnTo>
                    <a:pt x="3477" y="3779"/>
                  </a:lnTo>
                  <a:lnTo>
                    <a:pt x="3437" y="3777"/>
                  </a:lnTo>
                  <a:lnTo>
                    <a:pt x="3398" y="3769"/>
                  </a:lnTo>
                  <a:lnTo>
                    <a:pt x="3360" y="3757"/>
                  </a:lnTo>
                  <a:lnTo>
                    <a:pt x="3323" y="3739"/>
                  </a:lnTo>
                  <a:lnTo>
                    <a:pt x="3289" y="3717"/>
                  </a:lnTo>
                  <a:lnTo>
                    <a:pt x="3258" y="3689"/>
                  </a:lnTo>
                  <a:lnTo>
                    <a:pt x="2353" y="2787"/>
                  </a:lnTo>
                  <a:lnTo>
                    <a:pt x="2341" y="2771"/>
                  </a:lnTo>
                  <a:lnTo>
                    <a:pt x="2334" y="2753"/>
                  </a:lnTo>
                  <a:lnTo>
                    <a:pt x="2331" y="2734"/>
                  </a:lnTo>
                  <a:lnTo>
                    <a:pt x="2334" y="2714"/>
                  </a:lnTo>
                  <a:lnTo>
                    <a:pt x="2341" y="2697"/>
                  </a:lnTo>
                  <a:lnTo>
                    <a:pt x="2353" y="2681"/>
                  </a:lnTo>
                  <a:lnTo>
                    <a:pt x="2389" y="2645"/>
                  </a:lnTo>
                  <a:lnTo>
                    <a:pt x="2300" y="2556"/>
                  </a:lnTo>
                  <a:lnTo>
                    <a:pt x="2222" y="2613"/>
                  </a:lnTo>
                  <a:lnTo>
                    <a:pt x="2141" y="2662"/>
                  </a:lnTo>
                  <a:lnTo>
                    <a:pt x="2058" y="2707"/>
                  </a:lnTo>
                  <a:lnTo>
                    <a:pt x="1971" y="2745"/>
                  </a:lnTo>
                  <a:lnTo>
                    <a:pt x="1883" y="2778"/>
                  </a:lnTo>
                  <a:lnTo>
                    <a:pt x="1794" y="2804"/>
                  </a:lnTo>
                  <a:lnTo>
                    <a:pt x="1704" y="2825"/>
                  </a:lnTo>
                  <a:lnTo>
                    <a:pt x="1613" y="2840"/>
                  </a:lnTo>
                  <a:lnTo>
                    <a:pt x="1521" y="2849"/>
                  </a:lnTo>
                  <a:lnTo>
                    <a:pt x="1428" y="2851"/>
                  </a:lnTo>
                  <a:lnTo>
                    <a:pt x="1344" y="2849"/>
                  </a:lnTo>
                  <a:lnTo>
                    <a:pt x="1260" y="2842"/>
                  </a:lnTo>
                  <a:lnTo>
                    <a:pt x="1176" y="2829"/>
                  </a:lnTo>
                  <a:lnTo>
                    <a:pt x="1092" y="2812"/>
                  </a:lnTo>
                  <a:lnTo>
                    <a:pt x="1010" y="2790"/>
                  </a:lnTo>
                  <a:lnTo>
                    <a:pt x="930" y="2763"/>
                  </a:lnTo>
                  <a:lnTo>
                    <a:pt x="851" y="2730"/>
                  </a:lnTo>
                  <a:lnTo>
                    <a:pt x="773" y="2693"/>
                  </a:lnTo>
                  <a:lnTo>
                    <a:pt x="696" y="2652"/>
                  </a:lnTo>
                  <a:lnTo>
                    <a:pt x="624" y="2605"/>
                  </a:lnTo>
                  <a:lnTo>
                    <a:pt x="552" y="2553"/>
                  </a:lnTo>
                  <a:lnTo>
                    <a:pt x="483" y="2496"/>
                  </a:lnTo>
                  <a:lnTo>
                    <a:pt x="417" y="2434"/>
                  </a:lnTo>
                  <a:lnTo>
                    <a:pt x="353" y="2366"/>
                  </a:lnTo>
                  <a:lnTo>
                    <a:pt x="294" y="2295"/>
                  </a:lnTo>
                  <a:lnTo>
                    <a:pt x="240" y="2220"/>
                  </a:lnTo>
                  <a:lnTo>
                    <a:pt x="193" y="2144"/>
                  </a:lnTo>
                  <a:lnTo>
                    <a:pt x="150" y="2064"/>
                  </a:lnTo>
                  <a:lnTo>
                    <a:pt x="112" y="1983"/>
                  </a:lnTo>
                  <a:lnTo>
                    <a:pt x="80" y="1900"/>
                  </a:lnTo>
                  <a:lnTo>
                    <a:pt x="53" y="1816"/>
                  </a:lnTo>
                  <a:lnTo>
                    <a:pt x="32" y="1731"/>
                  </a:lnTo>
                  <a:lnTo>
                    <a:pt x="16" y="1643"/>
                  </a:lnTo>
                  <a:lnTo>
                    <a:pt x="6" y="1557"/>
                  </a:lnTo>
                  <a:lnTo>
                    <a:pt x="0" y="1469"/>
                  </a:lnTo>
                  <a:lnTo>
                    <a:pt x="0" y="1382"/>
                  </a:lnTo>
                  <a:lnTo>
                    <a:pt x="6" y="1294"/>
                  </a:lnTo>
                  <a:lnTo>
                    <a:pt x="16" y="1206"/>
                  </a:lnTo>
                  <a:lnTo>
                    <a:pt x="32" y="1120"/>
                  </a:lnTo>
                  <a:lnTo>
                    <a:pt x="53" y="1035"/>
                  </a:lnTo>
                  <a:lnTo>
                    <a:pt x="80" y="951"/>
                  </a:lnTo>
                  <a:lnTo>
                    <a:pt x="112" y="868"/>
                  </a:lnTo>
                  <a:lnTo>
                    <a:pt x="150" y="787"/>
                  </a:lnTo>
                  <a:lnTo>
                    <a:pt x="193" y="707"/>
                  </a:lnTo>
                  <a:lnTo>
                    <a:pt x="240" y="630"/>
                  </a:lnTo>
                  <a:lnTo>
                    <a:pt x="294" y="556"/>
                  </a:lnTo>
                  <a:lnTo>
                    <a:pt x="353" y="485"/>
                  </a:lnTo>
                  <a:lnTo>
                    <a:pt x="417" y="416"/>
                  </a:lnTo>
                  <a:lnTo>
                    <a:pt x="486" y="352"/>
                  </a:lnTo>
                  <a:lnTo>
                    <a:pt x="558" y="293"/>
                  </a:lnTo>
                  <a:lnTo>
                    <a:pt x="632" y="240"/>
                  </a:lnTo>
                  <a:lnTo>
                    <a:pt x="709" y="192"/>
                  </a:lnTo>
                  <a:lnTo>
                    <a:pt x="789" y="149"/>
                  </a:lnTo>
                  <a:lnTo>
                    <a:pt x="870" y="111"/>
                  </a:lnTo>
                  <a:lnTo>
                    <a:pt x="953" y="80"/>
                  </a:lnTo>
                  <a:lnTo>
                    <a:pt x="1037" y="53"/>
                  </a:lnTo>
                  <a:lnTo>
                    <a:pt x="1122" y="32"/>
                  </a:lnTo>
                  <a:lnTo>
                    <a:pt x="1209" y="16"/>
                  </a:lnTo>
                  <a:lnTo>
                    <a:pt x="1297" y="5"/>
                  </a:lnTo>
                  <a:lnTo>
                    <a:pt x="13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2" name="Oval 61"/>
          <p:cNvSpPr/>
          <p:nvPr/>
        </p:nvSpPr>
        <p:spPr>
          <a:xfrm>
            <a:off x="2630091" y="3710697"/>
            <a:ext cx="607978" cy="60797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44"/>
          <p:cNvSpPr>
            <a:spLocks noEditPoints="1"/>
          </p:cNvSpPr>
          <p:nvPr/>
        </p:nvSpPr>
        <p:spPr bwMode="auto">
          <a:xfrm>
            <a:off x="2730270" y="3810877"/>
            <a:ext cx="407622" cy="407620"/>
          </a:xfrm>
          <a:custGeom>
            <a:avLst/>
            <a:gdLst>
              <a:gd name="T0" fmla="*/ 1398 w 3540"/>
              <a:gd name="T1" fmla="*/ 722 h 3540"/>
              <a:gd name="T2" fmla="*/ 1213 w 3540"/>
              <a:gd name="T3" fmla="*/ 975 h 3540"/>
              <a:gd name="T4" fmla="*/ 1207 w 3540"/>
              <a:gd name="T5" fmla="*/ 1451 h 3540"/>
              <a:gd name="T6" fmla="*/ 1159 w 3540"/>
              <a:gd name="T7" fmla="*/ 1818 h 3540"/>
              <a:gd name="T8" fmla="*/ 1267 w 3540"/>
              <a:gd name="T9" fmla="*/ 2036 h 3540"/>
              <a:gd name="T10" fmla="*/ 1393 w 3540"/>
              <a:gd name="T11" fmla="*/ 2271 h 3540"/>
              <a:gd name="T12" fmla="*/ 1426 w 3540"/>
              <a:gd name="T13" fmla="*/ 2629 h 3540"/>
              <a:gd name="T14" fmla="*/ 778 w 3540"/>
              <a:gd name="T15" fmla="*/ 3077 h 3540"/>
              <a:gd name="T16" fmla="*/ 1066 w 3540"/>
              <a:gd name="T17" fmla="*/ 3253 h 3540"/>
              <a:gd name="T18" fmla="*/ 1415 w 3540"/>
              <a:gd name="T19" fmla="*/ 3373 h 3540"/>
              <a:gd name="T20" fmla="*/ 1830 w 3540"/>
              <a:gd name="T21" fmla="*/ 3410 h 3540"/>
              <a:gd name="T22" fmla="*/ 2163 w 3540"/>
              <a:gd name="T23" fmla="*/ 3363 h 3540"/>
              <a:gd name="T24" fmla="*/ 2519 w 3540"/>
              <a:gd name="T25" fmla="*/ 3230 h 3540"/>
              <a:gd name="T26" fmla="*/ 2743 w 3540"/>
              <a:gd name="T27" fmla="*/ 3078 h 3540"/>
              <a:gd name="T28" fmla="*/ 2051 w 3540"/>
              <a:gd name="T29" fmla="*/ 2600 h 3540"/>
              <a:gd name="T30" fmla="*/ 2186 w 3540"/>
              <a:gd name="T31" fmla="*/ 2123 h 3540"/>
              <a:gd name="T32" fmla="*/ 2369 w 3540"/>
              <a:gd name="T33" fmla="*/ 1840 h 3540"/>
              <a:gd name="T34" fmla="*/ 2355 w 3540"/>
              <a:gd name="T35" fmla="*/ 1471 h 3540"/>
              <a:gd name="T36" fmla="*/ 2329 w 3540"/>
              <a:gd name="T37" fmla="*/ 989 h 3540"/>
              <a:gd name="T38" fmla="*/ 2179 w 3540"/>
              <a:gd name="T39" fmla="*/ 746 h 3540"/>
              <a:gd name="T40" fmla="*/ 1770 w 3540"/>
              <a:gd name="T41" fmla="*/ 644 h 3540"/>
              <a:gd name="T42" fmla="*/ 1087 w 3540"/>
              <a:gd name="T43" fmla="*/ 278 h 3540"/>
              <a:gd name="T44" fmla="*/ 482 w 3540"/>
              <a:gd name="T45" fmla="*/ 755 h 3540"/>
              <a:gd name="T46" fmla="*/ 158 w 3540"/>
              <a:gd name="T47" fmla="*/ 1464 h 3540"/>
              <a:gd name="T48" fmla="*/ 206 w 3540"/>
              <a:gd name="T49" fmla="*/ 2267 h 3540"/>
              <a:gd name="T50" fmla="*/ 604 w 3540"/>
              <a:gd name="T51" fmla="*/ 2924 h 3540"/>
              <a:gd name="T52" fmla="*/ 1297 w 3540"/>
              <a:gd name="T53" fmla="*/ 2607 h 3540"/>
              <a:gd name="T54" fmla="*/ 1222 w 3540"/>
              <a:gd name="T55" fmla="*/ 2240 h 3540"/>
              <a:gd name="T56" fmla="*/ 1061 w 3540"/>
              <a:gd name="T57" fmla="*/ 1907 h 3540"/>
              <a:gd name="T58" fmla="*/ 1043 w 3540"/>
              <a:gd name="T59" fmla="*/ 1452 h 3540"/>
              <a:gd name="T60" fmla="*/ 1081 w 3540"/>
              <a:gd name="T61" fmla="*/ 987 h 3540"/>
              <a:gd name="T62" fmla="*/ 1237 w 3540"/>
              <a:gd name="T63" fmla="*/ 680 h 3540"/>
              <a:gd name="T64" fmla="*/ 1694 w 3540"/>
              <a:gd name="T65" fmla="*/ 517 h 3540"/>
              <a:gd name="T66" fmla="*/ 2214 w 3540"/>
              <a:gd name="T67" fmla="*/ 615 h 3540"/>
              <a:gd name="T68" fmla="*/ 2446 w 3540"/>
              <a:gd name="T69" fmla="*/ 917 h 3540"/>
              <a:gd name="T70" fmla="*/ 2462 w 3540"/>
              <a:gd name="T71" fmla="*/ 1397 h 3540"/>
              <a:gd name="T72" fmla="*/ 2509 w 3540"/>
              <a:gd name="T73" fmla="*/ 1844 h 3540"/>
              <a:gd name="T74" fmla="*/ 2328 w 3540"/>
              <a:gd name="T75" fmla="*/ 2128 h 3540"/>
              <a:gd name="T76" fmla="*/ 2186 w 3540"/>
              <a:gd name="T77" fmla="*/ 2614 h 3540"/>
              <a:gd name="T78" fmla="*/ 2929 w 3540"/>
              <a:gd name="T79" fmla="*/ 2931 h 3540"/>
              <a:gd name="T80" fmla="*/ 3333 w 3540"/>
              <a:gd name="T81" fmla="*/ 2270 h 3540"/>
              <a:gd name="T82" fmla="*/ 3382 w 3540"/>
              <a:gd name="T83" fmla="*/ 1464 h 3540"/>
              <a:gd name="T84" fmla="*/ 3058 w 3540"/>
              <a:gd name="T85" fmla="*/ 755 h 3540"/>
              <a:gd name="T86" fmla="*/ 2453 w 3540"/>
              <a:gd name="T87" fmla="*/ 278 h 3540"/>
              <a:gd name="T88" fmla="*/ 1770 w 3540"/>
              <a:gd name="T89" fmla="*/ 0 h 3540"/>
              <a:gd name="T90" fmla="*/ 2573 w 3540"/>
              <a:gd name="T91" fmla="*/ 193 h 3540"/>
              <a:gd name="T92" fmla="*/ 3186 w 3540"/>
              <a:gd name="T93" fmla="*/ 709 h 3540"/>
              <a:gd name="T94" fmla="*/ 3511 w 3540"/>
              <a:gd name="T95" fmla="*/ 1452 h 3540"/>
              <a:gd name="T96" fmla="*/ 3458 w 3540"/>
              <a:gd name="T97" fmla="*/ 2301 h 3540"/>
              <a:gd name="T98" fmla="*/ 3035 w 3540"/>
              <a:gd name="T99" fmla="*/ 3007 h 3540"/>
              <a:gd name="T100" fmla="*/ 2716 w 3540"/>
              <a:gd name="T101" fmla="*/ 3265 h 3540"/>
              <a:gd name="T102" fmla="*/ 2342 w 3540"/>
              <a:gd name="T103" fmla="*/ 3445 h 3540"/>
              <a:gd name="T104" fmla="*/ 1842 w 3540"/>
              <a:gd name="T105" fmla="*/ 3538 h 3540"/>
              <a:gd name="T106" fmla="*/ 1455 w 3540"/>
              <a:gd name="T107" fmla="*/ 3511 h 3540"/>
              <a:gd name="T108" fmla="*/ 957 w 3540"/>
              <a:gd name="T109" fmla="*/ 3342 h 3540"/>
              <a:gd name="T110" fmla="*/ 636 w 3540"/>
              <a:gd name="T111" fmla="*/ 3128 h 3540"/>
              <a:gd name="T112" fmla="*/ 251 w 3540"/>
              <a:gd name="T113" fmla="*/ 2678 h 3540"/>
              <a:gd name="T114" fmla="*/ 3 w 3540"/>
              <a:gd name="T115" fmla="*/ 1879 h 3540"/>
              <a:gd name="T116" fmla="*/ 149 w 3540"/>
              <a:gd name="T117" fmla="*/ 1059 h 3540"/>
              <a:gd name="T118" fmla="*/ 631 w 3540"/>
              <a:gd name="T119" fmla="*/ 417 h 3540"/>
              <a:gd name="T120" fmla="*/ 1351 w 3540"/>
              <a:gd name="T121" fmla="*/ 50 h 3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540" h="3540">
                <a:moveTo>
                  <a:pt x="1770" y="644"/>
                </a:moveTo>
                <a:lnTo>
                  <a:pt x="1706" y="646"/>
                </a:lnTo>
                <a:lnTo>
                  <a:pt x="1644" y="650"/>
                </a:lnTo>
                <a:lnTo>
                  <a:pt x="1588" y="658"/>
                </a:lnTo>
                <a:lnTo>
                  <a:pt x="1534" y="669"/>
                </a:lnTo>
                <a:lnTo>
                  <a:pt x="1485" y="683"/>
                </a:lnTo>
                <a:lnTo>
                  <a:pt x="1440" y="702"/>
                </a:lnTo>
                <a:lnTo>
                  <a:pt x="1398" y="722"/>
                </a:lnTo>
                <a:lnTo>
                  <a:pt x="1360" y="747"/>
                </a:lnTo>
                <a:lnTo>
                  <a:pt x="1326" y="773"/>
                </a:lnTo>
                <a:lnTo>
                  <a:pt x="1296" y="803"/>
                </a:lnTo>
                <a:lnTo>
                  <a:pt x="1269" y="838"/>
                </a:lnTo>
                <a:lnTo>
                  <a:pt x="1249" y="873"/>
                </a:lnTo>
                <a:lnTo>
                  <a:pt x="1233" y="909"/>
                </a:lnTo>
                <a:lnTo>
                  <a:pt x="1221" y="942"/>
                </a:lnTo>
                <a:lnTo>
                  <a:pt x="1213" y="975"/>
                </a:lnTo>
                <a:lnTo>
                  <a:pt x="1208" y="1004"/>
                </a:lnTo>
                <a:lnTo>
                  <a:pt x="1206" y="1031"/>
                </a:lnTo>
                <a:lnTo>
                  <a:pt x="1205" y="1052"/>
                </a:lnTo>
                <a:lnTo>
                  <a:pt x="1205" y="1070"/>
                </a:lnTo>
                <a:lnTo>
                  <a:pt x="1206" y="1080"/>
                </a:lnTo>
                <a:lnTo>
                  <a:pt x="1206" y="1085"/>
                </a:lnTo>
                <a:lnTo>
                  <a:pt x="1207" y="1093"/>
                </a:lnTo>
                <a:lnTo>
                  <a:pt x="1207" y="1451"/>
                </a:lnTo>
                <a:lnTo>
                  <a:pt x="1185" y="1470"/>
                </a:lnTo>
                <a:lnTo>
                  <a:pt x="1170" y="1487"/>
                </a:lnTo>
                <a:lnTo>
                  <a:pt x="1159" y="1506"/>
                </a:lnTo>
                <a:lnTo>
                  <a:pt x="1152" y="1528"/>
                </a:lnTo>
                <a:lnTo>
                  <a:pt x="1150" y="1549"/>
                </a:lnTo>
                <a:lnTo>
                  <a:pt x="1150" y="1778"/>
                </a:lnTo>
                <a:lnTo>
                  <a:pt x="1152" y="1799"/>
                </a:lnTo>
                <a:lnTo>
                  <a:pt x="1159" y="1818"/>
                </a:lnTo>
                <a:lnTo>
                  <a:pt x="1168" y="1837"/>
                </a:lnTo>
                <a:lnTo>
                  <a:pt x="1182" y="1854"/>
                </a:lnTo>
                <a:lnTo>
                  <a:pt x="1199" y="1867"/>
                </a:lnTo>
                <a:lnTo>
                  <a:pt x="1222" y="1880"/>
                </a:lnTo>
                <a:lnTo>
                  <a:pt x="1227" y="1906"/>
                </a:lnTo>
                <a:lnTo>
                  <a:pt x="1239" y="1951"/>
                </a:lnTo>
                <a:lnTo>
                  <a:pt x="1252" y="1994"/>
                </a:lnTo>
                <a:lnTo>
                  <a:pt x="1267" y="2036"/>
                </a:lnTo>
                <a:lnTo>
                  <a:pt x="1283" y="2075"/>
                </a:lnTo>
                <a:lnTo>
                  <a:pt x="1300" y="2112"/>
                </a:lnTo>
                <a:lnTo>
                  <a:pt x="1317" y="2145"/>
                </a:lnTo>
                <a:lnTo>
                  <a:pt x="1334" y="2178"/>
                </a:lnTo>
                <a:lnTo>
                  <a:pt x="1351" y="2206"/>
                </a:lnTo>
                <a:lnTo>
                  <a:pt x="1367" y="2231"/>
                </a:lnTo>
                <a:lnTo>
                  <a:pt x="1381" y="2253"/>
                </a:lnTo>
                <a:lnTo>
                  <a:pt x="1393" y="2271"/>
                </a:lnTo>
                <a:lnTo>
                  <a:pt x="1404" y="2286"/>
                </a:lnTo>
                <a:lnTo>
                  <a:pt x="1413" y="2297"/>
                </a:lnTo>
                <a:lnTo>
                  <a:pt x="1418" y="2304"/>
                </a:lnTo>
                <a:lnTo>
                  <a:pt x="1420" y="2306"/>
                </a:lnTo>
                <a:lnTo>
                  <a:pt x="1435" y="2325"/>
                </a:lnTo>
                <a:lnTo>
                  <a:pt x="1435" y="2556"/>
                </a:lnTo>
                <a:lnTo>
                  <a:pt x="1432" y="2593"/>
                </a:lnTo>
                <a:lnTo>
                  <a:pt x="1426" y="2629"/>
                </a:lnTo>
                <a:lnTo>
                  <a:pt x="1413" y="2664"/>
                </a:lnTo>
                <a:lnTo>
                  <a:pt x="1397" y="2696"/>
                </a:lnTo>
                <a:lnTo>
                  <a:pt x="1376" y="2725"/>
                </a:lnTo>
                <a:lnTo>
                  <a:pt x="1353" y="2752"/>
                </a:lnTo>
                <a:lnTo>
                  <a:pt x="1325" y="2775"/>
                </a:lnTo>
                <a:lnTo>
                  <a:pt x="1294" y="2796"/>
                </a:lnTo>
                <a:lnTo>
                  <a:pt x="784" y="3073"/>
                </a:lnTo>
                <a:lnTo>
                  <a:pt x="778" y="3077"/>
                </a:lnTo>
                <a:lnTo>
                  <a:pt x="786" y="3083"/>
                </a:lnTo>
                <a:lnTo>
                  <a:pt x="829" y="3114"/>
                </a:lnTo>
                <a:lnTo>
                  <a:pt x="873" y="3143"/>
                </a:lnTo>
                <a:lnTo>
                  <a:pt x="901" y="3161"/>
                </a:lnTo>
                <a:lnTo>
                  <a:pt x="948" y="3190"/>
                </a:lnTo>
                <a:lnTo>
                  <a:pt x="998" y="3217"/>
                </a:lnTo>
                <a:lnTo>
                  <a:pt x="1012" y="3225"/>
                </a:lnTo>
                <a:lnTo>
                  <a:pt x="1066" y="3253"/>
                </a:lnTo>
                <a:lnTo>
                  <a:pt x="1121" y="3277"/>
                </a:lnTo>
                <a:lnTo>
                  <a:pt x="1122" y="3277"/>
                </a:lnTo>
                <a:lnTo>
                  <a:pt x="1122" y="3277"/>
                </a:lnTo>
                <a:lnTo>
                  <a:pt x="1182" y="3302"/>
                </a:lnTo>
                <a:lnTo>
                  <a:pt x="1242" y="3323"/>
                </a:lnTo>
                <a:lnTo>
                  <a:pt x="1250" y="3327"/>
                </a:lnTo>
                <a:lnTo>
                  <a:pt x="1332" y="3351"/>
                </a:lnTo>
                <a:lnTo>
                  <a:pt x="1415" y="3373"/>
                </a:lnTo>
                <a:lnTo>
                  <a:pt x="1500" y="3389"/>
                </a:lnTo>
                <a:lnTo>
                  <a:pt x="1505" y="3390"/>
                </a:lnTo>
                <a:lnTo>
                  <a:pt x="1566" y="3398"/>
                </a:lnTo>
                <a:lnTo>
                  <a:pt x="1627" y="3405"/>
                </a:lnTo>
                <a:lnTo>
                  <a:pt x="1648" y="3406"/>
                </a:lnTo>
                <a:lnTo>
                  <a:pt x="1709" y="3410"/>
                </a:lnTo>
                <a:lnTo>
                  <a:pt x="1770" y="3411"/>
                </a:lnTo>
                <a:lnTo>
                  <a:pt x="1830" y="3410"/>
                </a:lnTo>
                <a:lnTo>
                  <a:pt x="1890" y="3407"/>
                </a:lnTo>
                <a:lnTo>
                  <a:pt x="1912" y="3405"/>
                </a:lnTo>
                <a:lnTo>
                  <a:pt x="1973" y="3398"/>
                </a:lnTo>
                <a:lnTo>
                  <a:pt x="2033" y="3390"/>
                </a:lnTo>
                <a:lnTo>
                  <a:pt x="2034" y="3390"/>
                </a:lnTo>
                <a:lnTo>
                  <a:pt x="2036" y="3390"/>
                </a:lnTo>
                <a:lnTo>
                  <a:pt x="2099" y="3378"/>
                </a:lnTo>
                <a:lnTo>
                  <a:pt x="2163" y="3363"/>
                </a:lnTo>
                <a:lnTo>
                  <a:pt x="2163" y="3363"/>
                </a:lnTo>
                <a:lnTo>
                  <a:pt x="2225" y="3347"/>
                </a:lnTo>
                <a:lnTo>
                  <a:pt x="2285" y="3328"/>
                </a:lnTo>
                <a:lnTo>
                  <a:pt x="2289" y="3327"/>
                </a:lnTo>
                <a:lnTo>
                  <a:pt x="2293" y="3325"/>
                </a:lnTo>
                <a:lnTo>
                  <a:pt x="2370" y="3298"/>
                </a:lnTo>
                <a:lnTo>
                  <a:pt x="2445" y="3265"/>
                </a:lnTo>
                <a:lnTo>
                  <a:pt x="2519" y="3230"/>
                </a:lnTo>
                <a:lnTo>
                  <a:pt x="2539" y="3219"/>
                </a:lnTo>
                <a:lnTo>
                  <a:pt x="2586" y="3194"/>
                </a:lnTo>
                <a:lnTo>
                  <a:pt x="2632" y="3166"/>
                </a:lnTo>
                <a:lnTo>
                  <a:pt x="2664" y="3145"/>
                </a:lnTo>
                <a:lnTo>
                  <a:pt x="2733" y="3098"/>
                </a:lnTo>
                <a:lnTo>
                  <a:pt x="2754" y="3083"/>
                </a:lnTo>
                <a:lnTo>
                  <a:pt x="2748" y="3080"/>
                </a:lnTo>
                <a:lnTo>
                  <a:pt x="2743" y="3078"/>
                </a:lnTo>
                <a:lnTo>
                  <a:pt x="2198" y="2805"/>
                </a:lnTo>
                <a:lnTo>
                  <a:pt x="2165" y="2786"/>
                </a:lnTo>
                <a:lnTo>
                  <a:pt x="2136" y="2762"/>
                </a:lnTo>
                <a:lnTo>
                  <a:pt x="2110" y="2735"/>
                </a:lnTo>
                <a:lnTo>
                  <a:pt x="2089" y="2705"/>
                </a:lnTo>
                <a:lnTo>
                  <a:pt x="2071" y="2672"/>
                </a:lnTo>
                <a:lnTo>
                  <a:pt x="2059" y="2637"/>
                </a:lnTo>
                <a:lnTo>
                  <a:pt x="2051" y="2600"/>
                </a:lnTo>
                <a:lnTo>
                  <a:pt x="2048" y="2562"/>
                </a:lnTo>
                <a:lnTo>
                  <a:pt x="2048" y="2324"/>
                </a:lnTo>
                <a:lnTo>
                  <a:pt x="2064" y="2305"/>
                </a:lnTo>
                <a:lnTo>
                  <a:pt x="2079" y="2288"/>
                </a:lnTo>
                <a:lnTo>
                  <a:pt x="2095" y="2267"/>
                </a:lnTo>
                <a:lnTo>
                  <a:pt x="2111" y="2244"/>
                </a:lnTo>
                <a:lnTo>
                  <a:pt x="2151" y="2185"/>
                </a:lnTo>
                <a:lnTo>
                  <a:pt x="2186" y="2123"/>
                </a:lnTo>
                <a:lnTo>
                  <a:pt x="2218" y="2057"/>
                </a:lnTo>
                <a:lnTo>
                  <a:pt x="2247" y="1990"/>
                </a:lnTo>
                <a:lnTo>
                  <a:pt x="2272" y="1920"/>
                </a:lnTo>
                <a:lnTo>
                  <a:pt x="2283" y="1888"/>
                </a:lnTo>
                <a:lnTo>
                  <a:pt x="2314" y="1878"/>
                </a:lnTo>
                <a:lnTo>
                  <a:pt x="2335" y="1870"/>
                </a:lnTo>
                <a:lnTo>
                  <a:pt x="2354" y="1857"/>
                </a:lnTo>
                <a:lnTo>
                  <a:pt x="2369" y="1840"/>
                </a:lnTo>
                <a:lnTo>
                  <a:pt x="2380" y="1820"/>
                </a:lnTo>
                <a:lnTo>
                  <a:pt x="2388" y="1800"/>
                </a:lnTo>
                <a:lnTo>
                  <a:pt x="2390" y="1778"/>
                </a:lnTo>
                <a:lnTo>
                  <a:pt x="2390" y="1549"/>
                </a:lnTo>
                <a:lnTo>
                  <a:pt x="2388" y="1528"/>
                </a:lnTo>
                <a:lnTo>
                  <a:pt x="2381" y="1506"/>
                </a:lnTo>
                <a:lnTo>
                  <a:pt x="2370" y="1487"/>
                </a:lnTo>
                <a:lnTo>
                  <a:pt x="2355" y="1471"/>
                </a:lnTo>
                <a:lnTo>
                  <a:pt x="2333" y="1451"/>
                </a:lnTo>
                <a:lnTo>
                  <a:pt x="2334" y="1085"/>
                </a:lnTo>
                <a:lnTo>
                  <a:pt x="2334" y="1081"/>
                </a:lnTo>
                <a:lnTo>
                  <a:pt x="2334" y="1072"/>
                </a:lnTo>
                <a:lnTo>
                  <a:pt x="2335" y="1057"/>
                </a:lnTo>
                <a:lnTo>
                  <a:pt x="2334" y="1038"/>
                </a:lnTo>
                <a:lnTo>
                  <a:pt x="2333" y="1015"/>
                </a:lnTo>
                <a:lnTo>
                  <a:pt x="2329" y="989"/>
                </a:lnTo>
                <a:lnTo>
                  <a:pt x="2324" y="960"/>
                </a:lnTo>
                <a:lnTo>
                  <a:pt x="2315" y="930"/>
                </a:lnTo>
                <a:lnTo>
                  <a:pt x="2303" y="898"/>
                </a:lnTo>
                <a:lnTo>
                  <a:pt x="2287" y="866"/>
                </a:lnTo>
                <a:lnTo>
                  <a:pt x="2268" y="834"/>
                </a:lnTo>
                <a:lnTo>
                  <a:pt x="2243" y="802"/>
                </a:lnTo>
                <a:lnTo>
                  <a:pt x="2213" y="772"/>
                </a:lnTo>
                <a:lnTo>
                  <a:pt x="2179" y="746"/>
                </a:lnTo>
                <a:lnTo>
                  <a:pt x="2141" y="722"/>
                </a:lnTo>
                <a:lnTo>
                  <a:pt x="2099" y="700"/>
                </a:lnTo>
                <a:lnTo>
                  <a:pt x="2054" y="683"/>
                </a:lnTo>
                <a:lnTo>
                  <a:pt x="2005" y="669"/>
                </a:lnTo>
                <a:lnTo>
                  <a:pt x="1951" y="658"/>
                </a:lnTo>
                <a:lnTo>
                  <a:pt x="1894" y="650"/>
                </a:lnTo>
                <a:lnTo>
                  <a:pt x="1834" y="645"/>
                </a:lnTo>
                <a:lnTo>
                  <a:pt x="1770" y="644"/>
                </a:lnTo>
                <a:close/>
                <a:moveTo>
                  <a:pt x="1770" y="129"/>
                </a:moveTo>
                <a:lnTo>
                  <a:pt x="1666" y="132"/>
                </a:lnTo>
                <a:lnTo>
                  <a:pt x="1564" y="142"/>
                </a:lnTo>
                <a:lnTo>
                  <a:pt x="1464" y="158"/>
                </a:lnTo>
                <a:lnTo>
                  <a:pt x="1367" y="179"/>
                </a:lnTo>
                <a:lnTo>
                  <a:pt x="1270" y="207"/>
                </a:lnTo>
                <a:lnTo>
                  <a:pt x="1178" y="239"/>
                </a:lnTo>
                <a:lnTo>
                  <a:pt x="1087" y="278"/>
                </a:lnTo>
                <a:lnTo>
                  <a:pt x="999" y="322"/>
                </a:lnTo>
                <a:lnTo>
                  <a:pt x="914" y="370"/>
                </a:lnTo>
                <a:lnTo>
                  <a:pt x="832" y="424"/>
                </a:lnTo>
                <a:lnTo>
                  <a:pt x="755" y="482"/>
                </a:lnTo>
                <a:lnTo>
                  <a:pt x="680" y="544"/>
                </a:lnTo>
                <a:lnTo>
                  <a:pt x="610" y="610"/>
                </a:lnTo>
                <a:lnTo>
                  <a:pt x="544" y="680"/>
                </a:lnTo>
                <a:lnTo>
                  <a:pt x="482" y="755"/>
                </a:lnTo>
                <a:lnTo>
                  <a:pt x="424" y="832"/>
                </a:lnTo>
                <a:lnTo>
                  <a:pt x="370" y="914"/>
                </a:lnTo>
                <a:lnTo>
                  <a:pt x="322" y="999"/>
                </a:lnTo>
                <a:lnTo>
                  <a:pt x="278" y="1087"/>
                </a:lnTo>
                <a:lnTo>
                  <a:pt x="239" y="1178"/>
                </a:lnTo>
                <a:lnTo>
                  <a:pt x="207" y="1270"/>
                </a:lnTo>
                <a:lnTo>
                  <a:pt x="179" y="1367"/>
                </a:lnTo>
                <a:lnTo>
                  <a:pt x="158" y="1464"/>
                </a:lnTo>
                <a:lnTo>
                  <a:pt x="142" y="1564"/>
                </a:lnTo>
                <a:lnTo>
                  <a:pt x="132" y="1666"/>
                </a:lnTo>
                <a:lnTo>
                  <a:pt x="129" y="1770"/>
                </a:lnTo>
                <a:lnTo>
                  <a:pt x="132" y="1873"/>
                </a:lnTo>
                <a:lnTo>
                  <a:pt x="142" y="1974"/>
                </a:lnTo>
                <a:lnTo>
                  <a:pt x="157" y="2074"/>
                </a:lnTo>
                <a:lnTo>
                  <a:pt x="178" y="2171"/>
                </a:lnTo>
                <a:lnTo>
                  <a:pt x="206" y="2267"/>
                </a:lnTo>
                <a:lnTo>
                  <a:pt x="238" y="2359"/>
                </a:lnTo>
                <a:lnTo>
                  <a:pt x="276" y="2449"/>
                </a:lnTo>
                <a:lnTo>
                  <a:pt x="320" y="2537"/>
                </a:lnTo>
                <a:lnTo>
                  <a:pt x="367" y="2621"/>
                </a:lnTo>
                <a:lnTo>
                  <a:pt x="419" y="2702"/>
                </a:lnTo>
                <a:lnTo>
                  <a:pt x="477" y="2779"/>
                </a:lnTo>
                <a:lnTo>
                  <a:pt x="539" y="2853"/>
                </a:lnTo>
                <a:lnTo>
                  <a:pt x="604" y="2924"/>
                </a:lnTo>
                <a:lnTo>
                  <a:pt x="674" y="2991"/>
                </a:lnTo>
                <a:lnTo>
                  <a:pt x="698" y="2975"/>
                </a:lnTo>
                <a:lnTo>
                  <a:pt x="722" y="2960"/>
                </a:lnTo>
                <a:lnTo>
                  <a:pt x="1231" y="2683"/>
                </a:lnTo>
                <a:lnTo>
                  <a:pt x="1253" y="2668"/>
                </a:lnTo>
                <a:lnTo>
                  <a:pt x="1271" y="2650"/>
                </a:lnTo>
                <a:lnTo>
                  <a:pt x="1286" y="2629"/>
                </a:lnTo>
                <a:lnTo>
                  <a:pt x="1297" y="2607"/>
                </a:lnTo>
                <a:lnTo>
                  <a:pt x="1304" y="2582"/>
                </a:lnTo>
                <a:lnTo>
                  <a:pt x="1307" y="2556"/>
                </a:lnTo>
                <a:lnTo>
                  <a:pt x="1307" y="2370"/>
                </a:lnTo>
                <a:lnTo>
                  <a:pt x="1294" y="2354"/>
                </a:lnTo>
                <a:lnTo>
                  <a:pt x="1279" y="2332"/>
                </a:lnTo>
                <a:lnTo>
                  <a:pt x="1262" y="2305"/>
                </a:lnTo>
                <a:lnTo>
                  <a:pt x="1242" y="2275"/>
                </a:lnTo>
                <a:lnTo>
                  <a:pt x="1222" y="2240"/>
                </a:lnTo>
                <a:lnTo>
                  <a:pt x="1201" y="2201"/>
                </a:lnTo>
                <a:lnTo>
                  <a:pt x="1180" y="2159"/>
                </a:lnTo>
                <a:lnTo>
                  <a:pt x="1160" y="2114"/>
                </a:lnTo>
                <a:lnTo>
                  <a:pt x="1140" y="2065"/>
                </a:lnTo>
                <a:lnTo>
                  <a:pt x="1123" y="2014"/>
                </a:lnTo>
                <a:lnTo>
                  <a:pt x="1107" y="1959"/>
                </a:lnTo>
                <a:lnTo>
                  <a:pt x="1082" y="1935"/>
                </a:lnTo>
                <a:lnTo>
                  <a:pt x="1061" y="1907"/>
                </a:lnTo>
                <a:lnTo>
                  <a:pt x="1044" y="1878"/>
                </a:lnTo>
                <a:lnTo>
                  <a:pt x="1031" y="1846"/>
                </a:lnTo>
                <a:lnTo>
                  <a:pt x="1023" y="1812"/>
                </a:lnTo>
                <a:lnTo>
                  <a:pt x="1021" y="1778"/>
                </a:lnTo>
                <a:lnTo>
                  <a:pt x="1021" y="1549"/>
                </a:lnTo>
                <a:lnTo>
                  <a:pt x="1023" y="1516"/>
                </a:lnTo>
                <a:lnTo>
                  <a:pt x="1031" y="1484"/>
                </a:lnTo>
                <a:lnTo>
                  <a:pt x="1043" y="1452"/>
                </a:lnTo>
                <a:lnTo>
                  <a:pt x="1058" y="1424"/>
                </a:lnTo>
                <a:lnTo>
                  <a:pt x="1078" y="1397"/>
                </a:lnTo>
                <a:lnTo>
                  <a:pt x="1078" y="1096"/>
                </a:lnTo>
                <a:lnTo>
                  <a:pt x="1077" y="1085"/>
                </a:lnTo>
                <a:lnTo>
                  <a:pt x="1076" y="1067"/>
                </a:lnTo>
                <a:lnTo>
                  <a:pt x="1076" y="1045"/>
                </a:lnTo>
                <a:lnTo>
                  <a:pt x="1078" y="1018"/>
                </a:lnTo>
                <a:lnTo>
                  <a:pt x="1081" y="987"/>
                </a:lnTo>
                <a:lnTo>
                  <a:pt x="1087" y="954"/>
                </a:lnTo>
                <a:lnTo>
                  <a:pt x="1094" y="917"/>
                </a:lnTo>
                <a:lnTo>
                  <a:pt x="1106" y="879"/>
                </a:lnTo>
                <a:lnTo>
                  <a:pt x="1122" y="839"/>
                </a:lnTo>
                <a:lnTo>
                  <a:pt x="1142" y="798"/>
                </a:lnTo>
                <a:lnTo>
                  <a:pt x="1168" y="758"/>
                </a:lnTo>
                <a:lnTo>
                  <a:pt x="1199" y="719"/>
                </a:lnTo>
                <a:lnTo>
                  <a:pt x="1237" y="680"/>
                </a:lnTo>
                <a:lnTo>
                  <a:pt x="1279" y="646"/>
                </a:lnTo>
                <a:lnTo>
                  <a:pt x="1326" y="615"/>
                </a:lnTo>
                <a:lnTo>
                  <a:pt x="1376" y="589"/>
                </a:lnTo>
                <a:lnTo>
                  <a:pt x="1431" y="566"/>
                </a:lnTo>
                <a:lnTo>
                  <a:pt x="1491" y="548"/>
                </a:lnTo>
                <a:lnTo>
                  <a:pt x="1554" y="533"/>
                </a:lnTo>
                <a:lnTo>
                  <a:pt x="1622" y="523"/>
                </a:lnTo>
                <a:lnTo>
                  <a:pt x="1694" y="517"/>
                </a:lnTo>
                <a:lnTo>
                  <a:pt x="1770" y="515"/>
                </a:lnTo>
                <a:lnTo>
                  <a:pt x="1846" y="517"/>
                </a:lnTo>
                <a:lnTo>
                  <a:pt x="1918" y="523"/>
                </a:lnTo>
                <a:lnTo>
                  <a:pt x="1986" y="533"/>
                </a:lnTo>
                <a:lnTo>
                  <a:pt x="2049" y="548"/>
                </a:lnTo>
                <a:lnTo>
                  <a:pt x="2109" y="566"/>
                </a:lnTo>
                <a:lnTo>
                  <a:pt x="2164" y="589"/>
                </a:lnTo>
                <a:lnTo>
                  <a:pt x="2214" y="615"/>
                </a:lnTo>
                <a:lnTo>
                  <a:pt x="2261" y="646"/>
                </a:lnTo>
                <a:lnTo>
                  <a:pt x="2303" y="680"/>
                </a:lnTo>
                <a:lnTo>
                  <a:pt x="2341" y="719"/>
                </a:lnTo>
                <a:lnTo>
                  <a:pt x="2372" y="758"/>
                </a:lnTo>
                <a:lnTo>
                  <a:pt x="2398" y="798"/>
                </a:lnTo>
                <a:lnTo>
                  <a:pt x="2418" y="839"/>
                </a:lnTo>
                <a:lnTo>
                  <a:pt x="2434" y="879"/>
                </a:lnTo>
                <a:lnTo>
                  <a:pt x="2446" y="917"/>
                </a:lnTo>
                <a:lnTo>
                  <a:pt x="2453" y="954"/>
                </a:lnTo>
                <a:lnTo>
                  <a:pt x="2459" y="987"/>
                </a:lnTo>
                <a:lnTo>
                  <a:pt x="2462" y="1018"/>
                </a:lnTo>
                <a:lnTo>
                  <a:pt x="2464" y="1045"/>
                </a:lnTo>
                <a:lnTo>
                  <a:pt x="2464" y="1067"/>
                </a:lnTo>
                <a:lnTo>
                  <a:pt x="2463" y="1085"/>
                </a:lnTo>
                <a:lnTo>
                  <a:pt x="2462" y="1096"/>
                </a:lnTo>
                <a:lnTo>
                  <a:pt x="2462" y="1397"/>
                </a:lnTo>
                <a:lnTo>
                  <a:pt x="2482" y="1424"/>
                </a:lnTo>
                <a:lnTo>
                  <a:pt x="2497" y="1452"/>
                </a:lnTo>
                <a:lnTo>
                  <a:pt x="2509" y="1484"/>
                </a:lnTo>
                <a:lnTo>
                  <a:pt x="2517" y="1516"/>
                </a:lnTo>
                <a:lnTo>
                  <a:pt x="2519" y="1549"/>
                </a:lnTo>
                <a:lnTo>
                  <a:pt x="2519" y="1778"/>
                </a:lnTo>
                <a:lnTo>
                  <a:pt x="2517" y="1811"/>
                </a:lnTo>
                <a:lnTo>
                  <a:pt x="2509" y="1844"/>
                </a:lnTo>
                <a:lnTo>
                  <a:pt x="2498" y="1874"/>
                </a:lnTo>
                <a:lnTo>
                  <a:pt x="2482" y="1903"/>
                </a:lnTo>
                <a:lnTo>
                  <a:pt x="2463" y="1929"/>
                </a:lnTo>
                <a:lnTo>
                  <a:pt x="2440" y="1952"/>
                </a:lnTo>
                <a:lnTo>
                  <a:pt x="2414" y="1973"/>
                </a:lnTo>
                <a:lnTo>
                  <a:pt x="2385" y="1989"/>
                </a:lnTo>
                <a:lnTo>
                  <a:pt x="2358" y="2060"/>
                </a:lnTo>
                <a:lnTo>
                  <a:pt x="2328" y="2128"/>
                </a:lnTo>
                <a:lnTo>
                  <a:pt x="2295" y="2194"/>
                </a:lnTo>
                <a:lnTo>
                  <a:pt x="2257" y="2258"/>
                </a:lnTo>
                <a:lnTo>
                  <a:pt x="2216" y="2319"/>
                </a:lnTo>
                <a:lnTo>
                  <a:pt x="2196" y="2346"/>
                </a:lnTo>
                <a:lnTo>
                  <a:pt x="2177" y="2371"/>
                </a:lnTo>
                <a:lnTo>
                  <a:pt x="2177" y="2562"/>
                </a:lnTo>
                <a:lnTo>
                  <a:pt x="2179" y="2588"/>
                </a:lnTo>
                <a:lnTo>
                  <a:pt x="2186" y="2614"/>
                </a:lnTo>
                <a:lnTo>
                  <a:pt x="2198" y="2637"/>
                </a:lnTo>
                <a:lnTo>
                  <a:pt x="2214" y="2658"/>
                </a:lnTo>
                <a:lnTo>
                  <a:pt x="2233" y="2675"/>
                </a:lnTo>
                <a:lnTo>
                  <a:pt x="2256" y="2690"/>
                </a:lnTo>
                <a:lnTo>
                  <a:pt x="2801" y="2963"/>
                </a:lnTo>
                <a:lnTo>
                  <a:pt x="2830" y="2979"/>
                </a:lnTo>
                <a:lnTo>
                  <a:pt x="2859" y="2997"/>
                </a:lnTo>
                <a:lnTo>
                  <a:pt x="2929" y="2931"/>
                </a:lnTo>
                <a:lnTo>
                  <a:pt x="2996" y="2860"/>
                </a:lnTo>
                <a:lnTo>
                  <a:pt x="3058" y="2786"/>
                </a:lnTo>
                <a:lnTo>
                  <a:pt x="3116" y="2708"/>
                </a:lnTo>
                <a:lnTo>
                  <a:pt x="3170" y="2626"/>
                </a:lnTo>
                <a:lnTo>
                  <a:pt x="3218" y="2541"/>
                </a:lnTo>
                <a:lnTo>
                  <a:pt x="3262" y="2453"/>
                </a:lnTo>
                <a:lnTo>
                  <a:pt x="3300" y="2363"/>
                </a:lnTo>
                <a:lnTo>
                  <a:pt x="3333" y="2270"/>
                </a:lnTo>
                <a:lnTo>
                  <a:pt x="3361" y="2174"/>
                </a:lnTo>
                <a:lnTo>
                  <a:pt x="3382" y="2076"/>
                </a:lnTo>
                <a:lnTo>
                  <a:pt x="3398" y="1976"/>
                </a:lnTo>
                <a:lnTo>
                  <a:pt x="3408" y="1874"/>
                </a:lnTo>
                <a:lnTo>
                  <a:pt x="3411" y="1770"/>
                </a:lnTo>
                <a:lnTo>
                  <a:pt x="3408" y="1666"/>
                </a:lnTo>
                <a:lnTo>
                  <a:pt x="3398" y="1564"/>
                </a:lnTo>
                <a:lnTo>
                  <a:pt x="3382" y="1464"/>
                </a:lnTo>
                <a:lnTo>
                  <a:pt x="3361" y="1367"/>
                </a:lnTo>
                <a:lnTo>
                  <a:pt x="3333" y="1270"/>
                </a:lnTo>
                <a:lnTo>
                  <a:pt x="3301" y="1178"/>
                </a:lnTo>
                <a:lnTo>
                  <a:pt x="3262" y="1087"/>
                </a:lnTo>
                <a:lnTo>
                  <a:pt x="3218" y="999"/>
                </a:lnTo>
                <a:lnTo>
                  <a:pt x="3170" y="914"/>
                </a:lnTo>
                <a:lnTo>
                  <a:pt x="3116" y="832"/>
                </a:lnTo>
                <a:lnTo>
                  <a:pt x="3058" y="755"/>
                </a:lnTo>
                <a:lnTo>
                  <a:pt x="2996" y="680"/>
                </a:lnTo>
                <a:lnTo>
                  <a:pt x="2930" y="610"/>
                </a:lnTo>
                <a:lnTo>
                  <a:pt x="2860" y="544"/>
                </a:lnTo>
                <a:lnTo>
                  <a:pt x="2785" y="482"/>
                </a:lnTo>
                <a:lnTo>
                  <a:pt x="2708" y="424"/>
                </a:lnTo>
                <a:lnTo>
                  <a:pt x="2626" y="370"/>
                </a:lnTo>
                <a:lnTo>
                  <a:pt x="2541" y="322"/>
                </a:lnTo>
                <a:lnTo>
                  <a:pt x="2453" y="278"/>
                </a:lnTo>
                <a:lnTo>
                  <a:pt x="2362" y="239"/>
                </a:lnTo>
                <a:lnTo>
                  <a:pt x="2270" y="207"/>
                </a:lnTo>
                <a:lnTo>
                  <a:pt x="2173" y="179"/>
                </a:lnTo>
                <a:lnTo>
                  <a:pt x="2076" y="158"/>
                </a:lnTo>
                <a:lnTo>
                  <a:pt x="1976" y="142"/>
                </a:lnTo>
                <a:lnTo>
                  <a:pt x="1874" y="132"/>
                </a:lnTo>
                <a:lnTo>
                  <a:pt x="1770" y="129"/>
                </a:lnTo>
                <a:close/>
                <a:moveTo>
                  <a:pt x="1770" y="0"/>
                </a:moveTo>
                <a:lnTo>
                  <a:pt x="1877" y="3"/>
                </a:lnTo>
                <a:lnTo>
                  <a:pt x="1983" y="13"/>
                </a:lnTo>
                <a:lnTo>
                  <a:pt x="2088" y="29"/>
                </a:lnTo>
                <a:lnTo>
                  <a:pt x="2189" y="50"/>
                </a:lnTo>
                <a:lnTo>
                  <a:pt x="2289" y="78"/>
                </a:lnTo>
                <a:lnTo>
                  <a:pt x="2387" y="110"/>
                </a:lnTo>
                <a:lnTo>
                  <a:pt x="2481" y="149"/>
                </a:lnTo>
                <a:lnTo>
                  <a:pt x="2573" y="193"/>
                </a:lnTo>
                <a:lnTo>
                  <a:pt x="2663" y="242"/>
                </a:lnTo>
                <a:lnTo>
                  <a:pt x="2748" y="296"/>
                </a:lnTo>
                <a:lnTo>
                  <a:pt x="2831" y="354"/>
                </a:lnTo>
                <a:lnTo>
                  <a:pt x="2909" y="417"/>
                </a:lnTo>
                <a:lnTo>
                  <a:pt x="2984" y="484"/>
                </a:lnTo>
                <a:lnTo>
                  <a:pt x="3056" y="556"/>
                </a:lnTo>
                <a:lnTo>
                  <a:pt x="3123" y="631"/>
                </a:lnTo>
                <a:lnTo>
                  <a:pt x="3186" y="709"/>
                </a:lnTo>
                <a:lnTo>
                  <a:pt x="3244" y="792"/>
                </a:lnTo>
                <a:lnTo>
                  <a:pt x="3298" y="877"/>
                </a:lnTo>
                <a:lnTo>
                  <a:pt x="3347" y="967"/>
                </a:lnTo>
                <a:lnTo>
                  <a:pt x="3391" y="1059"/>
                </a:lnTo>
                <a:lnTo>
                  <a:pt x="3430" y="1153"/>
                </a:lnTo>
                <a:lnTo>
                  <a:pt x="3462" y="1251"/>
                </a:lnTo>
                <a:lnTo>
                  <a:pt x="3490" y="1351"/>
                </a:lnTo>
                <a:lnTo>
                  <a:pt x="3511" y="1452"/>
                </a:lnTo>
                <a:lnTo>
                  <a:pt x="3527" y="1557"/>
                </a:lnTo>
                <a:lnTo>
                  <a:pt x="3537" y="1663"/>
                </a:lnTo>
                <a:lnTo>
                  <a:pt x="3540" y="1770"/>
                </a:lnTo>
                <a:lnTo>
                  <a:pt x="3537" y="1880"/>
                </a:lnTo>
                <a:lnTo>
                  <a:pt x="3526" y="1989"/>
                </a:lnTo>
                <a:lnTo>
                  <a:pt x="3510" y="2095"/>
                </a:lnTo>
                <a:lnTo>
                  <a:pt x="3487" y="2199"/>
                </a:lnTo>
                <a:lnTo>
                  <a:pt x="3458" y="2301"/>
                </a:lnTo>
                <a:lnTo>
                  <a:pt x="3424" y="2401"/>
                </a:lnTo>
                <a:lnTo>
                  <a:pt x="3383" y="2497"/>
                </a:lnTo>
                <a:lnTo>
                  <a:pt x="3338" y="2591"/>
                </a:lnTo>
                <a:lnTo>
                  <a:pt x="3287" y="2681"/>
                </a:lnTo>
                <a:lnTo>
                  <a:pt x="3231" y="2769"/>
                </a:lnTo>
                <a:lnTo>
                  <a:pt x="3170" y="2851"/>
                </a:lnTo>
                <a:lnTo>
                  <a:pt x="3104" y="2932"/>
                </a:lnTo>
                <a:lnTo>
                  <a:pt x="3035" y="3007"/>
                </a:lnTo>
                <a:lnTo>
                  <a:pt x="2960" y="3079"/>
                </a:lnTo>
                <a:lnTo>
                  <a:pt x="2962" y="3080"/>
                </a:lnTo>
                <a:lnTo>
                  <a:pt x="2903" y="3129"/>
                </a:lnTo>
                <a:lnTo>
                  <a:pt x="2885" y="3143"/>
                </a:lnTo>
                <a:lnTo>
                  <a:pt x="2844" y="3175"/>
                </a:lnTo>
                <a:lnTo>
                  <a:pt x="2802" y="3206"/>
                </a:lnTo>
                <a:lnTo>
                  <a:pt x="2767" y="3232"/>
                </a:lnTo>
                <a:lnTo>
                  <a:pt x="2716" y="3265"/>
                </a:lnTo>
                <a:lnTo>
                  <a:pt x="2665" y="3296"/>
                </a:lnTo>
                <a:lnTo>
                  <a:pt x="2637" y="3313"/>
                </a:lnTo>
                <a:lnTo>
                  <a:pt x="2579" y="3344"/>
                </a:lnTo>
                <a:lnTo>
                  <a:pt x="2520" y="3373"/>
                </a:lnTo>
                <a:lnTo>
                  <a:pt x="2512" y="3376"/>
                </a:lnTo>
                <a:lnTo>
                  <a:pt x="2505" y="3379"/>
                </a:lnTo>
                <a:lnTo>
                  <a:pt x="2424" y="3414"/>
                </a:lnTo>
                <a:lnTo>
                  <a:pt x="2342" y="3445"/>
                </a:lnTo>
                <a:lnTo>
                  <a:pt x="2257" y="3471"/>
                </a:lnTo>
                <a:lnTo>
                  <a:pt x="2171" y="3494"/>
                </a:lnTo>
                <a:lnTo>
                  <a:pt x="2083" y="3512"/>
                </a:lnTo>
                <a:lnTo>
                  <a:pt x="2071" y="3514"/>
                </a:lnTo>
                <a:lnTo>
                  <a:pt x="2002" y="3525"/>
                </a:lnTo>
                <a:lnTo>
                  <a:pt x="1931" y="3532"/>
                </a:lnTo>
                <a:lnTo>
                  <a:pt x="1913" y="3534"/>
                </a:lnTo>
                <a:lnTo>
                  <a:pt x="1842" y="3538"/>
                </a:lnTo>
                <a:lnTo>
                  <a:pt x="1770" y="3540"/>
                </a:lnTo>
                <a:lnTo>
                  <a:pt x="1697" y="3538"/>
                </a:lnTo>
                <a:lnTo>
                  <a:pt x="1626" y="3534"/>
                </a:lnTo>
                <a:lnTo>
                  <a:pt x="1608" y="3532"/>
                </a:lnTo>
                <a:lnTo>
                  <a:pt x="1537" y="3524"/>
                </a:lnTo>
                <a:lnTo>
                  <a:pt x="1467" y="3513"/>
                </a:lnTo>
                <a:lnTo>
                  <a:pt x="1461" y="3512"/>
                </a:lnTo>
                <a:lnTo>
                  <a:pt x="1455" y="3511"/>
                </a:lnTo>
                <a:lnTo>
                  <a:pt x="1366" y="3493"/>
                </a:lnTo>
                <a:lnTo>
                  <a:pt x="1279" y="3470"/>
                </a:lnTo>
                <a:lnTo>
                  <a:pt x="1193" y="3442"/>
                </a:lnTo>
                <a:lnTo>
                  <a:pt x="1109" y="3411"/>
                </a:lnTo>
                <a:lnTo>
                  <a:pt x="1027" y="3376"/>
                </a:lnTo>
                <a:lnTo>
                  <a:pt x="1022" y="3374"/>
                </a:lnTo>
                <a:lnTo>
                  <a:pt x="1018" y="3372"/>
                </a:lnTo>
                <a:lnTo>
                  <a:pt x="957" y="3342"/>
                </a:lnTo>
                <a:lnTo>
                  <a:pt x="897" y="3308"/>
                </a:lnTo>
                <a:lnTo>
                  <a:pt x="873" y="3294"/>
                </a:lnTo>
                <a:lnTo>
                  <a:pt x="820" y="3262"/>
                </a:lnTo>
                <a:lnTo>
                  <a:pt x="767" y="3228"/>
                </a:lnTo>
                <a:lnTo>
                  <a:pt x="736" y="3205"/>
                </a:lnTo>
                <a:lnTo>
                  <a:pt x="689" y="3170"/>
                </a:lnTo>
                <a:lnTo>
                  <a:pt x="641" y="3132"/>
                </a:lnTo>
                <a:lnTo>
                  <a:pt x="636" y="3128"/>
                </a:lnTo>
                <a:lnTo>
                  <a:pt x="630" y="3124"/>
                </a:lnTo>
                <a:lnTo>
                  <a:pt x="573" y="3076"/>
                </a:lnTo>
                <a:lnTo>
                  <a:pt x="575" y="3074"/>
                </a:lnTo>
                <a:lnTo>
                  <a:pt x="501" y="3003"/>
                </a:lnTo>
                <a:lnTo>
                  <a:pt x="431" y="2926"/>
                </a:lnTo>
                <a:lnTo>
                  <a:pt x="367" y="2847"/>
                </a:lnTo>
                <a:lnTo>
                  <a:pt x="307" y="2764"/>
                </a:lnTo>
                <a:lnTo>
                  <a:pt x="251" y="2678"/>
                </a:lnTo>
                <a:lnTo>
                  <a:pt x="201" y="2587"/>
                </a:lnTo>
                <a:lnTo>
                  <a:pt x="154" y="2494"/>
                </a:lnTo>
                <a:lnTo>
                  <a:pt x="115" y="2398"/>
                </a:lnTo>
                <a:lnTo>
                  <a:pt x="80" y="2299"/>
                </a:lnTo>
                <a:lnTo>
                  <a:pt x="53" y="2197"/>
                </a:lnTo>
                <a:lnTo>
                  <a:pt x="30" y="2094"/>
                </a:lnTo>
                <a:lnTo>
                  <a:pt x="13" y="1988"/>
                </a:lnTo>
                <a:lnTo>
                  <a:pt x="3" y="1879"/>
                </a:lnTo>
                <a:lnTo>
                  <a:pt x="0" y="1770"/>
                </a:lnTo>
                <a:lnTo>
                  <a:pt x="3" y="1663"/>
                </a:lnTo>
                <a:lnTo>
                  <a:pt x="13" y="1557"/>
                </a:lnTo>
                <a:lnTo>
                  <a:pt x="29" y="1452"/>
                </a:lnTo>
                <a:lnTo>
                  <a:pt x="50" y="1351"/>
                </a:lnTo>
                <a:lnTo>
                  <a:pt x="78" y="1251"/>
                </a:lnTo>
                <a:lnTo>
                  <a:pt x="110" y="1153"/>
                </a:lnTo>
                <a:lnTo>
                  <a:pt x="149" y="1059"/>
                </a:lnTo>
                <a:lnTo>
                  <a:pt x="193" y="967"/>
                </a:lnTo>
                <a:lnTo>
                  <a:pt x="242" y="877"/>
                </a:lnTo>
                <a:lnTo>
                  <a:pt x="296" y="792"/>
                </a:lnTo>
                <a:lnTo>
                  <a:pt x="354" y="709"/>
                </a:lnTo>
                <a:lnTo>
                  <a:pt x="417" y="631"/>
                </a:lnTo>
                <a:lnTo>
                  <a:pt x="484" y="556"/>
                </a:lnTo>
                <a:lnTo>
                  <a:pt x="556" y="484"/>
                </a:lnTo>
                <a:lnTo>
                  <a:pt x="631" y="417"/>
                </a:lnTo>
                <a:lnTo>
                  <a:pt x="709" y="354"/>
                </a:lnTo>
                <a:lnTo>
                  <a:pt x="792" y="296"/>
                </a:lnTo>
                <a:lnTo>
                  <a:pt x="877" y="242"/>
                </a:lnTo>
                <a:lnTo>
                  <a:pt x="967" y="193"/>
                </a:lnTo>
                <a:lnTo>
                  <a:pt x="1059" y="149"/>
                </a:lnTo>
                <a:lnTo>
                  <a:pt x="1153" y="110"/>
                </a:lnTo>
                <a:lnTo>
                  <a:pt x="1251" y="78"/>
                </a:lnTo>
                <a:lnTo>
                  <a:pt x="1351" y="50"/>
                </a:lnTo>
                <a:lnTo>
                  <a:pt x="1452" y="29"/>
                </a:lnTo>
                <a:lnTo>
                  <a:pt x="1557" y="13"/>
                </a:lnTo>
                <a:lnTo>
                  <a:pt x="1663" y="3"/>
                </a:lnTo>
                <a:lnTo>
                  <a:pt x="177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Inhaltsplatzhalter 4"/>
          <p:cNvSpPr txBox="1">
            <a:spLocks/>
          </p:cNvSpPr>
          <p:nvPr/>
        </p:nvSpPr>
        <p:spPr>
          <a:xfrm>
            <a:off x="489145" y="1642770"/>
            <a:ext cx="1884545" cy="443198"/>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sz="1600" b="1" dirty="0" smtClean="0">
                <a:solidFill>
                  <a:schemeClr val="accent2"/>
                </a:solidFill>
                <a:latin typeface="+mj-lt"/>
              </a:rPr>
              <a:t>TÌM KIẾM PHIM THEO TÊN</a:t>
            </a:r>
            <a:endParaRPr lang="en-US" sz="1200" dirty="0" smtClean="0">
              <a:solidFill>
                <a:schemeClr val="accent2"/>
              </a:solidFill>
              <a:latin typeface="+mn-lt"/>
            </a:endParaRPr>
          </a:p>
        </p:txBody>
      </p:sp>
      <p:sp>
        <p:nvSpPr>
          <p:cNvPr id="85" name="Inhaltsplatzhalter 4"/>
          <p:cNvSpPr txBox="1">
            <a:spLocks/>
          </p:cNvSpPr>
          <p:nvPr/>
        </p:nvSpPr>
        <p:spPr>
          <a:xfrm>
            <a:off x="489145" y="3793087"/>
            <a:ext cx="1843075" cy="443198"/>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sz="1600" b="1" dirty="0" smtClean="0">
                <a:solidFill>
                  <a:schemeClr val="accent3"/>
                </a:solidFill>
                <a:latin typeface="+mj-lt"/>
              </a:rPr>
              <a:t>XEM THÔNG TIN DIỄN VIÊN</a:t>
            </a:r>
            <a:endParaRPr lang="en-US" sz="1200" dirty="0" smtClean="0">
              <a:solidFill>
                <a:schemeClr val="accent3"/>
              </a:solidFill>
              <a:latin typeface="+mn-lt"/>
            </a:endParaRPr>
          </a:p>
        </p:txBody>
      </p:sp>
      <p:sp>
        <p:nvSpPr>
          <p:cNvPr id="104" name="Inhaltsplatzhalter 4"/>
          <p:cNvSpPr txBox="1">
            <a:spLocks/>
          </p:cNvSpPr>
          <p:nvPr/>
        </p:nvSpPr>
        <p:spPr>
          <a:xfrm>
            <a:off x="1130171" y="2693797"/>
            <a:ext cx="2128497" cy="443198"/>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600" b="1" dirty="0" smtClean="0">
                <a:solidFill>
                  <a:schemeClr val="accent5"/>
                </a:solidFill>
                <a:latin typeface="+mj-lt"/>
              </a:rPr>
              <a:t>XEM TRAILER CỦA PHIM</a:t>
            </a:r>
            <a:endParaRPr lang="en-US" sz="1200" dirty="0" smtClean="0">
              <a:solidFill>
                <a:schemeClr val="accent5"/>
              </a:solidFill>
              <a:latin typeface="+mn-lt"/>
            </a:endParaRPr>
          </a:p>
        </p:txBody>
      </p:sp>
      <p:sp>
        <p:nvSpPr>
          <p:cNvPr id="88" name="Oval 87"/>
          <p:cNvSpPr/>
          <p:nvPr/>
        </p:nvSpPr>
        <p:spPr>
          <a:xfrm>
            <a:off x="221459" y="2611408"/>
            <a:ext cx="607978" cy="60797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4" name="Group 123"/>
          <p:cNvGrpSpPr/>
          <p:nvPr/>
        </p:nvGrpSpPr>
        <p:grpSpPr>
          <a:xfrm>
            <a:off x="292654" y="2682603"/>
            <a:ext cx="465588" cy="465588"/>
            <a:chOff x="4660900" y="1728788"/>
            <a:chExt cx="609600" cy="609600"/>
          </a:xfrm>
          <a:solidFill>
            <a:schemeClr val="bg1"/>
          </a:solidFill>
        </p:grpSpPr>
        <p:sp>
          <p:nvSpPr>
            <p:cNvPr id="125" name="Freeform 38"/>
            <p:cNvSpPr>
              <a:spLocks noEditPoints="1"/>
            </p:cNvSpPr>
            <p:nvPr/>
          </p:nvSpPr>
          <p:spPr bwMode="auto">
            <a:xfrm>
              <a:off x="4884738" y="1871663"/>
              <a:ext cx="242888" cy="323850"/>
            </a:xfrm>
            <a:custGeom>
              <a:avLst/>
              <a:gdLst>
                <a:gd name="T0" fmla="*/ 115 w 1383"/>
                <a:gd name="T1" fmla="*/ 167 h 1844"/>
                <a:gd name="T2" fmla="*/ 115 w 1383"/>
                <a:gd name="T3" fmla="*/ 1677 h 1844"/>
                <a:gd name="T4" fmla="*/ 1222 w 1383"/>
                <a:gd name="T5" fmla="*/ 922 h 1844"/>
                <a:gd name="T6" fmla="*/ 115 w 1383"/>
                <a:gd name="T7" fmla="*/ 167 h 1844"/>
                <a:gd name="T8" fmla="*/ 61 w 1383"/>
                <a:gd name="T9" fmla="*/ 0 h 1844"/>
                <a:gd name="T10" fmla="*/ 77 w 1383"/>
                <a:gd name="T11" fmla="*/ 4 h 1844"/>
                <a:gd name="T12" fmla="*/ 90 w 1383"/>
                <a:gd name="T13" fmla="*/ 11 h 1844"/>
                <a:gd name="T14" fmla="*/ 1357 w 1383"/>
                <a:gd name="T15" fmla="*/ 875 h 1844"/>
                <a:gd name="T16" fmla="*/ 1368 w 1383"/>
                <a:gd name="T17" fmla="*/ 883 h 1844"/>
                <a:gd name="T18" fmla="*/ 1376 w 1383"/>
                <a:gd name="T19" fmla="*/ 895 h 1844"/>
                <a:gd name="T20" fmla="*/ 1381 w 1383"/>
                <a:gd name="T21" fmla="*/ 908 h 1844"/>
                <a:gd name="T22" fmla="*/ 1383 w 1383"/>
                <a:gd name="T23" fmla="*/ 922 h 1844"/>
                <a:gd name="T24" fmla="*/ 1381 w 1383"/>
                <a:gd name="T25" fmla="*/ 936 h 1844"/>
                <a:gd name="T26" fmla="*/ 1376 w 1383"/>
                <a:gd name="T27" fmla="*/ 949 h 1844"/>
                <a:gd name="T28" fmla="*/ 1368 w 1383"/>
                <a:gd name="T29" fmla="*/ 961 h 1844"/>
                <a:gd name="T30" fmla="*/ 1357 w 1383"/>
                <a:gd name="T31" fmla="*/ 969 h 1844"/>
                <a:gd name="T32" fmla="*/ 90 w 1383"/>
                <a:gd name="T33" fmla="*/ 1833 h 1844"/>
                <a:gd name="T34" fmla="*/ 75 w 1383"/>
                <a:gd name="T35" fmla="*/ 1842 h 1844"/>
                <a:gd name="T36" fmla="*/ 58 w 1383"/>
                <a:gd name="T37" fmla="*/ 1844 h 1844"/>
                <a:gd name="T38" fmla="*/ 44 w 1383"/>
                <a:gd name="T39" fmla="*/ 1842 h 1844"/>
                <a:gd name="T40" fmla="*/ 31 w 1383"/>
                <a:gd name="T41" fmla="*/ 1837 h 1844"/>
                <a:gd name="T42" fmla="*/ 18 w 1383"/>
                <a:gd name="T43" fmla="*/ 1828 h 1844"/>
                <a:gd name="T44" fmla="*/ 9 w 1383"/>
                <a:gd name="T45" fmla="*/ 1815 h 1844"/>
                <a:gd name="T46" fmla="*/ 2 w 1383"/>
                <a:gd name="T47" fmla="*/ 1802 h 1844"/>
                <a:gd name="T48" fmla="*/ 0 w 1383"/>
                <a:gd name="T49" fmla="*/ 1786 h 1844"/>
                <a:gd name="T50" fmla="*/ 0 w 1383"/>
                <a:gd name="T51" fmla="*/ 58 h 1844"/>
                <a:gd name="T52" fmla="*/ 2 w 1383"/>
                <a:gd name="T53" fmla="*/ 42 h 1844"/>
                <a:gd name="T54" fmla="*/ 9 w 1383"/>
                <a:gd name="T55" fmla="*/ 29 h 1844"/>
                <a:gd name="T56" fmla="*/ 18 w 1383"/>
                <a:gd name="T57" fmla="*/ 16 h 1844"/>
                <a:gd name="T58" fmla="*/ 31 w 1383"/>
                <a:gd name="T59" fmla="*/ 7 h 1844"/>
                <a:gd name="T60" fmla="*/ 45 w 1383"/>
                <a:gd name="T61" fmla="*/ 1 h 1844"/>
                <a:gd name="T62" fmla="*/ 61 w 1383"/>
                <a:gd name="T63" fmla="*/ 0 h 1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83" h="1844">
                  <a:moveTo>
                    <a:pt x="115" y="167"/>
                  </a:moveTo>
                  <a:lnTo>
                    <a:pt x="115" y="1677"/>
                  </a:lnTo>
                  <a:lnTo>
                    <a:pt x="1222" y="922"/>
                  </a:lnTo>
                  <a:lnTo>
                    <a:pt x="115" y="167"/>
                  </a:lnTo>
                  <a:close/>
                  <a:moveTo>
                    <a:pt x="61" y="0"/>
                  </a:moveTo>
                  <a:lnTo>
                    <a:pt x="77" y="4"/>
                  </a:lnTo>
                  <a:lnTo>
                    <a:pt x="90" y="11"/>
                  </a:lnTo>
                  <a:lnTo>
                    <a:pt x="1357" y="875"/>
                  </a:lnTo>
                  <a:lnTo>
                    <a:pt x="1368" y="883"/>
                  </a:lnTo>
                  <a:lnTo>
                    <a:pt x="1376" y="895"/>
                  </a:lnTo>
                  <a:lnTo>
                    <a:pt x="1381" y="908"/>
                  </a:lnTo>
                  <a:lnTo>
                    <a:pt x="1383" y="922"/>
                  </a:lnTo>
                  <a:lnTo>
                    <a:pt x="1381" y="936"/>
                  </a:lnTo>
                  <a:lnTo>
                    <a:pt x="1376" y="949"/>
                  </a:lnTo>
                  <a:lnTo>
                    <a:pt x="1368" y="961"/>
                  </a:lnTo>
                  <a:lnTo>
                    <a:pt x="1357" y="969"/>
                  </a:lnTo>
                  <a:lnTo>
                    <a:pt x="90" y="1833"/>
                  </a:lnTo>
                  <a:lnTo>
                    <a:pt x="75" y="1842"/>
                  </a:lnTo>
                  <a:lnTo>
                    <a:pt x="58" y="1844"/>
                  </a:lnTo>
                  <a:lnTo>
                    <a:pt x="44" y="1842"/>
                  </a:lnTo>
                  <a:lnTo>
                    <a:pt x="31" y="1837"/>
                  </a:lnTo>
                  <a:lnTo>
                    <a:pt x="18" y="1828"/>
                  </a:lnTo>
                  <a:lnTo>
                    <a:pt x="9" y="1815"/>
                  </a:lnTo>
                  <a:lnTo>
                    <a:pt x="2" y="1802"/>
                  </a:lnTo>
                  <a:lnTo>
                    <a:pt x="0" y="1786"/>
                  </a:lnTo>
                  <a:lnTo>
                    <a:pt x="0" y="58"/>
                  </a:lnTo>
                  <a:lnTo>
                    <a:pt x="2" y="42"/>
                  </a:lnTo>
                  <a:lnTo>
                    <a:pt x="9" y="29"/>
                  </a:lnTo>
                  <a:lnTo>
                    <a:pt x="18" y="16"/>
                  </a:lnTo>
                  <a:lnTo>
                    <a:pt x="31" y="7"/>
                  </a:lnTo>
                  <a:lnTo>
                    <a:pt x="45" y="1"/>
                  </a:lnTo>
                  <a:lnTo>
                    <a:pt x="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39"/>
            <p:cNvSpPr>
              <a:spLocks noEditPoints="1"/>
            </p:cNvSpPr>
            <p:nvPr/>
          </p:nvSpPr>
          <p:spPr bwMode="auto">
            <a:xfrm>
              <a:off x="4660900" y="1728788"/>
              <a:ext cx="609600" cy="609600"/>
            </a:xfrm>
            <a:custGeom>
              <a:avLst/>
              <a:gdLst>
                <a:gd name="T0" fmla="*/ 1427 w 3456"/>
                <a:gd name="T1" fmla="*/ 143 h 3456"/>
                <a:gd name="T2" fmla="*/ 1057 w 3456"/>
                <a:gd name="T3" fmla="*/ 262 h 3456"/>
                <a:gd name="T4" fmla="*/ 731 w 3456"/>
                <a:gd name="T5" fmla="*/ 462 h 3456"/>
                <a:gd name="T6" fmla="*/ 462 w 3456"/>
                <a:gd name="T7" fmla="*/ 731 h 3456"/>
                <a:gd name="T8" fmla="*/ 262 w 3456"/>
                <a:gd name="T9" fmla="*/ 1057 h 3456"/>
                <a:gd name="T10" fmla="*/ 143 w 3456"/>
                <a:gd name="T11" fmla="*/ 1427 h 3456"/>
                <a:gd name="T12" fmla="*/ 118 w 3456"/>
                <a:gd name="T13" fmla="*/ 1830 h 3456"/>
                <a:gd name="T14" fmla="*/ 192 w 3456"/>
                <a:gd name="T15" fmla="*/ 2219 h 3456"/>
                <a:gd name="T16" fmla="*/ 352 w 3456"/>
                <a:gd name="T17" fmla="*/ 2569 h 3456"/>
                <a:gd name="T18" fmla="*/ 589 w 3456"/>
                <a:gd name="T19" fmla="*/ 2867 h 3456"/>
                <a:gd name="T20" fmla="*/ 887 w 3456"/>
                <a:gd name="T21" fmla="*/ 3104 h 3456"/>
                <a:gd name="T22" fmla="*/ 1237 w 3456"/>
                <a:gd name="T23" fmla="*/ 3264 h 3456"/>
                <a:gd name="T24" fmla="*/ 1626 w 3456"/>
                <a:gd name="T25" fmla="*/ 3338 h 3456"/>
                <a:gd name="T26" fmla="*/ 2029 w 3456"/>
                <a:gd name="T27" fmla="*/ 3313 h 3456"/>
                <a:gd name="T28" fmla="*/ 2399 w 3456"/>
                <a:gd name="T29" fmla="*/ 3194 h 3456"/>
                <a:gd name="T30" fmla="*/ 2725 w 3456"/>
                <a:gd name="T31" fmla="*/ 2994 h 3456"/>
                <a:gd name="T32" fmla="*/ 2994 w 3456"/>
                <a:gd name="T33" fmla="*/ 2725 h 3456"/>
                <a:gd name="T34" fmla="*/ 3194 w 3456"/>
                <a:gd name="T35" fmla="*/ 2399 h 3456"/>
                <a:gd name="T36" fmla="*/ 3313 w 3456"/>
                <a:gd name="T37" fmla="*/ 2029 h 3456"/>
                <a:gd name="T38" fmla="*/ 3338 w 3456"/>
                <a:gd name="T39" fmla="*/ 1626 h 3456"/>
                <a:gd name="T40" fmla="*/ 3264 w 3456"/>
                <a:gd name="T41" fmla="*/ 1237 h 3456"/>
                <a:gd name="T42" fmla="*/ 3104 w 3456"/>
                <a:gd name="T43" fmla="*/ 887 h 3456"/>
                <a:gd name="T44" fmla="*/ 2867 w 3456"/>
                <a:gd name="T45" fmla="*/ 589 h 3456"/>
                <a:gd name="T46" fmla="*/ 2569 w 3456"/>
                <a:gd name="T47" fmla="*/ 352 h 3456"/>
                <a:gd name="T48" fmla="*/ 2219 w 3456"/>
                <a:gd name="T49" fmla="*/ 192 h 3456"/>
                <a:gd name="T50" fmla="*/ 1830 w 3456"/>
                <a:gd name="T51" fmla="*/ 118 h 3456"/>
                <a:gd name="T52" fmla="*/ 1936 w 3456"/>
                <a:gd name="T53" fmla="*/ 13 h 3456"/>
                <a:gd name="T54" fmla="*/ 2330 w 3456"/>
                <a:gd name="T55" fmla="*/ 108 h 3456"/>
                <a:gd name="T56" fmla="*/ 2683 w 3456"/>
                <a:gd name="T57" fmla="*/ 289 h 3456"/>
                <a:gd name="T58" fmla="*/ 2984 w 3456"/>
                <a:gd name="T59" fmla="*/ 541 h 3456"/>
                <a:gd name="T60" fmla="*/ 3219 w 3456"/>
                <a:gd name="T61" fmla="*/ 857 h 3456"/>
                <a:gd name="T62" fmla="*/ 3380 w 3456"/>
                <a:gd name="T63" fmla="*/ 1221 h 3456"/>
                <a:gd name="T64" fmla="*/ 3453 w 3456"/>
                <a:gd name="T65" fmla="*/ 1623 h 3456"/>
                <a:gd name="T66" fmla="*/ 3428 w 3456"/>
                <a:gd name="T67" fmla="*/ 2038 h 3456"/>
                <a:gd name="T68" fmla="*/ 3310 w 3456"/>
                <a:gd name="T69" fmla="*/ 2422 h 3456"/>
                <a:gd name="T70" fmla="*/ 3110 w 3456"/>
                <a:gd name="T71" fmla="*/ 2764 h 3456"/>
                <a:gd name="T72" fmla="*/ 2840 w 3456"/>
                <a:gd name="T73" fmla="*/ 3049 h 3456"/>
                <a:gd name="T74" fmla="*/ 2512 w 3456"/>
                <a:gd name="T75" fmla="*/ 3267 h 3456"/>
                <a:gd name="T76" fmla="*/ 2137 w 3456"/>
                <a:gd name="T77" fmla="*/ 3407 h 3456"/>
                <a:gd name="T78" fmla="*/ 1728 w 3456"/>
                <a:gd name="T79" fmla="*/ 3456 h 3456"/>
                <a:gd name="T80" fmla="*/ 1319 w 3456"/>
                <a:gd name="T81" fmla="*/ 3407 h 3456"/>
                <a:gd name="T82" fmla="*/ 944 w 3456"/>
                <a:gd name="T83" fmla="*/ 3267 h 3456"/>
                <a:gd name="T84" fmla="*/ 616 w 3456"/>
                <a:gd name="T85" fmla="*/ 3049 h 3456"/>
                <a:gd name="T86" fmla="*/ 346 w 3456"/>
                <a:gd name="T87" fmla="*/ 2764 h 3456"/>
                <a:gd name="T88" fmla="*/ 146 w 3456"/>
                <a:gd name="T89" fmla="*/ 2422 h 3456"/>
                <a:gd name="T90" fmla="*/ 28 w 3456"/>
                <a:gd name="T91" fmla="*/ 2038 h 3456"/>
                <a:gd name="T92" fmla="*/ 3 w 3456"/>
                <a:gd name="T93" fmla="*/ 1623 h 3456"/>
                <a:gd name="T94" fmla="*/ 76 w 3456"/>
                <a:gd name="T95" fmla="*/ 1221 h 3456"/>
                <a:gd name="T96" fmla="*/ 237 w 3456"/>
                <a:gd name="T97" fmla="*/ 857 h 3456"/>
                <a:gd name="T98" fmla="*/ 472 w 3456"/>
                <a:gd name="T99" fmla="*/ 541 h 3456"/>
                <a:gd name="T100" fmla="*/ 773 w 3456"/>
                <a:gd name="T101" fmla="*/ 289 h 3456"/>
                <a:gd name="T102" fmla="*/ 1126 w 3456"/>
                <a:gd name="T103" fmla="*/ 108 h 3456"/>
                <a:gd name="T104" fmla="*/ 1520 w 3456"/>
                <a:gd name="T105" fmla="*/ 13 h 3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56" h="3456">
                  <a:moveTo>
                    <a:pt x="1728" y="115"/>
                  </a:moveTo>
                  <a:lnTo>
                    <a:pt x="1626" y="118"/>
                  </a:lnTo>
                  <a:lnTo>
                    <a:pt x="1526" y="128"/>
                  </a:lnTo>
                  <a:lnTo>
                    <a:pt x="1427" y="143"/>
                  </a:lnTo>
                  <a:lnTo>
                    <a:pt x="1331" y="164"/>
                  </a:lnTo>
                  <a:lnTo>
                    <a:pt x="1237" y="192"/>
                  </a:lnTo>
                  <a:lnTo>
                    <a:pt x="1146" y="224"/>
                  </a:lnTo>
                  <a:lnTo>
                    <a:pt x="1057" y="262"/>
                  </a:lnTo>
                  <a:lnTo>
                    <a:pt x="971" y="305"/>
                  </a:lnTo>
                  <a:lnTo>
                    <a:pt x="887" y="352"/>
                  </a:lnTo>
                  <a:lnTo>
                    <a:pt x="807" y="404"/>
                  </a:lnTo>
                  <a:lnTo>
                    <a:pt x="731" y="462"/>
                  </a:lnTo>
                  <a:lnTo>
                    <a:pt x="658" y="523"/>
                  </a:lnTo>
                  <a:lnTo>
                    <a:pt x="589" y="589"/>
                  </a:lnTo>
                  <a:lnTo>
                    <a:pt x="523" y="658"/>
                  </a:lnTo>
                  <a:lnTo>
                    <a:pt x="462" y="731"/>
                  </a:lnTo>
                  <a:lnTo>
                    <a:pt x="404" y="807"/>
                  </a:lnTo>
                  <a:lnTo>
                    <a:pt x="352" y="887"/>
                  </a:lnTo>
                  <a:lnTo>
                    <a:pt x="305" y="971"/>
                  </a:lnTo>
                  <a:lnTo>
                    <a:pt x="262" y="1057"/>
                  </a:lnTo>
                  <a:lnTo>
                    <a:pt x="224" y="1146"/>
                  </a:lnTo>
                  <a:lnTo>
                    <a:pt x="192" y="1237"/>
                  </a:lnTo>
                  <a:lnTo>
                    <a:pt x="164" y="1331"/>
                  </a:lnTo>
                  <a:lnTo>
                    <a:pt x="143" y="1427"/>
                  </a:lnTo>
                  <a:lnTo>
                    <a:pt x="128" y="1526"/>
                  </a:lnTo>
                  <a:lnTo>
                    <a:pt x="118" y="1626"/>
                  </a:lnTo>
                  <a:lnTo>
                    <a:pt x="115" y="1728"/>
                  </a:lnTo>
                  <a:lnTo>
                    <a:pt x="118" y="1830"/>
                  </a:lnTo>
                  <a:lnTo>
                    <a:pt x="128" y="1930"/>
                  </a:lnTo>
                  <a:lnTo>
                    <a:pt x="143" y="2029"/>
                  </a:lnTo>
                  <a:lnTo>
                    <a:pt x="164" y="2125"/>
                  </a:lnTo>
                  <a:lnTo>
                    <a:pt x="192" y="2219"/>
                  </a:lnTo>
                  <a:lnTo>
                    <a:pt x="224" y="2310"/>
                  </a:lnTo>
                  <a:lnTo>
                    <a:pt x="262" y="2399"/>
                  </a:lnTo>
                  <a:lnTo>
                    <a:pt x="305" y="2485"/>
                  </a:lnTo>
                  <a:lnTo>
                    <a:pt x="352" y="2569"/>
                  </a:lnTo>
                  <a:lnTo>
                    <a:pt x="404" y="2649"/>
                  </a:lnTo>
                  <a:lnTo>
                    <a:pt x="462" y="2725"/>
                  </a:lnTo>
                  <a:lnTo>
                    <a:pt x="523" y="2798"/>
                  </a:lnTo>
                  <a:lnTo>
                    <a:pt x="589" y="2867"/>
                  </a:lnTo>
                  <a:lnTo>
                    <a:pt x="658" y="2933"/>
                  </a:lnTo>
                  <a:lnTo>
                    <a:pt x="731" y="2994"/>
                  </a:lnTo>
                  <a:lnTo>
                    <a:pt x="807" y="3052"/>
                  </a:lnTo>
                  <a:lnTo>
                    <a:pt x="887" y="3104"/>
                  </a:lnTo>
                  <a:lnTo>
                    <a:pt x="971" y="3151"/>
                  </a:lnTo>
                  <a:lnTo>
                    <a:pt x="1057" y="3194"/>
                  </a:lnTo>
                  <a:lnTo>
                    <a:pt x="1146" y="3232"/>
                  </a:lnTo>
                  <a:lnTo>
                    <a:pt x="1237" y="3264"/>
                  </a:lnTo>
                  <a:lnTo>
                    <a:pt x="1331" y="3292"/>
                  </a:lnTo>
                  <a:lnTo>
                    <a:pt x="1427" y="3313"/>
                  </a:lnTo>
                  <a:lnTo>
                    <a:pt x="1526" y="3328"/>
                  </a:lnTo>
                  <a:lnTo>
                    <a:pt x="1626" y="3338"/>
                  </a:lnTo>
                  <a:lnTo>
                    <a:pt x="1728" y="3341"/>
                  </a:lnTo>
                  <a:lnTo>
                    <a:pt x="1830" y="3338"/>
                  </a:lnTo>
                  <a:lnTo>
                    <a:pt x="1930" y="3328"/>
                  </a:lnTo>
                  <a:lnTo>
                    <a:pt x="2029" y="3313"/>
                  </a:lnTo>
                  <a:lnTo>
                    <a:pt x="2125" y="3292"/>
                  </a:lnTo>
                  <a:lnTo>
                    <a:pt x="2219" y="3264"/>
                  </a:lnTo>
                  <a:lnTo>
                    <a:pt x="2310" y="3232"/>
                  </a:lnTo>
                  <a:lnTo>
                    <a:pt x="2399" y="3194"/>
                  </a:lnTo>
                  <a:lnTo>
                    <a:pt x="2485" y="3151"/>
                  </a:lnTo>
                  <a:lnTo>
                    <a:pt x="2569" y="3104"/>
                  </a:lnTo>
                  <a:lnTo>
                    <a:pt x="2649" y="3052"/>
                  </a:lnTo>
                  <a:lnTo>
                    <a:pt x="2725" y="2994"/>
                  </a:lnTo>
                  <a:lnTo>
                    <a:pt x="2798" y="2933"/>
                  </a:lnTo>
                  <a:lnTo>
                    <a:pt x="2867" y="2867"/>
                  </a:lnTo>
                  <a:lnTo>
                    <a:pt x="2933" y="2798"/>
                  </a:lnTo>
                  <a:lnTo>
                    <a:pt x="2994" y="2725"/>
                  </a:lnTo>
                  <a:lnTo>
                    <a:pt x="3052" y="2649"/>
                  </a:lnTo>
                  <a:lnTo>
                    <a:pt x="3104" y="2569"/>
                  </a:lnTo>
                  <a:lnTo>
                    <a:pt x="3151" y="2485"/>
                  </a:lnTo>
                  <a:lnTo>
                    <a:pt x="3194" y="2399"/>
                  </a:lnTo>
                  <a:lnTo>
                    <a:pt x="3232" y="2310"/>
                  </a:lnTo>
                  <a:lnTo>
                    <a:pt x="3264" y="2219"/>
                  </a:lnTo>
                  <a:lnTo>
                    <a:pt x="3292" y="2125"/>
                  </a:lnTo>
                  <a:lnTo>
                    <a:pt x="3313" y="2029"/>
                  </a:lnTo>
                  <a:lnTo>
                    <a:pt x="3328" y="1930"/>
                  </a:lnTo>
                  <a:lnTo>
                    <a:pt x="3338" y="1830"/>
                  </a:lnTo>
                  <a:lnTo>
                    <a:pt x="3341" y="1728"/>
                  </a:lnTo>
                  <a:lnTo>
                    <a:pt x="3338" y="1626"/>
                  </a:lnTo>
                  <a:lnTo>
                    <a:pt x="3328" y="1526"/>
                  </a:lnTo>
                  <a:lnTo>
                    <a:pt x="3313" y="1427"/>
                  </a:lnTo>
                  <a:lnTo>
                    <a:pt x="3292" y="1331"/>
                  </a:lnTo>
                  <a:lnTo>
                    <a:pt x="3264" y="1237"/>
                  </a:lnTo>
                  <a:lnTo>
                    <a:pt x="3232" y="1146"/>
                  </a:lnTo>
                  <a:lnTo>
                    <a:pt x="3194" y="1057"/>
                  </a:lnTo>
                  <a:lnTo>
                    <a:pt x="3151" y="971"/>
                  </a:lnTo>
                  <a:lnTo>
                    <a:pt x="3104" y="887"/>
                  </a:lnTo>
                  <a:lnTo>
                    <a:pt x="3052" y="807"/>
                  </a:lnTo>
                  <a:lnTo>
                    <a:pt x="2994" y="731"/>
                  </a:lnTo>
                  <a:lnTo>
                    <a:pt x="2933" y="658"/>
                  </a:lnTo>
                  <a:lnTo>
                    <a:pt x="2867" y="589"/>
                  </a:lnTo>
                  <a:lnTo>
                    <a:pt x="2798" y="523"/>
                  </a:lnTo>
                  <a:lnTo>
                    <a:pt x="2725" y="462"/>
                  </a:lnTo>
                  <a:lnTo>
                    <a:pt x="2649" y="404"/>
                  </a:lnTo>
                  <a:lnTo>
                    <a:pt x="2569" y="352"/>
                  </a:lnTo>
                  <a:lnTo>
                    <a:pt x="2485" y="305"/>
                  </a:lnTo>
                  <a:lnTo>
                    <a:pt x="2399" y="262"/>
                  </a:lnTo>
                  <a:lnTo>
                    <a:pt x="2310" y="224"/>
                  </a:lnTo>
                  <a:lnTo>
                    <a:pt x="2219" y="192"/>
                  </a:lnTo>
                  <a:lnTo>
                    <a:pt x="2125" y="164"/>
                  </a:lnTo>
                  <a:lnTo>
                    <a:pt x="2029" y="143"/>
                  </a:lnTo>
                  <a:lnTo>
                    <a:pt x="1930" y="128"/>
                  </a:lnTo>
                  <a:lnTo>
                    <a:pt x="1830" y="118"/>
                  </a:lnTo>
                  <a:lnTo>
                    <a:pt x="1728" y="115"/>
                  </a:lnTo>
                  <a:close/>
                  <a:moveTo>
                    <a:pt x="1728" y="0"/>
                  </a:moveTo>
                  <a:lnTo>
                    <a:pt x="1833" y="3"/>
                  </a:lnTo>
                  <a:lnTo>
                    <a:pt x="1936" y="13"/>
                  </a:lnTo>
                  <a:lnTo>
                    <a:pt x="2038" y="28"/>
                  </a:lnTo>
                  <a:lnTo>
                    <a:pt x="2137" y="49"/>
                  </a:lnTo>
                  <a:lnTo>
                    <a:pt x="2235" y="76"/>
                  </a:lnTo>
                  <a:lnTo>
                    <a:pt x="2330" y="108"/>
                  </a:lnTo>
                  <a:lnTo>
                    <a:pt x="2422" y="146"/>
                  </a:lnTo>
                  <a:lnTo>
                    <a:pt x="2512" y="189"/>
                  </a:lnTo>
                  <a:lnTo>
                    <a:pt x="2599" y="237"/>
                  </a:lnTo>
                  <a:lnTo>
                    <a:pt x="2683" y="289"/>
                  </a:lnTo>
                  <a:lnTo>
                    <a:pt x="2764" y="346"/>
                  </a:lnTo>
                  <a:lnTo>
                    <a:pt x="2840" y="407"/>
                  </a:lnTo>
                  <a:lnTo>
                    <a:pt x="2915" y="472"/>
                  </a:lnTo>
                  <a:lnTo>
                    <a:pt x="2984" y="541"/>
                  </a:lnTo>
                  <a:lnTo>
                    <a:pt x="3049" y="616"/>
                  </a:lnTo>
                  <a:lnTo>
                    <a:pt x="3110" y="692"/>
                  </a:lnTo>
                  <a:lnTo>
                    <a:pt x="3167" y="773"/>
                  </a:lnTo>
                  <a:lnTo>
                    <a:pt x="3219" y="857"/>
                  </a:lnTo>
                  <a:lnTo>
                    <a:pt x="3267" y="944"/>
                  </a:lnTo>
                  <a:lnTo>
                    <a:pt x="3310" y="1034"/>
                  </a:lnTo>
                  <a:lnTo>
                    <a:pt x="3348" y="1126"/>
                  </a:lnTo>
                  <a:lnTo>
                    <a:pt x="3380" y="1221"/>
                  </a:lnTo>
                  <a:lnTo>
                    <a:pt x="3407" y="1319"/>
                  </a:lnTo>
                  <a:lnTo>
                    <a:pt x="3428" y="1418"/>
                  </a:lnTo>
                  <a:lnTo>
                    <a:pt x="3443" y="1520"/>
                  </a:lnTo>
                  <a:lnTo>
                    <a:pt x="3453" y="1623"/>
                  </a:lnTo>
                  <a:lnTo>
                    <a:pt x="3456" y="1728"/>
                  </a:lnTo>
                  <a:lnTo>
                    <a:pt x="3453" y="1833"/>
                  </a:lnTo>
                  <a:lnTo>
                    <a:pt x="3443" y="1936"/>
                  </a:lnTo>
                  <a:lnTo>
                    <a:pt x="3428" y="2038"/>
                  </a:lnTo>
                  <a:lnTo>
                    <a:pt x="3407" y="2137"/>
                  </a:lnTo>
                  <a:lnTo>
                    <a:pt x="3380" y="2235"/>
                  </a:lnTo>
                  <a:lnTo>
                    <a:pt x="3348" y="2330"/>
                  </a:lnTo>
                  <a:lnTo>
                    <a:pt x="3310" y="2422"/>
                  </a:lnTo>
                  <a:lnTo>
                    <a:pt x="3267" y="2512"/>
                  </a:lnTo>
                  <a:lnTo>
                    <a:pt x="3219" y="2599"/>
                  </a:lnTo>
                  <a:lnTo>
                    <a:pt x="3167" y="2683"/>
                  </a:lnTo>
                  <a:lnTo>
                    <a:pt x="3110" y="2764"/>
                  </a:lnTo>
                  <a:lnTo>
                    <a:pt x="3049" y="2840"/>
                  </a:lnTo>
                  <a:lnTo>
                    <a:pt x="2984" y="2915"/>
                  </a:lnTo>
                  <a:lnTo>
                    <a:pt x="2915" y="2984"/>
                  </a:lnTo>
                  <a:lnTo>
                    <a:pt x="2840" y="3049"/>
                  </a:lnTo>
                  <a:lnTo>
                    <a:pt x="2764" y="3110"/>
                  </a:lnTo>
                  <a:lnTo>
                    <a:pt x="2683" y="3167"/>
                  </a:lnTo>
                  <a:lnTo>
                    <a:pt x="2599" y="3219"/>
                  </a:lnTo>
                  <a:lnTo>
                    <a:pt x="2512" y="3267"/>
                  </a:lnTo>
                  <a:lnTo>
                    <a:pt x="2422" y="3310"/>
                  </a:lnTo>
                  <a:lnTo>
                    <a:pt x="2330" y="3348"/>
                  </a:lnTo>
                  <a:lnTo>
                    <a:pt x="2235" y="3380"/>
                  </a:lnTo>
                  <a:lnTo>
                    <a:pt x="2137" y="3407"/>
                  </a:lnTo>
                  <a:lnTo>
                    <a:pt x="2038" y="3428"/>
                  </a:lnTo>
                  <a:lnTo>
                    <a:pt x="1936" y="3443"/>
                  </a:lnTo>
                  <a:lnTo>
                    <a:pt x="1833" y="3453"/>
                  </a:lnTo>
                  <a:lnTo>
                    <a:pt x="1728" y="3456"/>
                  </a:lnTo>
                  <a:lnTo>
                    <a:pt x="1623" y="3453"/>
                  </a:lnTo>
                  <a:lnTo>
                    <a:pt x="1520" y="3443"/>
                  </a:lnTo>
                  <a:lnTo>
                    <a:pt x="1418" y="3428"/>
                  </a:lnTo>
                  <a:lnTo>
                    <a:pt x="1319" y="3407"/>
                  </a:lnTo>
                  <a:lnTo>
                    <a:pt x="1221" y="3380"/>
                  </a:lnTo>
                  <a:lnTo>
                    <a:pt x="1126" y="3348"/>
                  </a:lnTo>
                  <a:lnTo>
                    <a:pt x="1034" y="3310"/>
                  </a:lnTo>
                  <a:lnTo>
                    <a:pt x="944" y="3267"/>
                  </a:lnTo>
                  <a:lnTo>
                    <a:pt x="857" y="3219"/>
                  </a:lnTo>
                  <a:lnTo>
                    <a:pt x="773" y="3167"/>
                  </a:lnTo>
                  <a:lnTo>
                    <a:pt x="692" y="3110"/>
                  </a:lnTo>
                  <a:lnTo>
                    <a:pt x="616" y="3049"/>
                  </a:lnTo>
                  <a:lnTo>
                    <a:pt x="541" y="2984"/>
                  </a:lnTo>
                  <a:lnTo>
                    <a:pt x="472" y="2915"/>
                  </a:lnTo>
                  <a:lnTo>
                    <a:pt x="407" y="2840"/>
                  </a:lnTo>
                  <a:lnTo>
                    <a:pt x="346" y="2764"/>
                  </a:lnTo>
                  <a:lnTo>
                    <a:pt x="289" y="2683"/>
                  </a:lnTo>
                  <a:lnTo>
                    <a:pt x="237" y="2599"/>
                  </a:lnTo>
                  <a:lnTo>
                    <a:pt x="189" y="2512"/>
                  </a:lnTo>
                  <a:lnTo>
                    <a:pt x="146" y="2422"/>
                  </a:lnTo>
                  <a:lnTo>
                    <a:pt x="108" y="2330"/>
                  </a:lnTo>
                  <a:lnTo>
                    <a:pt x="76" y="2235"/>
                  </a:lnTo>
                  <a:lnTo>
                    <a:pt x="49" y="2137"/>
                  </a:lnTo>
                  <a:lnTo>
                    <a:pt x="28" y="2038"/>
                  </a:lnTo>
                  <a:lnTo>
                    <a:pt x="13" y="1936"/>
                  </a:lnTo>
                  <a:lnTo>
                    <a:pt x="3" y="1833"/>
                  </a:lnTo>
                  <a:lnTo>
                    <a:pt x="0" y="1728"/>
                  </a:lnTo>
                  <a:lnTo>
                    <a:pt x="3" y="1623"/>
                  </a:lnTo>
                  <a:lnTo>
                    <a:pt x="13" y="1520"/>
                  </a:lnTo>
                  <a:lnTo>
                    <a:pt x="28" y="1418"/>
                  </a:lnTo>
                  <a:lnTo>
                    <a:pt x="49" y="1319"/>
                  </a:lnTo>
                  <a:lnTo>
                    <a:pt x="76" y="1221"/>
                  </a:lnTo>
                  <a:lnTo>
                    <a:pt x="108" y="1126"/>
                  </a:lnTo>
                  <a:lnTo>
                    <a:pt x="146" y="1034"/>
                  </a:lnTo>
                  <a:lnTo>
                    <a:pt x="189" y="944"/>
                  </a:lnTo>
                  <a:lnTo>
                    <a:pt x="237" y="857"/>
                  </a:lnTo>
                  <a:lnTo>
                    <a:pt x="289" y="773"/>
                  </a:lnTo>
                  <a:lnTo>
                    <a:pt x="346" y="692"/>
                  </a:lnTo>
                  <a:lnTo>
                    <a:pt x="407" y="616"/>
                  </a:lnTo>
                  <a:lnTo>
                    <a:pt x="472" y="541"/>
                  </a:lnTo>
                  <a:lnTo>
                    <a:pt x="541" y="472"/>
                  </a:lnTo>
                  <a:lnTo>
                    <a:pt x="616" y="407"/>
                  </a:lnTo>
                  <a:lnTo>
                    <a:pt x="692" y="346"/>
                  </a:lnTo>
                  <a:lnTo>
                    <a:pt x="773" y="289"/>
                  </a:lnTo>
                  <a:lnTo>
                    <a:pt x="857" y="237"/>
                  </a:lnTo>
                  <a:lnTo>
                    <a:pt x="944" y="189"/>
                  </a:lnTo>
                  <a:lnTo>
                    <a:pt x="1034" y="146"/>
                  </a:lnTo>
                  <a:lnTo>
                    <a:pt x="1126" y="108"/>
                  </a:lnTo>
                  <a:lnTo>
                    <a:pt x="1221" y="76"/>
                  </a:lnTo>
                  <a:lnTo>
                    <a:pt x="1319" y="49"/>
                  </a:lnTo>
                  <a:lnTo>
                    <a:pt x="1418" y="28"/>
                  </a:lnTo>
                  <a:lnTo>
                    <a:pt x="1520" y="13"/>
                  </a:lnTo>
                  <a:lnTo>
                    <a:pt x="1623" y="3"/>
                  </a:lnTo>
                  <a:lnTo>
                    <a:pt x="17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11" name="Picture 10"/>
          <p:cNvPicPr>
            <a:picLocks noChangeAspect="1"/>
          </p:cNvPicPr>
          <p:nvPr/>
        </p:nvPicPr>
        <p:blipFill>
          <a:blip r:embed="rId2"/>
          <a:stretch>
            <a:fillRect/>
          </a:stretch>
        </p:blipFill>
        <p:spPr>
          <a:xfrm>
            <a:off x="4667933" y="1567279"/>
            <a:ext cx="1630798" cy="2697089"/>
          </a:xfrm>
          <a:prstGeom prst="rect">
            <a:avLst/>
          </a:prstGeom>
        </p:spPr>
      </p:pic>
      <p:grpSp>
        <p:nvGrpSpPr>
          <p:cNvPr id="61" name="Group 60"/>
          <p:cNvGrpSpPr/>
          <p:nvPr/>
        </p:nvGrpSpPr>
        <p:grpSpPr>
          <a:xfrm>
            <a:off x="6781800" y="1199018"/>
            <a:ext cx="1753882" cy="3528708"/>
            <a:chOff x="3505200" y="431800"/>
            <a:chExt cx="2127250" cy="4279900"/>
          </a:xfrm>
          <a:effectLst/>
        </p:grpSpPr>
        <p:sp>
          <p:nvSpPr>
            <p:cNvPr id="63" name="Freeform 5"/>
            <p:cNvSpPr>
              <a:spLocks/>
            </p:cNvSpPr>
            <p:nvPr/>
          </p:nvSpPr>
          <p:spPr bwMode="auto">
            <a:xfrm>
              <a:off x="3505200" y="431800"/>
              <a:ext cx="2127250" cy="4279900"/>
            </a:xfrm>
            <a:custGeom>
              <a:avLst/>
              <a:gdLst>
                <a:gd name="T0" fmla="*/ 564 w 564"/>
                <a:gd name="T1" fmla="*/ 81 h 1139"/>
                <a:gd name="T2" fmla="*/ 480 w 564"/>
                <a:gd name="T3" fmla="*/ 0 h 1139"/>
                <a:gd name="T4" fmla="*/ 84 w 564"/>
                <a:gd name="T5" fmla="*/ 0 h 1139"/>
                <a:gd name="T6" fmla="*/ 0 w 564"/>
                <a:gd name="T7" fmla="*/ 81 h 1139"/>
                <a:gd name="T8" fmla="*/ 0 w 564"/>
                <a:gd name="T9" fmla="*/ 1058 h 1139"/>
                <a:gd name="T10" fmla="*/ 84 w 564"/>
                <a:gd name="T11" fmla="*/ 1139 h 1139"/>
                <a:gd name="T12" fmla="*/ 480 w 564"/>
                <a:gd name="T13" fmla="*/ 1139 h 1139"/>
                <a:gd name="T14" fmla="*/ 564 w 564"/>
                <a:gd name="T15" fmla="*/ 1058 h 1139"/>
                <a:gd name="T16" fmla="*/ 564 w 564"/>
                <a:gd name="T17" fmla="*/ 81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4" h="1139">
                  <a:moveTo>
                    <a:pt x="564" y="81"/>
                  </a:moveTo>
                  <a:cubicBezTo>
                    <a:pt x="564" y="36"/>
                    <a:pt x="526" y="0"/>
                    <a:pt x="480" y="0"/>
                  </a:cubicBezTo>
                  <a:cubicBezTo>
                    <a:pt x="84" y="0"/>
                    <a:pt x="84" y="0"/>
                    <a:pt x="84" y="0"/>
                  </a:cubicBezTo>
                  <a:cubicBezTo>
                    <a:pt x="38" y="0"/>
                    <a:pt x="0" y="36"/>
                    <a:pt x="0" y="81"/>
                  </a:cubicBezTo>
                  <a:cubicBezTo>
                    <a:pt x="0" y="1058"/>
                    <a:pt x="0" y="1058"/>
                    <a:pt x="0" y="1058"/>
                  </a:cubicBezTo>
                  <a:cubicBezTo>
                    <a:pt x="0" y="1103"/>
                    <a:pt x="38" y="1139"/>
                    <a:pt x="84" y="1139"/>
                  </a:cubicBezTo>
                  <a:cubicBezTo>
                    <a:pt x="480" y="1139"/>
                    <a:pt x="480" y="1139"/>
                    <a:pt x="480" y="1139"/>
                  </a:cubicBezTo>
                  <a:cubicBezTo>
                    <a:pt x="526" y="1139"/>
                    <a:pt x="564" y="1103"/>
                    <a:pt x="564" y="1058"/>
                  </a:cubicBezTo>
                  <a:cubicBezTo>
                    <a:pt x="564" y="81"/>
                    <a:pt x="564" y="81"/>
                    <a:pt x="564" y="81"/>
                  </a:cubicBezTo>
                </a:path>
              </a:pathLst>
            </a:custGeom>
            <a:gradFill flip="none" rotWithShape="1">
              <a:gsLst>
                <a:gs pos="0">
                  <a:schemeClr val="tx2">
                    <a:lumMod val="50000"/>
                    <a:lumOff val="50000"/>
                    <a:tint val="66000"/>
                    <a:satMod val="160000"/>
                  </a:schemeClr>
                </a:gs>
                <a:gs pos="50000">
                  <a:schemeClr val="tx2">
                    <a:lumMod val="50000"/>
                    <a:lumOff val="50000"/>
                    <a:tint val="44500"/>
                    <a:satMod val="160000"/>
                  </a:schemeClr>
                </a:gs>
                <a:gs pos="100000">
                  <a:schemeClr val="tx2">
                    <a:lumMod val="50000"/>
                    <a:lumOff val="50000"/>
                    <a:tint val="23500"/>
                    <a:satMod val="16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
            <p:cNvSpPr>
              <a:spLocks/>
            </p:cNvSpPr>
            <p:nvPr/>
          </p:nvSpPr>
          <p:spPr bwMode="auto">
            <a:xfrm>
              <a:off x="3530600" y="454025"/>
              <a:ext cx="2078038" cy="4227513"/>
            </a:xfrm>
            <a:custGeom>
              <a:avLst/>
              <a:gdLst>
                <a:gd name="T0" fmla="*/ 551 w 551"/>
                <a:gd name="T1" fmla="*/ 1051 h 1125"/>
                <a:gd name="T2" fmla="*/ 474 w 551"/>
                <a:gd name="T3" fmla="*/ 1125 h 1125"/>
                <a:gd name="T4" fmla="*/ 77 w 551"/>
                <a:gd name="T5" fmla="*/ 1125 h 1125"/>
                <a:gd name="T6" fmla="*/ 0 w 551"/>
                <a:gd name="T7" fmla="*/ 1051 h 1125"/>
                <a:gd name="T8" fmla="*/ 0 w 551"/>
                <a:gd name="T9" fmla="*/ 75 h 1125"/>
                <a:gd name="T10" fmla="*/ 77 w 551"/>
                <a:gd name="T11" fmla="*/ 0 h 1125"/>
                <a:gd name="T12" fmla="*/ 474 w 551"/>
                <a:gd name="T13" fmla="*/ 0 h 1125"/>
                <a:gd name="T14" fmla="*/ 551 w 551"/>
                <a:gd name="T15" fmla="*/ 75 h 1125"/>
                <a:gd name="T16" fmla="*/ 551 w 551"/>
                <a:gd name="T17" fmla="*/ 1051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1" h="1125">
                  <a:moveTo>
                    <a:pt x="551" y="1051"/>
                  </a:moveTo>
                  <a:cubicBezTo>
                    <a:pt x="551" y="1092"/>
                    <a:pt x="517" y="1125"/>
                    <a:pt x="474" y="1125"/>
                  </a:cubicBezTo>
                  <a:cubicBezTo>
                    <a:pt x="77" y="1125"/>
                    <a:pt x="77" y="1125"/>
                    <a:pt x="77" y="1125"/>
                  </a:cubicBezTo>
                  <a:cubicBezTo>
                    <a:pt x="35" y="1125"/>
                    <a:pt x="0" y="1092"/>
                    <a:pt x="0" y="1051"/>
                  </a:cubicBezTo>
                  <a:cubicBezTo>
                    <a:pt x="0" y="75"/>
                    <a:pt x="0" y="75"/>
                    <a:pt x="0" y="75"/>
                  </a:cubicBezTo>
                  <a:cubicBezTo>
                    <a:pt x="0" y="33"/>
                    <a:pt x="34" y="0"/>
                    <a:pt x="77" y="0"/>
                  </a:cubicBezTo>
                  <a:cubicBezTo>
                    <a:pt x="474" y="0"/>
                    <a:pt x="474" y="0"/>
                    <a:pt x="474" y="0"/>
                  </a:cubicBezTo>
                  <a:cubicBezTo>
                    <a:pt x="516" y="0"/>
                    <a:pt x="551" y="33"/>
                    <a:pt x="551" y="75"/>
                  </a:cubicBezTo>
                  <a:cubicBezTo>
                    <a:pt x="551" y="1051"/>
                    <a:pt x="551" y="1051"/>
                    <a:pt x="551" y="1051"/>
                  </a:cubicBezTo>
                </a:path>
              </a:pathLst>
            </a:custGeom>
            <a:gradFill flip="none" rotWithShape="1">
              <a:gsLst>
                <a:gs pos="0">
                  <a:schemeClr val="tx2">
                    <a:lumMod val="25000"/>
                    <a:lumOff val="75000"/>
                    <a:tint val="66000"/>
                    <a:satMod val="160000"/>
                  </a:schemeClr>
                </a:gs>
                <a:gs pos="50000">
                  <a:schemeClr val="tx2">
                    <a:lumMod val="25000"/>
                    <a:lumOff val="75000"/>
                    <a:tint val="44500"/>
                    <a:satMod val="160000"/>
                  </a:schemeClr>
                </a:gs>
                <a:gs pos="100000">
                  <a:schemeClr val="tx2">
                    <a:lumMod val="25000"/>
                    <a:lumOff val="75000"/>
                    <a:tint val="23500"/>
                    <a:satMod val="16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7"/>
            <p:cNvSpPr>
              <a:spLocks/>
            </p:cNvSpPr>
            <p:nvPr/>
          </p:nvSpPr>
          <p:spPr bwMode="auto">
            <a:xfrm>
              <a:off x="3579813" y="973138"/>
              <a:ext cx="1979613" cy="3251200"/>
            </a:xfrm>
            <a:custGeom>
              <a:avLst/>
              <a:gdLst>
                <a:gd name="T0" fmla="*/ 1247 w 1247"/>
                <a:gd name="T1" fmla="*/ 2048 h 2048"/>
                <a:gd name="T2" fmla="*/ 0 w 1247"/>
                <a:gd name="T3" fmla="*/ 2048 h 2048"/>
                <a:gd name="T4" fmla="*/ 0 w 1247"/>
                <a:gd name="T5" fmla="*/ 2 h 2048"/>
                <a:gd name="T6" fmla="*/ 1247 w 1247"/>
                <a:gd name="T7" fmla="*/ 0 h 2048"/>
                <a:gd name="T8" fmla="*/ 1247 w 1247"/>
                <a:gd name="T9" fmla="*/ 2048 h 2048"/>
              </a:gdLst>
              <a:ahLst/>
              <a:cxnLst>
                <a:cxn ang="0">
                  <a:pos x="T0" y="T1"/>
                </a:cxn>
                <a:cxn ang="0">
                  <a:pos x="T2" y="T3"/>
                </a:cxn>
                <a:cxn ang="0">
                  <a:pos x="T4" y="T5"/>
                </a:cxn>
                <a:cxn ang="0">
                  <a:pos x="T6" y="T7"/>
                </a:cxn>
                <a:cxn ang="0">
                  <a:pos x="T8" y="T9"/>
                </a:cxn>
              </a:cxnLst>
              <a:rect l="0" t="0" r="r" b="b"/>
              <a:pathLst>
                <a:path w="1247" h="2048">
                  <a:moveTo>
                    <a:pt x="1247" y="2048"/>
                  </a:moveTo>
                  <a:lnTo>
                    <a:pt x="0" y="2048"/>
                  </a:lnTo>
                  <a:lnTo>
                    <a:pt x="0" y="2"/>
                  </a:lnTo>
                  <a:lnTo>
                    <a:pt x="1247" y="0"/>
                  </a:lnTo>
                  <a:lnTo>
                    <a:pt x="1247" y="204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8"/>
            <p:cNvSpPr>
              <a:spLocks/>
            </p:cNvSpPr>
            <p:nvPr/>
          </p:nvSpPr>
          <p:spPr bwMode="auto">
            <a:xfrm>
              <a:off x="3579813" y="973138"/>
              <a:ext cx="1979613" cy="3251200"/>
            </a:xfrm>
            <a:custGeom>
              <a:avLst/>
              <a:gdLst>
                <a:gd name="T0" fmla="*/ 1247 w 1247"/>
                <a:gd name="T1" fmla="*/ 2048 h 2048"/>
                <a:gd name="T2" fmla="*/ 0 w 1247"/>
                <a:gd name="T3" fmla="*/ 2048 h 2048"/>
                <a:gd name="T4" fmla="*/ 0 w 1247"/>
                <a:gd name="T5" fmla="*/ 2 h 2048"/>
                <a:gd name="T6" fmla="*/ 1247 w 1247"/>
                <a:gd name="T7" fmla="*/ 0 h 2048"/>
                <a:gd name="T8" fmla="*/ 1247 w 1247"/>
                <a:gd name="T9" fmla="*/ 2048 h 2048"/>
              </a:gdLst>
              <a:ahLst/>
              <a:cxnLst>
                <a:cxn ang="0">
                  <a:pos x="T0" y="T1"/>
                </a:cxn>
                <a:cxn ang="0">
                  <a:pos x="T2" y="T3"/>
                </a:cxn>
                <a:cxn ang="0">
                  <a:pos x="T4" y="T5"/>
                </a:cxn>
                <a:cxn ang="0">
                  <a:pos x="T6" y="T7"/>
                </a:cxn>
                <a:cxn ang="0">
                  <a:pos x="T8" y="T9"/>
                </a:cxn>
              </a:cxnLst>
              <a:rect l="0" t="0" r="r" b="b"/>
              <a:pathLst>
                <a:path w="1247" h="2048">
                  <a:moveTo>
                    <a:pt x="1247" y="2048"/>
                  </a:moveTo>
                  <a:lnTo>
                    <a:pt x="0" y="2048"/>
                  </a:lnTo>
                  <a:lnTo>
                    <a:pt x="0" y="2"/>
                  </a:lnTo>
                  <a:lnTo>
                    <a:pt x="1247" y="0"/>
                  </a:lnTo>
                  <a:lnTo>
                    <a:pt x="1247" y="20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Oval 9"/>
            <p:cNvSpPr>
              <a:spLocks noChangeArrowheads="1"/>
            </p:cNvSpPr>
            <p:nvPr/>
          </p:nvSpPr>
          <p:spPr bwMode="auto">
            <a:xfrm>
              <a:off x="4221163" y="706438"/>
              <a:ext cx="74613" cy="71438"/>
            </a:xfrm>
            <a:prstGeom prst="ellipse">
              <a:avLst/>
            </a:prstGeom>
            <a:solidFill>
              <a:srgbClr val="7C7979"/>
            </a:solidFill>
            <a:ln>
              <a:noFill/>
            </a:ln>
            <a:effectLst>
              <a:innerShdw blurRad="114300">
                <a:prstClr val="black"/>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Oval 10"/>
            <p:cNvSpPr>
              <a:spLocks noChangeArrowheads="1"/>
            </p:cNvSpPr>
            <p:nvPr/>
          </p:nvSpPr>
          <p:spPr bwMode="auto">
            <a:xfrm>
              <a:off x="4240213" y="720725"/>
              <a:ext cx="38100" cy="41275"/>
            </a:xfrm>
            <a:prstGeom prst="ellipse">
              <a:avLst/>
            </a:pr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6"/>
            <p:cNvSpPr>
              <a:spLocks/>
            </p:cNvSpPr>
            <p:nvPr/>
          </p:nvSpPr>
          <p:spPr bwMode="auto">
            <a:xfrm>
              <a:off x="4629150" y="973138"/>
              <a:ext cx="930275" cy="2460625"/>
            </a:xfrm>
            <a:custGeom>
              <a:avLst/>
              <a:gdLst>
                <a:gd name="T0" fmla="*/ 586 w 586"/>
                <a:gd name="T1" fmla="*/ 0 h 1550"/>
                <a:gd name="T2" fmla="*/ 0 w 586"/>
                <a:gd name="T3" fmla="*/ 0 h 1550"/>
                <a:gd name="T4" fmla="*/ 586 w 586"/>
                <a:gd name="T5" fmla="*/ 1550 h 1550"/>
                <a:gd name="T6" fmla="*/ 586 w 586"/>
                <a:gd name="T7" fmla="*/ 0 h 1550"/>
              </a:gdLst>
              <a:ahLst/>
              <a:cxnLst>
                <a:cxn ang="0">
                  <a:pos x="T0" y="T1"/>
                </a:cxn>
                <a:cxn ang="0">
                  <a:pos x="T2" y="T3"/>
                </a:cxn>
                <a:cxn ang="0">
                  <a:pos x="T4" y="T5"/>
                </a:cxn>
                <a:cxn ang="0">
                  <a:pos x="T6" y="T7"/>
                </a:cxn>
              </a:cxnLst>
              <a:rect l="0" t="0" r="r" b="b"/>
              <a:pathLst>
                <a:path w="586" h="1550">
                  <a:moveTo>
                    <a:pt x="586" y="0"/>
                  </a:moveTo>
                  <a:lnTo>
                    <a:pt x="0" y="0"/>
                  </a:lnTo>
                  <a:lnTo>
                    <a:pt x="586" y="1550"/>
                  </a:lnTo>
                  <a:lnTo>
                    <a:pt x="586" y="0"/>
                  </a:lnTo>
                  <a:close/>
                </a:path>
              </a:pathLst>
            </a:custGeom>
            <a:solidFill>
              <a:srgbClr val="5A5A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7"/>
            <p:cNvSpPr>
              <a:spLocks/>
            </p:cNvSpPr>
            <p:nvPr/>
          </p:nvSpPr>
          <p:spPr bwMode="auto">
            <a:xfrm>
              <a:off x="4629150" y="973138"/>
              <a:ext cx="930275" cy="2460625"/>
            </a:xfrm>
            <a:custGeom>
              <a:avLst/>
              <a:gdLst>
                <a:gd name="T0" fmla="*/ 586 w 586"/>
                <a:gd name="T1" fmla="*/ 0 h 1550"/>
                <a:gd name="T2" fmla="*/ 0 w 586"/>
                <a:gd name="T3" fmla="*/ 0 h 1550"/>
                <a:gd name="T4" fmla="*/ 586 w 586"/>
                <a:gd name="T5" fmla="*/ 1550 h 1550"/>
                <a:gd name="T6" fmla="*/ 586 w 586"/>
                <a:gd name="T7" fmla="*/ 0 h 1550"/>
              </a:gdLst>
              <a:ahLst/>
              <a:cxnLst>
                <a:cxn ang="0">
                  <a:pos x="T0" y="T1"/>
                </a:cxn>
                <a:cxn ang="0">
                  <a:pos x="T2" y="T3"/>
                </a:cxn>
                <a:cxn ang="0">
                  <a:pos x="T4" y="T5"/>
                </a:cxn>
                <a:cxn ang="0">
                  <a:pos x="T6" y="T7"/>
                </a:cxn>
              </a:cxnLst>
              <a:rect l="0" t="0" r="r" b="b"/>
              <a:pathLst>
                <a:path w="586" h="1550">
                  <a:moveTo>
                    <a:pt x="586" y="0"/>
                  </a:moveTo>
                  <a:lnTo>
                    <a:pt x="0" y="0"/>
                  </a:lnTo>
                  <a:lnTo>
                    <a:pt x="586" y="1550"/>
                  </a:lnTo>
                  <a:lnTo>
                    <a:pt x="5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2"/>
            <p:cNvSpPr>
              <a:spLocks/>
            </p:cNvSpPr>
            <p:nvPr/>
          </p:nvSpPr>
          <p:spPr bwMode="auto">
            <a:xfrm>
              <a:off x="4421188" y="4271963"/>
              <a:ext cx="323850" cy="320675"/>
            </a:xfrm>
            <a:custGeom>
              <a:avLst/>
              <a:gdLst>
                <a:gd name="T0" fmla="*/ 86 w 86"/>
                <a:gd name="T1" fmla="*/ 43 h 85"/>
                <a:gd name="T2" fmla="*/ 43 w 86"/>
                <a:gd name="T3" fmla="*/ 85 h 85"/>
                <a:gd name="T4" fmla="*/ 0 w 86"/>
                <a:gd name="T5" fmla="*/ 43 h 85"/>
                <a:gd name="T6" fmla="*/ 43 w 86"/>
                <a:gd name="T7" fmla="*/ 1 h 85"/>
                <a:gd name="T8" fmla="*/ 86 w 86"/>
                <a:gd name="T9" fmla="*/ 43 h 85"/>
              </a:gdLst>
              <a:ahLst/>
              <a:cxnLst>
                <a:cxn ang="0">
                  <a:pos x="T0" y="T1"/>
                </a:cxn>
                <a:cxn ang="0">
                  <a:pos x="T2" y="T3"/>
                </a:cxn>
                <a:cxn ang="0">
                  <a:pos x="T4" y="T5"/>
                </a:cxn>
                <a:cxn ang="0">
                  <a:pos x="T6" y="T7"/>
                </a:cxn>
                <a:cxn ang="0">
                  <a:pos x="T8" y="T9"/>
                </a:cxn>
              </a:cxnLst>
              <a:rect l="0" t="0" r="r" b="b"/>
              <a:pathLst>
                <a:path w="86" h="85">
                  <a:moveTo>
                    <a:pt x="86" y="43"/>
                  </a:moveTo>
                  <a:cubicBezTo>
                    <a:pt x="86" y="66"/>
                    <a:pt x="67" y="85"/>
                    <a:pt x="43" y="85"/>
                  </a:cubicBezTo>
                  <a:cubicBezTo>
                    <a:pt x="19" y="85"/>
                    <a:pt x="0" y="66"/>
                    <a:pt x="0" y="43"/>
                  </a:cubicBezTo>
                  <a:cubicBezTo>
                    <a:pt x="0" y="19"/>
                    <a:pt x="19" y="0"/>
                    <a:pt x="43" y="1"/>
                  </a:cubicBezTo>
                  <a:cubicBezTo>
                    <a:pt x="67" y="1"/>
                    <a:pt x="86" y="19"/>
                    <a:pt x="86" y="43"/>
                  </a:cubicBezTo>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Oval 23"/>
            <p:cNvSpPr>
              <a:spLocks noChangeArrowheads="1"/>
            </p:cNvSpPr>
            <p:nvPr/>
          </p:nvSpPr>
          <p:spPr bwMode="auto">
            <a:xfrm>
              <a:off x="4432300" y="4287838"/>
              <a:ext cx="301625" cy="293688"/>
            </a:xfrm>
            <a:prstGeom prst="ellipse">
              <a:avLst/>
            </a:prstGeom>
            <a:gradFill flip="none" rotWithShape="1">
              <a:gsLst>
                <a:gs pos="0">
                  <a:schemeClr val="tx2">
                    <a:lumMod val="25000"/>
                    <a:lumOff val="75000"/>
                    <a:tint val="66000"/>
                    <a:satMod val="160000"/>
                  </a:schemeClr>
                </a:gs>
                <a:gs pos="50000">
                  <a:schemeClr val="tx2">
                    <a:lumMod val="25000"/>
                    <a:lumOff val="75000"/>
                    <a:tint val="44500"/>
                    <a:satMod val="160000"/>
                  </a:schemeClr>
                </a:gs>
                <a:gs pos="100000">
                  <a:schemeClr val="tx2">
                    <a:lumMod val="25000"/>
                    <a:lumOff val="75000"/>
                    <a:tint val="23500"/>
                    <a:satMod val="160000"/>
                  </a:schemeClr>
                </a:gs>
              </a:gsLst>
              <a:lin ang="54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5"/>
            <p:cNvSpPr>
              <a:spLocks noEditPoints="1"/>
            </p:cNvSpPr>
            <p:nvPr/>
          </p:nvSpPr>
          <p:spPr bwMode="auto">
            <a:xfrm>
              <a:off x="4522788" y="4378325"/>
              <a:ext cx="112713" cy="112713"/>
            </a:xfrm>
            <a:custGeom>
              <a:avLst/>
              <a:gdLst>
                <a:gd name="T0" fmla="*/ 24 w 30"/>
                <a:gd name="T1" fmla="*/ 30 h 30"/>
                <a:gd name="T2" fmla="*/ 6 w 30"/>
                <a:gd name="T3" fmla="*/ 30 h 30"/>
                <a:gd name="T4" fmla="*/ 0 w 30"/>
                <a:gd name="T5" fmla="*/ 24 h 30"/>
                <a:gd name="T6" fmla="*/ 0 w 30"/>
                <a:gd name="T7" fmla="*/ 6 h 30"/>
                <a:gd name="T8" fmla="*/ 6 w 30"/>
                <a:gd name="T9" fmla="*/ 0 h 30"/>
                <a:gd name="T10" fmla="*/ 24 w 30"/>
                <a:gd name="T11" fmla="*/ 0 h 30"/>
                <a:gd name="T12" fmla="*/ 30 w 30"/>
                <a:gd name="T13" fmla="*/ 6 h 30"/>
                <a:gd name="T14" fmla="*/ 30 w 30"/>
                <a:gd name="T15" fmla="*/ 24 h 30"/>
                <a:gd name="T16" fmla="*/ 24 w 30"/>
                <a:gd name="T17" fmla="*/ 30 h 30"/>
                <a:gd name="T18" fmla="*/ 6 w 30"/>
                <a:gd name="T19" fmla="*/ 2 h 30"/>
                <a:gd name="T20" fmla="*/ 2 w 30"/>
                <a:gd name="T21" fmla="*/ 6 h 30"/>
                <a:gd name="T22" fmla="*/ 2 w 30"/>
                <a:gd name="T23" fmla="*/ 24 h 30"/>
                <a:gd name="T24" fmla="*/ 6 w 30"/>
                <a:gd name="T25" fmla="*/ 28 h 30"/>
                <a:gd name="T26" fmla="*/ 24 w 30"/>
                <a:gd name="T27" fmla="*/ 28 h 30"/>
                <a:gd name="T28" fmla="*/ 29 w 30"/>
                <a:gd name="T29" fmla="*/ 24 h 30"/>
                <a:gd name="T30" fmla="*/ 29 w 30"/>
                <a:gd name="T31" fmla="*/ 6 h 30"/>
                <a:gd name="T32" fmla="*/ 24 w 30"/>
                <a:gd name="T33" fmla="*/ 2 h 30"/>
                <a:gd name="T34" fmla="*/ 6 w 30"/>
                <a:gd name="T35"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0">
                  <a:moveTo>
                    <a:pt x="24" y="30"/>
                  </a:moveTo>
                  <a:cubicBezTo>
                    <a:pt x="6" y="30"/>
                    <a:pt x="6" y="30"/>
                    <a:pt x="6" y="30"/>
                  </a:cubicBezTo>
                  <a:cubicBezTo>
                    <a:pt x="3" y="30"/>
                    <a:pt x="0" y="27"/>
                    <a:pt x="0" y="24"/>
                  </a:cubicBezTo>
                  <a:cubicBezTo>
                    <a:pt x="0" y="6"/>
                    <a:pt x="0" y="6"/>
                    <a:pt x="0" y="6"/>
                  </a:cubicBezTo>
                  <a:cubicBezTo>
                    <a:pt x="0" y="3"/>
                    <a:pt x="3" y="0"/>
                    <a:pt x="6" y="0"/>
                  </a:cubicBezTo>
                  <a:cubicBezTo>
                    <a:pt x="24" y="0"/>
                    <a:pt x="24" y="0"/>
                    <a:pt x="24" y="0"/>
                  </a:cubicBezTo>
                  <a:cubicBezTo>
                    <a:pt x="28" y="0"/>
                    <a:pt x="30" y="3"/>
                    <a:pt x="30" y="6"/>
                  </a:cubicBezTo>
                  <a:cubicBezTo>
                    <a:pt x="30" y="24"/>
                    <a:pt x="30" y="24"/>
                    <a:pt x="30" y="24"/>
                  </a:cubicBezTo>
                  <a:cubicBezTo>
                    <a:pt x="30" y="27"/>
                    <a:pt x="28" y="30"/>
                    <a:pt x="24" y="30"/>
                  </a:cubicBezTo>
                  <a:close/>
                  <a:moveTo>
                    <a:pt x="6" y="2"/>
                  </a:moveTo>
                  <a:cubicBezTo>
                    <a:pt x="4" y="2"/>
                    <a:pt x="2" y="4"/>
                    <a:pt x="2" y="6"/>
                  </a:cubicBezTo>
                  <a:cubicBezTo>
                    <a:pt x="2" y="24"/>
                    <a:pt x="2" y="24"/>
                    <a:pt x="2" y="24"/>
                  </a:cubicBezTo>
                  <a:cubicBezTo>
                    <a:pt x="2" y="26"/>
                    <a:pt x="4" y="28"/>
                    <a:pt x="6" y="28"/>
                  </a:cubicBezTo>
                  <a:cubicBezTo>
                    <a:pt x="24" y="28"/>
                    <a:pt x="24" y="28"/>
                    <a:pt x="24" y="28"/>
                  </a:cubicBezTo>
                  <a:cubicBezTo>
                    <a:pt x="27" y="28"/>
                    <a:pt x="29" y="26"/>
                    <a:pt x="29" y="24"/>
                  </a:cubicBezTo>
                  <a:cubicBezTo>
                    <a:pt x="29" y="6"/>
                    <a:pt x="29" y="6"/>
                    <a:pt x="29" y="6"/>
                  </a:cubicBezTo>
                  <a:cubicBezTo>
                    <a:pt x="29" y="4"/>
                    <a:pt x="27" y="2"/>
                    <a:pt x="24" y="2"/>
                  </a:cubicBezTo>
                  <a:lnTo>
                    <a:pt x="6" y="2"/>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1"/>
            <p:cNvSpPr>
              <a:spLocks/>
            </p:cNvSpPr>
            <p:nvPr/>
          </p:nvSpPr>
          <p:spPr bwMode="auto">
            <a:xfrm>
              <a:off x="4429125" y="720725"/>
              <a:ext cx="350838" cy="41275"/>
            </a:xfrm>
            <a:custGeom>
              <a:avLst/>
              <a:gdLst>
                <a:gd name="T0" fmla="*/ 87 w 93"/>
                <a:gd name="T1" fmla="*/ 0 h 11"/>
                <a:gd name="T2" fmla="*/ 5 w 93"/>
                <a:gd name="T3" fmla="*/ 0 h 11"/>
                <a:gd name="T4" fmla="*/ 0 w 93"/>
                <a:gd name="T5" fmla="*/ 6 h 11"/>
                <a:gd name="T6" fmla="*/ 5 w 93"/>
                <a:gd name="T7" fmla="*/ 11 h 11"/>
                <a:gd name="T8" fmla="*/ 87 w 93"/>
                <a:gd name="T9" fmla="*/ 11 h 11"/>
                <a:gd name="T10" fmla="*/ 93 w 93"/>
                <a:gd name="T11" fmla="*/ 6 h 11"/>
                <a:gd name="T12" fmla="*/ 87 w 93"/>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3" h="11">
                  <a:moveTo>
                    <a:pt x="87" y="0"/>
                  </a:moveTo>
                  <a:cubicBezTo>
                    <a:pt x="5" y="0"/>
                    <a:pt x="5" y="0"/>
                    <a:pt x="5" y="0"/>
                  </a:cubicBezTo>
                  <a:cubicBezTo>
                    <a:pt x="2" y="0"/>
                    <a:pt x="0" y="3"/>
                    <a:pt x="0" y="6"/>
                  </a:cubicBezTo>
                  <a:cubicBezTo>
                    <a:pt x="0" y="8"/>
                    <a:pt x="2" y="11"/>
                    <a:pt x="5" y="11"/>
                  </a:cubicBezTo>
                  <a:cubicBezTo>
                    <a:pt x="87" y="11"/>
                    <a:pt x="87" y="11"/>
                    <a:pt x="87" y="11"/>
                  </a:cubicBezTo>
                  <a:cubicBezTo>
                    <a:pt x="90" y="11"/>
                    <a:pt x="93" y="8"/>
                    <a:pt x="93" y="6"/>
                  </a:cubicBezTo>
                  <a:cubicBezTo>
                    <a:pt x="93" y="3"/>
                    <a:pt x="90" y="0"/>
                    <a:pt x="87" y="0"/>
                  </a:cubicBezTo>
                </a:path>
              </a:pathLst>
            </a:custGeom>
            <a:gradFill flip="none" rotWithShape="1">
              <a:gsLst>
                <a:gs pos="0">
                  <a:srgbClr val="070B0A">
                    <a:tint val="66000"/>
                    <a:satMod val="160000"/>
                  </a:srgbClr>
                </a:gs>
                <a:gs pos="50000">
                  <a:srgbClr val="070B0A">
                    <a:tint val="44500"/>
                    <a:satMod val="160000"/>
                  </a:srgbClr>
                </a:gs>
                <a:gs pos="100000">
                  <a:srgbClr val="070B0A">
                    <a:tint val="23500"/>
                    <a:satMod val="160000"/>
                  </a:srgbClr>
                </a:gs>
              </a:gsLst>
              <a:lin ang="2700000" scaled="1"/>
              <a:tileRect/>
            </a:gradFill>
            <a:ln>
              <a:noFill/>
            </a:ln>
            <a:effectLst>
              <a:innerShdw blurRad="114300">
                <a:prstClr val="black"/>
              </a:innerShdw>
            </a:effectLst>
          </p:spPr>
          <p:txBody>
            <a:bodyPr vert="horz" wrap="square" lIns="91440" tIns="45720" rIns="91440" bIns="45720" numCol="1" anchor="t" anchorCtr="0" compatLnSpc="1">
              <a:prstTxWarp prst="textNoShape">
                <a:avLst/>
              </a:prstTxWarp>
            </a:bodyPr>
            <a:lstStyle/>
            <a:p>
              <a:endParaRPr lang="en-US"/>
            </a:p>
          </p:txBody>
        </p:sp>
      </p:grpSp>
      <p:pic>
        <p:nvPicPr>
          <p:cNvPr id="12" name="Picture 11"/>
          <p:cNvPicPr>
            <a:picLocks noChangeAspect="1"/>
          </p:cNvPicPr>
          <p:nvPr/>
        </p:nvPicPr>
        <p:blipFill>
          <a:blip r:embed="rId3"/>
          <a:stretch>
            <a:fillRect/>
          </a:stretch>
        </p:blipFill>
        <p:spPr>
          <a:xfrm>
            <a:off x="6831240" y="1578704"/>
            <a:ext cx="1644234" cy="2800081"/>
          </a:xfrm>
          <a:prstGeom prst="rect">
            <a:avLst/>
          </a:prstGeom>
        </p:spPr>
      </p:pic>
    </p:spTree>
    <p:extLst>
      <p:ext uri="{BB962C8B-B14F-4D97-AF65-F5344CB8AC3E}">
        <p14:creationId xmlns:p14="http://schemas.microsoft.com/office/powerpoint/2010/main" val="2908664408"/>
      </p:ext>
    </p:extLst>
  </p:cSld>
  <p:clrMapOvr>
    <a:masterClrMapping/>
  </p:clrMapOvr>
  <p:transition spd="slow" advTm="2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ppt_w</p:attrName>
                                        </p:attrNameLst>
                                      </p:cBhvr>
                                      <p:tavLst>
                                        <p:tav tm="0">
                                          <p:val>
                                            <p:fltVal val="0"/>
                                          </p:val>
                                        </p:tav>
                                        <p:tav tm="100000">
                                          <p:val>
                                            <p:strVal val="#ppt_w"/>
                                          </p:val>
                                        </p:tav>
                                      </p:tavLst>
                                    </p:anim>
                                    <p:anim calcmode="lin" valueType="num">
                                      <p:cBhvr>
                                        <p:cTn id="8" dur="500" fill="hold"/>
                                        <p:tgtEl>
                                          <p:spTgt spid="48"/>
                                        </p:tgtEl>
                                        <p:attrNameLst>
                                          <p:attrName>ppt_h</p:attrName>
                                        </p:attrNameLst>
                                      </p:cBhvr>
                                      <p:tavLst>
                                        <p:tav tm="0">
                                          <p:val>
                                            <p:fltVal val="0"/>
                                          </p:val>
                                        </p:tav>
                                        <p:tav tm="100000">
                                          <p:val>
                                            <p:strVal val="#ppt_h"/>
                                          </p:val>
                                        </p:tav>
                                      </p:tavLst>
                                    </p:anim>
                                    <p:animEffect transition="in" filter="fade">
                                      <p:cBhvr>
                                        <p:cTn id="9" dur="500"/>
                                        <p:tgtEl>
                                          <p:spTgt spid="4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9"/>
                                        </p:tgtEl>
                                        <p:attrNameLst>
                                          <p:attrName>style.visibility</p:attrName>
                                        </p:attrNameLst>
                                      </p:cBhvr>
                                      <p:to>
                                        <p:strVal val="visible"/>
                                      </p:to>
                                    </p:set>
                                    <p:anim calcmode="lin" valueType="num">
                                      <p:cBhvr>
                                        <p:cTn id="13" dur="500" fill="hold"/>
                                        <p:tgtEl>
                                          <p:spTgt spid="49"/>
                                        </p:tgtEl>
                                        <p:attrNameLst>
                                          <p:attrName>ppt_w</p:attrName>
                                        </p:attrNameLst>
                                      </p:cBhvr>
                                      <p:tavLst>
                                        <p:tav tm="0">
                                          <p:val>
                                            <p:fltVal val="0"/>
                                          </p:val>
                                        </p:tav>
                                        <p:tav tm="100000">
                                          <p:val>
                                            <p:strVal val="#ppt_w"/>
                                          </p:val>
                                        </p:tav>
                                      </p:tavLst>
                                    </p:anim>
                                    <p:anim calcmode="lin" valueType="num">
                                      <p:cBhvr>
                                        <p:cTn id="14" dur="500" fill="hold"/>
                                        <p:tgtEl>
                                          <p:spTgt spid="49"/>
                                        </p:tgtEl>
                                        <p:attrNameLst>
                                          <p:attrName>ppt_h</p:attrName>
                                        </p:attrNameLst>
                                      </p:cBhvr>
                                      <p:tavLst>
                                        <p:tav tm="0">
                                          <p:val>
                                            <p:fltVal val="0"/>
                                          </p:val>
                                        </p:tav>
                                        <p:tav tm="100000">
                                          <p:val>
                                            <p:strVal val="#ppt_h"/>
                                          </p:val>
                                        </p:tav>
                                      </p:tavLst>
                                    </p:anim>
                                    <p:animEffect transition="in" filter="fade">
                                      <p:cBhvr>
                                        <p:cTn id="15" dur="500"/>
                                        <p:tgtEl>
                                          <p:spTgt spid="49"/>
                                        </p:tgtEl>
                                      </p:cBhvr>
                                    </p:animEffect>
                                  </p:childTnLst>
                                </p:cTn>
                              </p:par>
                              <p:par>
                                <p:cTn id="16" presetID="2" presetClass="entr" presetSubtype="8" accel="20000" decel="80000" fill="hold" grpId="0" nodeType="withEffect">
                                  <p:stCondLst>
                                    <p:cond delay="0"/>
                                  </p:stCondLst>
                                  <p:childTnLst>
                                    <p:set>
                                      <p:cBhvr>
                                        <p:cTn id="17" dur="1" fill="hold">
                                          <p:stCondLst>
                                            <p:cond delay="0"/>
                                          </p:stCondLst>
                                        </p:cTn>
                                        <p:tgtEl>
                                          <p:spTgt spid="84"/>
                                        </p:tgtEl>
                                        <p:attrNameLst>
                                          <p:attrName>style.visibility</p:attrName>
                                        </p:attrNameLst>
                                      </p:cBhvr>
                                      <p:to>
                                        <p:strVal val="visible"/>
                                      </p:to>
                                    </p:set>
                                    <p:anim calcmode="lin" valueType="num">
                                      <p:cBhvr additive="base">
                                        <p:cTn id="18" dur="500" fill="hold"/>
                                        <p:tgtEl>
                                          <p:spTgt spid="84"/>
                                        </p:tgtEl>
                                        <p:attrNameLst>
                                          <p:attrName>ppt_x</p:attrName>
                                        </p:attrNameLst>
                                      </p:cBhvr>
                                      <p:tavLst>
                                        <p:tav tm="0">
                                          <p:val>
                                            <p:strVal val="0-#ppt_w/2"/>
                                          </p:val>
                                        </p:tav>
                                        <p:tav tm="100000">
                                          <p:val>
                                            <p:strVal val="#ppt_x"/>
                                          </p:val>
                                        </p:tav>
                                      </p:tavLst>
                                    </p:anim>
                                    <p:anim calcmode="lin" valueType="num">
                                      <p:cBhvr additive="base">
                                        <p:cTn id="19" dur="500" fill="hold"/>
                                        <p:tgtEl>
                                          <p:spTgt spid="84"/>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53" presetClass="entr" presetSubtype="16" fill="hold" grpId="0" nodeType="afterEffect">
                                  <p:stCondLst>
                                    <p:cond delay="0"/>
                                  </p:stCondLst>
                                  <p:childTnLst>
                                    <p:set>
                                      <p:cBhvr>
                                        <p:cTn id="22" dur="1" fill="hold">
                                          <p:stCondLst>
                                            <p:cond delay="0"/>
                                          </p:stCondLst>
                                        </p:cTn>
                                        <p:tgtEl>
                                          <p:spTgt spid="62"/>
                                        </p:tgtEl>
                                        <p:attrNameLst>
                                          <p:attrName>style.visibility</p:attrName>
                                        </p:attrNameLst>
                                      </p:cBhvr>
                                      <p:to>
                                        <p:strVal val="visible"/>
                                      </p:to>
                                    </p:set>
                                    <p:anim calcmode="lin" valueType="num">
                                      <p:cBhvr>
                                        <p:cTn id="23" dur="500" fill="hold"/>
                                        <p:tgtEl>
                                          <p:spTgt spid="62"/>
                                        </p:tgtEl>
                                        <p:attrNameLst>
                                          <p:attrName>ppt_w</p:attrName>
                                        </p:attrNameLst>
                                      </p:cBhvr>
                                      <p:tavLst>
                                        <p:tav tm="0">
                                          <p:val>
                                            <p:fltVal val="0"/>
                                          </p:val>
                                        </p:tav>
                                        <p:tav tm="100000">
                                          <p:val>
                                            <p:strVal val="#ppt_w"/>
                                          </p:val>
                                        </p:tav>
                                      </p:tavLst>
                                    </p:anim>
                                    <p:anim calcmode="lin" valueType="num">
                                      <p:cBhvr>
                                        <p:cTn id="24" dur="500" fill="hold"/>
                                        <p:tgtEl>
                                          <p:spTgt spid="62"/>
                                        </p:tgtEl>
                                        <p:attrNameLst>
                                          <p:attrName>ppt_h</p:attrName>
                                        </p:attrNameLst>
                                      </p:cBhvr>
                                      <p:tavLst>
                                        <p:tav tm="0">
                                          <p:val>
                                            <p:fltVal val="0"/>
                                          </p:val>
                                        </p:tav>
                                        <p:tav tm="100000">
                                          <p:val>
                                            <p:strVal val="#ppt_h"/>
                                          </p:val>
                                        </p:tav>
                                      </p:tavLst>
                                    </p:anim>
                                    <p:animEffect transition="in" filter="fade">
                                      <p:cBhvr>
                                        <p:cTn id="25" dur="500"/>
                                        <p:tgtEl>
                                          <p:spTgt spid="62"/>
                                        </p:tgtEl>
                                      </p:cBhvr>
                                    </p:animEffect>
                                  </p:childTnLst>
                                </p:cTn>
                              </p:par>
                            </p:childTnLst>
                          </p:cTn>
                        </p:par>
                        <p:par>
                          <p:cTn id="26" fill="hold">
                            <p:stCondLst>
                              <p:cond delay="1500"/>
                            </p:stCondLst>
                            <p:childTnLst>
                              <p:par>
                                <p:cTn id="27" presetID="53" presetClass="entr" presetSubtype="16" fill="hold" grpId="0" nodeType="afterEffect">
                                  <p:stCondLst>
                                    <p:cond delay="0"/>
                                  </p:stCondLst>
                                  <p:childTnLst>
                                    <p:set>
                                      <p:cBhvr>
                                        <p:cTn id="28" dur="1" fill="hold">
                                          <p:stCondLst>
                                            <p:cond delay="0"/>
                                          </p:stCondLst>
                                        </p:cTn>
                                        <p:tgtEl>
                                          <p:spTgt spid="83"/>
                                        </p:tgtEl>
                                        <p:attrNameLst>
                                          <p:attrName>style.visibility</p:attrName>
                                        </p:attrNameLst>
                                      </p:cBhvr>
                                      <p:to>
                                        <p:strVal val="visible"/>
                                      </p:to>
                                    </p:set>
                                    <p:anim calcmode="lin" valueType="num">
                                      <p:cBhvr>
                                        <p:cTn id="29" dur="500" fill="hold"/>
                                        <p:tgtEl>
                                          <p:spTgt spid="83"/>
                                        </p:tgtEl>
                                        <p:attrNameLst>
                                          <p:attrName>ppt_w</p:attrName>
                                        </p:attrNameLst>
                                      </p:cBhvr>
                                      <p:tavLst>
                                        <p:tav tm="0">
                                          <p:val>
                                            <p:fltVal val="0"/>
                                          </p:val>
                                        </p:tav>
                                        <p:tav tm="100000">
                                          <p:val>
                                            <p:strVal val="#ppt_w"/>
                                          </p:val>
                                        </p:tav>
                                      </p:tavLst>
                                    </p:anim>
                                    <p:anim calcmode="lin" valueType="num">
                                      <p:cBhvr>
                                        <p:cTn id="30" dur="500" fill="hold"/>
                                        <p:tgtEl>
                                          <p:spTgt spid="83"/>
                                        </p:tgtEl>
                                        <p:attrNameLst>
                                          <p:attrName>ppt_h</p:attrName>
                                        </p:attrNameLst>
                                      </p:cBhvr>
                                      <p:tavLst>
                                        <p:tav tm="0">
                                          <p:val>
                                            <p:fltVal val="0"/>
                                          </p:val>
                                        </p:tav>
                                        <p:tav tm="100000">
                                          <p:val>
                                            <p:strVal val="#ppt_h"/>
                                          </p:val>
                                        </p:tav>
                                      </p:tavLst>
                                    </p:anim>
                                    <p:animEffect transition="in" filter="fade">
                                      <p:cBhvr>
                                        <p:cTn id="31" dur="500"/>
                                        <p:tgtEl>
                                          <p:spTgt spid="83"/>
                                        </p:tgtEl>
                                      </p:cBhvr>
                                    </p:animEffect>
                                  </p:childTnLst>
                                </p:cTn>
                              </p:par>
                              <p:par>
                                <p:cTn id="32" presetID="2" presetClass="entr" presetSubtype="8" accel="20000" decel="80000" fill="hold" grpId="0" nodeType="withEffect">
                                  <p:stCondLst>
                                    <p:cond delay="0"/>
                                  </p:stCondLst>
                                  <p:childTnLst>
                                    <p:set>
                                      <p:cBhvr>
                                        <p:cTn id="33" dur="1" fill="hold">
                                          <p:stCondLst>
                                            <p:cond delay="0"/>
                                          </p:stCondLst>
                                        </p:cTn>
                                        <p:tgtEl>
                                          <p:spTgt spid="85"/>
                                        </p:tgtEl>
                                        <p:attrNameLst>
                                          <p:attrName>style.visibility</p:attrName>
                                        </p:attrNameLst>
                                      </p:cBhvr>
                                      <p:to>
                                        <p:strVal val="visible"/>
                                      </p:to>
                                    </p:set>
                                    <p:anim calcmode="lin" valueType="num">
                                      <p:cBhvr additive="base">
                                        <p:cTn id="34" dur="500" fill="hold"/>
                                        <p:tgtEl>
                                          <p:spTgt spid="85"/>
                                        </p:tgtEl>
                                        <p:attrNameLst>
                                          <p:attrName>ppt_x</p:attrName>
                                        </p:attrNameLst>
                                      </p:cBhvr>
                                      <p:tavLst>
                                        <p:tav tm="0">
                                          <p:val>
                                            <p:strVal val="0-#ppt_w/2"/>
                                          </p:val>
                                        </p:tav>
                                        <p:tav tm="100000">
                                          <p:val>
                                            <p:strVal val="#ppt_x"/>
                                          </p:val>
                                        </p:tav>
                                      </p:tavLst>
                                    </p:anim>
                                    <p:anim calcmode="lin" valueType="num">
                                      <p:cBhvr additive="base">
                                        <p:cTn id="35" dur="500" fill="hold"/>
                                        <p:tgtEl>
                                          <p:spTgt spid="85"/>
                                        </p:tgtEl>
                                        <p:attrNameLst>
                                          <p:attrName>ppt_y</p:attrName>
                                        </p:attrNameLst>
                                      </p:cBhvr>
                                      <p:tavLst>
                                        <p:tav tm="0">
                                          <p:val>
                                            <p:strVal val="#ppt_y"/>
                                          </p:val>
                                        </p:tav>
                                        <p:tav tm="100000">
                                          <p:val>
                                            <p:strVal val="#ppt_y"/>
                                          </p:val>
                                        </p:tav>
                                      </p:tavLst>
                                    </p:anim>
                                  </p:childTnLst>
                                </p:cTn>
                              </p:par>
                            </p:childTnLst>
                          </p:cTn>
                        </p:par>
                        <p:par>
                          <p:cTn id="36" fill="hold">
                            <p:stCondLst>
                              <p:cond delay="2000"/>
                            </p:stCondLst>
                            <p:childTnLst>
                              <p:par>
                                <p:cTn id="37" presetID="53" presetClass="entr" presetSubtype="16" fill="hold" grpId="0" nodeType="afterEffect">
                                  <p:stCondLst>
                                    <p:cond delay="0"/>
                                  </p:stCondLst>
                                  <p:childTnLst>
                                    <p:set>
                                      <p:cBhvr>
                                        <p:cTn id="38" dur="1" fill="hold">
                                          <p:stCondLst>
                                            <p:cond delay="0"/>
                                          </p:stCondLst>
                                        </p:cTn>
                                        <p:tgtEl>
                                          <p:spTgt spid="88"/>
                                        </p:tgtEl>
                                        <p:attrNameLst>
                                          <p:attrName>style.visibility</p:attrName>
                                        </p:attrNameLst>
                                      </p:cBhvr>
                                      <p:to>
                                        <p:strVal val="visible"/>
                                      </p:to>
                                    </p:set>
                                    <p:anim calcmode="lin" valueType="num">
                                      <p:cBhvr>
                                        <p:cTn id="39" dur="500" fill="hold"/>
                                        <p:tgtEl>
                                          <p:spTgt spid="88"/>
                                        </p:tgtEl>
                                        <p:attrNameLst>
                                          <p:attrName>ppt_w</p:attrName>
                                        </p:attrNameLst>
                                      </p:cBhvr>
                                      <p:tavLst>
                                        <p:tav tm="0">
                                          <p:val>
                                            <p:fltVal val="0"/>
                                          </p:val>
                                        </p:tav>
                                        <p:tav tm="100000">
                                          <p:val>
                                            <p:strVal val="#ppt_w"/>
                                          </p:val>
                                        </p:tav>
                                      </p:tavLst>
                                    </p:anim>
                                    <p:anim calcmode="lin" valueType="num">
                                      <p:cBhvr>
                                        <p:cTn id="40" dur="500" fill="hold"/>
                                        <p:tgtEl>
                                          <p:spTgt spid="88"/>
                                        </p:tgtEl>
                                        <p:attrNameLst>
                                          <p:attrName>ppt_h</p:attrName>
                                        </p:attrNameLst>
                                      </p:cBhvr>
                                      <p:tavLst>
                                        <p:tav tm="0">
                                          <p:val>
                                            <p:fltVal val="0"/>
                                          </p:val>
                                        </p:tav>
                                        <p:tav tm="100000">
                                          <p:val>
                                            <p:strVal val="#ppt_h"/>
                                          </p:val>
                                        </p:tav>
                                      </p:tavLst>
                                    </p:anim>
                                    <p:animEffect transition="in" filter="fade">
                                      <p:cBhvr>
                                        <p:cTn id="41" dur="500"/>
                                        <p:tgtEl>
                                          <p:spTgt spid="88"/>
                                        </p:tgtEl>
                                      </p:cBhvr>
                                    </p:animEffect>
                                  </p:childTnLst>
                                </p:cTn>
                              </p:par>
                            </p:childTnLst>
                          </p:cTn>
                        </p:par>
                        <p:par>
                          <p:cTn id="42" fill="hold">
                            <p:stCondLst>
                              <p:cond delay="2500"/>
                            </p:stCondLst>
                            <p:childTnLst>
                              <p:par>
                                <p:cTn id="43" presetID="53" presetClass="entr" presetSubtype="16" fill="hold" nodeType="afterEffect">
                                  <p:stCondLst>
                                    <p:cond delay="0"/>
                                  </p:stCondLst>
                                  <p:childTnLst>
                                    <p:set>
                                      <p:cBhvr>
                                        <p:cTn id="44" dur="1" fill="hold">
                                          <p:stCondLst>
                                            <p:cond delay="0"/>
                                          </p:stCondLst>
                                        </p:cTn>
                                        <p:tgtEl>
                                          <p:spTgt spid="124"/>
                                        </p:tgtEl>
                                        <p:attrNameLst>
                                          <p:attrName>style.visibility</p:attrName>
                                        </p:attrNameLst>
                                      </p:cBhvr>
                                      <p:to>
                                        <p:strVal val="visible"/>
                                      </p:to>
                                    </p:set>
                                    <p:anim calcmode="lin" valueType="num">
                                      <p:cBhvr>
                                        <p:cTn id="45" dur="500" fill="hold"/>
                                        <p:tgtEl>
                                          <p:spTgt spid="124"/>
                                        </p:tgtEl>
                                        <p:attrNameLst>
                                          <p:attrName>ppt_w</p:attrName>
                                        </p:attrNameLst>
                                      </p:cBhvr>
                                      <p:tavLst>
                                        <p:tav tm="0">
                                          <p:val>
                                            <p:fltVal val="0"/>
                                          </p:val>
                                        </p:tav>
                                        <p:tav tm="100000">
                                          <p:val>
                                            <p:strVal val="#ppt_w"/>
                                          </p:val>
                                        </p:tav>
                                      </p:tavLst>
                                    </p:anim>
                                    <p:anim calcmode="lin" valueType="num">
                                      <p:cBhvr>
                                        <p:cTn id="46" dur="500" fill="hold"/>
                                        <p:tgtEl>
                                          <p:spTgt spid="124"/>
                                        </p:tgtEl>
                                        <p:attrNameLst>
                                          <p:attrName>ppt_h</p:attrName>
                                        </p:attrNameLst>
                                      </p:cBhvr>
                                      <p:tavLst>
                                        <p:tav tm="0">
                                          <p:val>
                                            <p:fltVal val="0"/>
                                          </p:val>
                                        </p:tav>
                                        <p:tav tm="100000">
                                          <p:val>
                                            <p:strVal val="#ppt_h"/>
                                          </p:val>
                                        </p:tav>
                                      </p:tavLst>
                                    </p:anim>
                                    <p:animEffect transition="in" filter="fade">
                                      <p:cBhvr>
                                        <p:cTn id="47" dur="500"/>
                                        <p:tgtEl>
                                          <p:spTgt spid="124"/>
                                        </p:tgtEl>
                                      </p:cBhvr>
                                    </p:animEffect>
                                  </p:childTnLst>
                                </p:cTn>
                              </p:par>
                              <p:par>
                                <p:cTn id="48" presetID="2" presetClass="entr" presetSubtype="2" accel="20000" decel="80000" fill="hold" grpId="0" nodeType="withEffect">
                                  <p:stCondLst>
                                    <p:cond delay="0"/>
                                  </p:stCondLst>
                                  <p:childTnLst>
                                    <p:set>
                                      <p:cBhvr>
                                        <p:cTn id="49" dur="1" fill="hold">
                                          <p:stCondLst>
                                            <p:cond delay="0"/>
                                          </p:stCondLst>
                                        </p:cTn>
                                        <p:tgtEl>
                                          <p:spTgt spid="104"/>
                                        </p:tgtEl>
                                        <p:attrNameLst>
                                          <p:attrName>style.visibility</p:attrName>
                                        </p:attrNameLst>
                                      </p:cBhvr>
                                      <p:to>
                                        <p:strVal val="visible"/>
                                      </p:to>
                                    </p:set>
                                    <p:anim calcmode="lin" valueType="num">
                                      <p:cBhvr additive="base">
                                        <p:cTn id="50" dur="500" fill="hold"/>
                                        <p:tgtEl>
                                          <p:spTgt spid="104"/>
                                        </p:tgtEl>
                                        <p:attrNameLst>
                                          <p:attrName>ppt_x</p:attrName>
                                        </p:attrNameLst>
                                      </p:cBhvr>
                                      <p:tavLst>
                                        <p:tav tm="0">
                                          <p:val>
                                            <p:strVal val="1+#ppt_w/2"/>
                                          </p:val>
                                        </p:tav>
                                        <p:tav tm="100000">
                                          <p:val>
                                            <p:strVal val="#ppt_x"/>
                                          </p:val>
                                        </p:tav>
                                      </p:tavLst>
                                    </p:anim>
                                    <p:anim calcmode="lin" valueType="num">
                                      <p:cBhvr additive="base">
                                        <p:cTn id="51" dur="500" fill="hold"/>
                                        <p:tgtEl>
                                          <p:spTgt spid="1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62" grpId="0" animBg="1"/>
      <p:bldP spid="83" grpId="0" animBg="1"/>
      <p:bldP spid="84" grpId="0"/>
      <p:bldP spid="85" grpId="0"/>
      <p:bldP spid="104" grpId="0"/>
      <p:bldP spid="8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430405" y="1038035"/>
            <a:ext cx="1753882" cy="3528708"/>
            <a:chOff x="3505200" y="431800"/>
            <a:chExt cx="2127250" cy="4279900"/>
          </a:xfrm>
          <a:effectLst/>
        </p:grpSpPr>
        <p:sp>
          <p:nvSpPr>
            <p:cNvPr id="5" name="Freeform 5"/>
            <p:cNvSpPr>
              <a:spLocks/>
            </p:cNvSpPr>
            <p:nvPr/>
          </p:nvSpPr>
          <p:spPr bwMode="auto">
            <a:xfrm>
              <a:off x="3505200" y="431800"/>
              <a:ext cx="2127250" cy="4279900"/>
            </a:xfrm>
            <a:custGeom>
              <a:avLst/>
              <a:gdLst>
                <a:gd name="T0" fmla="*/ 564 w 564"/>
                <a:gd name="T1" fmla="*/ 81 h 1139"/>
                <a:gd name="T2" fmla="*/ 480 w 564"/>
                <a:gd name="T3" fmla="*/ 0 h 1139"/>
                <a:gd name="T4" fmla="*/ 84 w 564"/>
                <a:gd name="T5" fmla="*/ 0 h 1139"/>
                <a:gd name="T6" fmla="*/ 0 w 564"/>
                <a:gd name="T7" fmla="*/ 81 h 1139"/>
                <a:gd name="T8" fmla="*/ 0 w 564"/>
                <a:gd name="T9" fmla="*/ 1058 h 1139"/>
                <a:gd name="T10" fmla="*/ 84 w 564"/>
                <a:gd name="T11" fmla="*/ 1139 h 1139"/>
                <a:gd name="T12" fmla="*/ 480 w 564"/>
                <a:gd name="T13" fmla="*/ 1139 h 1139"/>
                <a:gd name="T14" fmla="*/ 564 w 564"/>
                <a:gd name="T15" fmla="*/ 1058 h 1139"/>
                <a:gd name="T16" fmla="*/ 564 w 564"/>
                <a:gd name="T17" fmla="*/ 81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4" h="1139">
                  <a:moveTo>
                    <a:pt x="564" y="81"/>
                  </a:moveTo>
                  <a:cubicBezTo>
                    <a:pt x="564" y="36"/>
                    <a:pt x="526" y="0"/>
                    <a:pt x="480" y="0"/>
                  </a:cubicBezTo>
                  <a:cubicBezTo>
                    <a:pt x="84" y="0"/>
                    <a:pt x="84" y="0"/>
                    <a:pt x="84" y="0"/>
                  </a:cubicBezTo>
                  <a:cubicBezTo>
                    <a:pt x="38" y="0"/>
                    <a:pt x="0" y="36"/>
                    <a:pt x="0" y="81"/>
                  </a:cubicBezTo>
                  <a:cubicBezTo>
                    <a:pt x="0" y="1058"/>
                    <a:pt x="0" y="1058"/>
                    <a:pt x="0" y="1058"/>
                  </a:cubicBezTo>
                  <a:cubicBezTo>
                    <a:pt x="0" y="1103"/>
                    <a:pt x="38" y="1139"/>
                    <a:pt x="84" y="1139"/>
                  </a:cubicBezTo>
                  <a:cubicBezTo>
                    <a:pt x="480" y="1139"/>
                    <a:pt x="480" y="1139"/>
                    <a:pt x="480" y="1139"/>
                  </a:cubicBezTo>
                  <a:cubicBezTo>
                    <a:pt x="526" y="1139"/>
                    <a:pt x="564" y="1103"/>
                    <a:pt x="564" y="1058"/>
                  </a:cubicBezTo>
                  <a:cubicBezTo>
                    <a:pt x="564" y="81"/>
                    <a:pt x="564" y="81"/>
                    <a:pt x="564" y="81"/>
                  </a:cubicBezTo>
                </a:path>
              </a:pathLst>
            </a:custGeom>
            <a:gradFill flip="none" rotWithShape="1">
              <a:gsLst>
                <a:gs pos="0">
                  <a:schemeClr val="tx2">
                    <a:lumMod val="50000"/>
                    <a:lumOff val="50000"/>
                    <a:tint val="66000"/>
                    <a:satMod val="160000"/>
                  </a:schemeClr>
                </a:gs>
                <a:gs pos="50000">
                  <a:schemeClr val="tx2">
                    <a:lumMod val="50000"/>
                    <a:lumOff val="50000"/>
                    <a:tint val="44500"/>
                    <a:satMod val="160000"/>
                  </a:schemeClr>
                </a:gs>
                <a:gs pos="100000">
                  <a:schemeClr val="tx2">
                    <a:lumMod val="50000"/>
                    <a:lumOff val="50000"/>
                    <a:tint val="23500"/>
                    <a:satMod val="16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p:nvSpPr>
          <p:spPr bwMode="auto">
            <a:xfrm>
              <a:off x="3530600" y="454025"/>
              <a:ext cx="2078038" cy="4227513"/>
            </a:xfrm>
            <a:custGeom>
              <a:avLst/>
              <a:gdLst>
                <a:gd name="T0" fmla="*/ 551 w 551"/>
                <a:gd name="T1" fmla="*/ 1051 h 1125"/>
                <a:gd name="T2" fmla="*/ 474 w 551"/>
                <a:gd name="T3" fmla="*/ 1125 h 1125"/>
                <a:gd name="T4" fmla="*/ 77 w 551"/>
                <a:gd name="T5" fmla="*/ 1125 h 1125"/>
                <a:gd name="T6" fmla="*/ 0 w 551"/>
                <a:gd name="T7" fmla="*/ 1051 h 1125"/>
                <a:gd name="T8" fmla="*/ 0 w 551"/>
                <a:gd name="T9" fmla="*/ 75 h 1125"/>
                <a:gd name="T10" fmla="*/ 77 w 551"/>
                <a:gd name="T11" fmla="*/ 0 h 1125"/>
                <a:gd name="T12" fmla="*/ 474 w 551"/>
                <a:gd name="T13" fmla="*/ 0 h 1125"/>
                <a:gd name="T14" fmla="*/ 551 w 551"/>
                <a:gd name="T15" fmla="*/ 75 h 1125"/>
                <a:gd name="T16" fmla="*/ 551 w 551"/>
                <a:gd name="T17" fmla="*/ 1051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1" h="1125">
                  <a:moveTo>
                    <a:pt x="551" y="1051"/>
                  </a:moveTo>
                  <a:cubicBezTo>
                    <a:pt x="551" y="1092"/>
                    <a:pt x="517" y="1125"/>
                    <a:pt x="474" y="1125"/>
                  </a:cubicBezTo>
                  <a:cubicBezTo>
                    <a:pt x="77" y="1125"/>
                    <a:pt x="77" y="1125"/>
                    <a:pt x="77" y="1125"/>
                  </a:cubicBezTo>
                  <a:cubicBezTo>
                    <a:pt x="35" y="1125"/>
                    <a:pt x="0" y="1092"/>
                    <a:pt x="0" y="1051"/>
                  </a:cubicBezTo>
                  <a:cubicBezTo>
                    <a:pt x="0" y="75"/>
                    <a:pt x="0" y="75"/>
                    <a:pt x="0" y="75"/>
                  </a:cubicBezTo>
                  <a:cubicBezTo>
                    <a:pt x="0" y="33"/>
                    <a:pt x="34" y="0"/>
                    <a:pt x="77" y="0"/>
                  </a:cubicBezTo>
                  <a:cubicBezTo>
                    <a:pt x="474" y="0"/>
                    <a:pt x="474" y="0"/>
                    <a:pt x="474" y="0"/>
                  </a:cubicBezTo>
                  <a:cubicBezTo>
                    <a:pt x="516" y="0"/>
                    <a:pt x="551" y="33"/>
                    <a:pt x="551" y="75"/>
                  </a:cubicBezTo>
                  <a:cubicBezTo>
                    <a:pt x="551" y="1051"/>
                    <a:pt x="551" y="1051"/>
                    <a:pt x="551" y="1051"/>
                  </a:cubicBezTo>
                </a:path>
              </a:pathLst>
            </a:custGeom>
            <a:gradFill flip="none" rotWithShape="1">
              <a:gsLst>
                <a:gs pos="0">
                  <a:schemeClr val="tx2">
                    <a:lumMod val="25000"/>
                    <a:lumOff val="75000"/>
                    <a:tint val="66000"/>
                    <a:satMod val="160000"/>
                  </a:schemeClr>
                </a:gs>
                <a:gs pos="50000">
                  <a:schemeClr val="tx2">
                    <a:lumMod val="25000"/>
                    <a:lumOff val="75000"/>
                    <a:tint val="44500"/>
                    <a:satMod val="160000"/>
                  </a:schemeClr>
                </a:gs>
                <a:gs pos="100000">
                  <a:schemeClr val="tx2">
                    <a:lumMod val="25000"/>
                    <a:lumOff val="75000"/>
                    <a:tint val="23500"/>
                    <a:satMod val="16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p:nvSpPr>
          <p:spPr bwMode="auto">
            <a:xfrm>
              <a:off x="3579813" y="973138"/>
              <a:ext cx="1979613" cy="3251200"/>
            </a:xfrm>
            <a:custGeom>
              <a:avLst/>
              <a:gdLst>
                <a:gd name="T0" fmla="*/ 1247 w 1247"/>
                <a:gd name="T1" fmla="*/ 2048 h 2048"/>
                <a:gd name="T2" fmla="*/ 0 w 1247"/>
                <a:gd name="T3" fmla="*/ 2048 h 2048"/>
                <a:gd name="T4" fmla="*/ 0 w 1247"/>
                <a:gd name="T5" fmla="*/ 2 h 2048"/>
                <a:gd name="T6" fmla="*/ 1247 w 1247"/>
                <a:gd name="T7" fmla="*/ 0 h 2048"/>
                <a:gd name="T8" fmla="*/ 1247 w 1247"/>
                <a:gd name="T9" fmla="*/ 2048 h 2048"/>
              </a:gdLst>
              <a:ahLst/>
              <a:cxnLst>
                <a:cxn ang="0">
                  <a:pos x="T0" y="T1"/>
                </a:cxn>
                <a:cxn ang="0">
                  <a:pos x="T2" y="T3"/>
                </a:cxn>
                <a:cxn ang="0">
                  <a:pos x="T4" y="T5"/>
                </a:cxn>
                <a:cxn ang="0">
                  <a:pos x="T6" y="T7"/>
                </a:cxn>
                <a:cxn ang="0">
                  <a:pos x="T8" y="T9"/>
                </a:cxn>
              </a:cxnLst>
              <a:rect l="0" t="0" r="r" b="b"/>
              <a:pathLst>
                <a:path w="1247" h="2048">
                  <a:moveTo>
                    <a:pt x="1247" y="2048"/>
                  </a:moveTo>
                  <a:lnTo>
                    <a:pt x="0" y="2048"/>
                  </a:lnTo>
                  <a:lnTo>
                    <a:pt x="0" y="2"/>
                  </a:lnTo>
                  <a:lnTo>
                    <a:pt x="1247" y="0"/>
                  </a:lnTo>
                  <a:lnTo>
                    <a:pt x="1247" y="204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p:nvSpPr>
          <p:spPr bwMode="auto">
            <a:xfrm>
              <a:off x="3579813" y="973138"/>
              <a:ext cx="1979613" cy="3251200"/>
            </a:xfrm>
            <a:custGeom>
              <a:avLst/>
              <a:gdLst>
                <a:gd name="T0" fmla="*/ 1247 w 1247"/>
                <a:gd name="T1" fmla="*/ 2048 h 2048"/>
                <a:gd name="T2" fmla="*/ 0 w 1247"/>
                <a:gd name="T3" fmla="*/ 2048 h 2048"/>
                <a:gd name="T4" fmla="*/ 0 w 1247"/>
                <a:gd name="T5" fmla="*/ 2 h 2048"/>
                <a:gd name="T6" fmla="*/ 1247 w 1247"/>
                <a:gd name="T7" fmla="*/ 0 h 2048"/>
                <a:gd name="T8" fmla="*/ 1247 w 1247"/>
                <a:gd name="T9" fmla="*/ 2048 h 2048"/>
              </a:gdLst>
              <a:ahLst/>
              <a:cxnLst>
                <a:cxn ang="0">
                  <a:pos x="T0" y="T1"/>
                </a:cxn>
                <a:cxn ang="0">
                  <a:pos x="T2" y="T3"/>
                </a:cxn>
                <a:cxn ang="0">
                  <a:pos x="T4" y="T5"/>
                </a:cxn>
                <a:cxn ang="0">
                  <a:pos x="T6" y="T7"/>
                </a:cxn>
                <a:cxn ang="0">
                  <a:pos x="T8" y="T9"/>
                </a:cxn>
              </a:cxnLst>
              <a:rect l="0" t="0" r="r" b="b"/>
              <a:pathLst>
                <a:path w="1247" h="2048">
                  <a:moveTo>
                    <a:pt x="1247" y="2048"/>
                  </a:moveTo>
                  <a:lnTo>
                    <a:pt x="0" y="2048"/>
                  </a:lnTo>
                  <a:lnTo>
                    <a:pt x="0" y="2"/>
                  </a:lnTo>
                  <a:lnTo>
                    <a:pt x="1247" y="0"/>
                  </a:lnTo>
                  <a:lnTo>
                    <a:pt x="1247" y="20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Oval 9"/>
            <p:cNvSpPr>
              <a:spLocks noChangeArrowheads="1"/>
            </p:cNvSpPr>
            <p:nvPr/>
          </p:nvSpPr>
          <p:spPr bwMode="auto">
            <a:xfrm>
              <a:off x="4221163" y="706438"/>
              <a:ext cx="74613" cy="71438"/>
            </a:xfrm>
            <a:prstGeom prst="ellipse">
              <a:avLst/>
            </a:prstGeom>
            <a:solidFill>
              <a:srgbClr val="7C7979"/>
            </a:solidFill>
            <a:ln>
              <a:noFill/>
            </a:ln>
            <a:effectLst>
              <a:innerShdw blurRad="114300">
                <a:prstClr val="black"/>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Oval 10"/>
            <p:cNvSpPr>
              <a:spLocks noChangeArrowheads="1"/>
            </p:cNvSpPr>
            <p:nvPr/>
          </p:nvSpPr>
          <p:spPr bwMode="auto">
            <a:xfrm>
              <a:off x="4240213" y="720725"/>
              <a:ext cx="38100" cy="41275"/>
            </a:xfrm>
            <a:prstGeom prst="ellipse">
              <a:avLst/>
            </a:pr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6"/>
            <p:cNvSpPr>
              <a:spLocks/>
            </p:cNvSpPr>
            <p:nvPr/>
          </p:nvSpPr>
          <p:spPr bwMode="auto">
            <a:xfrm>
              <a:off x="4629150" y="973138"/>
              <a:ext cx="930275" cy="2460625"/>
            </a:xfrm>
            <a:custGeom>
              <a:avLst/>
              <a:gdLst>
                <a:gd name="T0" fmla="*/ 586 w 586"/>
                <a:gd name="T1" fmla="*/ 0 h 1550"/>
                <a:gd name="T2" fmla="*/ 0 w 586"/>
                <a:gd name="T3" fmla="*/ 0 h 1550"/>
                <a:gd name="T4" fmla="*/ 586 w 586"/>
                <a:gd name="T5" fmla="*/ 1550 h 1550"/>
                <a:gd name="T6" fmla="*/ 586 w 586"/>
                <a:gd name="T7" fmla="*/ 0 h 1550"/>
              </a:gdLst>
              <a:ahLst/>
              <a:cxnLst>
                <a:cxn ang="0">
                  <a:pos x="T0" y="T1"/>
                </a:cxn>
                <a:cxn ang="0">
                  <a:pos x="T2" y="T3"/>
                </a:cxn>
                <a:cxn ang="0">
                  <a:pos x="T4" y="T5"/>
                </a:cxn>
                <a:cxn ang="0">
                  <a:pos x="T6" y="T7"/>
                </a:cxn>
              </a:cxnLst>
              <a:rect l="0" t="0" r="r" b="b"/>
              <a:pathLst>
                <a:path w="586" h="1550">
                  <a:moveTo>
                    <a:pt x="586" y="0"/>
                  </a:moveTo>
                  <a:lnTo>
                    <a:pt x="0" y="0"/>
                  </a:lnTo>
                  <a:lnTo>
                    <a:pt x="586" y="1550"/>
                  </a:lnTo>
                  <a:lnTo>
                    <a:pt x="586" y="0"/>
                  </a:lnTo>
                  <a:close/>
                </a:path>
              </a:pathLst>
            </a:custGeom>
            <a:solidFill>
              <a:srgbClr val="5A5A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7"/>
            <p:cNvSpPr>
              <a:spLocks/>
            </p:cNvSpPr>
            <p:nvPr/>
          </p:nvSpPr>
          <p:spPr bwMode="auto">
            <a:xfrm>
              <a:off x="4629150" y="973138"/>
              <a:ext cx="930275" cy="2460625"/>
            </a:xfrm>
            <a:custGeom>
              <a:avLst/>
              <a:gdLst>
                <a:gd name="T0" fmla="*/ 586 w 586"/>
                <a:gd name="T1" fmla="*/ 0 h 1550"/>
                <a:gd name="T2" fmla="*/ 0 w 586"/>
                <a:gd name="T3" fmla="*/ 0 h 1550"/>
                <a:gd name="T4" fmla="*/ 586 w 586"/>
                <a:gd name="T5" fmla="*/ 1550 h 1550"/>
                <a:gd name="T6" fmla="*/ 586 w 586"/>
                <a:gd name="T7" fmla="*/ 0 h 1550"/>
              </a:gdLst>
              <a:ahLst/>
              <a:cxnLst>
                <a:cxn ang="0">
                  <a:pos x="T0" y="T1"/>
                </a:cxn>
                <a:cxn ang="0">
                  <a:pos x="T2" y="T3"/>
                </a:cxn>
                <a:cxn ang="0">
                  <a:pos x="T4" y="T5"/>
                </a:cxn>
                <a:cxn ang="0">
                  <a:pos x="T6" y="T7"/>
                </a:cxn>
              </a:cxnLst>
              <a:rect l="0" t="0" r="r" b="b"/>
              <a:pathLst>
                <a:path w="586" h="1550">
                  <a:moveTo>
                    <a:pt x="586" y="0"/>
                  </a:moveTo>
                  <a:lnTo>
                    <a:pt x="0" y="0"/>
                  </a:lnTo>
                  <a:lnTo>
                    <a:pt x="586" y="1550"/>
                  </a:lnTo>
                  <a:lnTo>
                    <a:pt x="5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2"/>
            <p:cNvSpPr>
              <a:spLocks/>
            </p:cNvSpPr>
            <p:nvPr/>
          </p:nvSpPr>
          <p:spPr bwMode="auto">
            <a:xfrm>
              <a:off x="4421188" y="4271963"/>
              <a:ext cx="323850" cy="320675"/>
            </a:xfrm>
            <a:custGeom>
              <a:avLst/>
              <a:gdLst>
                <a:gd name="T0" fmla="*/ 86 w 86"/>
                <a:gd name="T1" fmla="*/ 43 h 85"/>
                <a:gd name="T2" fmla="*/ 43 w 86"/>
                <a:gd name="T3" fmla="*/ 85 h 85"/>
                <a:gd name="T4" fmla="*/ 0 w 86"/>
                <a:gd name="T5" fmla="*/ 43 h 85"/>
                <a:gd name="T6" fmla="*/ 43 w 86"/>
                <a:gd name="T7" fmla="*/ 1 h 85"/>
                <a:gd name="T8" fmla="*/ 86 w 86"/>
                <a:gd name="T9" fmla="*/ 43 h 85"/>
              </a:gdLst>
              <a:ahLst/>
              <a:cxnLst>
                <a:cxn ang="0">
                  <a:pos x="T0" y="T1"/>
                </a:cxn>
                <a:cxn ang="0">
                  <a:pos x="T2" y="T3"/>
                </a:cxn>
                <a:cxn ang="0">
                  <a:pos x="T4" y="T5"/>
                </a:cxn>
                <a:cxn ang="0">
                  <a:pos x="T6" y="T7"/>
                </a:cxn>
                <a:cxn ang="0">
                  <a:pos x="T8" y="T9"/>
                </a:cxn>
              </a:cxnLst>
              <a:rect l="0" t="0" r="r" b="b"/>
              <a:pathLst>
                <a:path w="86" h="85">
                  <a:moveTo>
                    <a:pt x="86" y="43"/>
                  </a:moveTo>
                  <a:cubicBezTo>
                    <a:pt x="86" y="66"/>
                    <a:pt x="67" y="85"/>
                    <a:pt x="43" y="85"/>
                  </a:cubicBezTo>
                  <a:cubicBezTo>
                    <a:pt x="19" y="85"/>
                    <a:pt x="0" y="66"/>
                    <a:pt x="0" y="43"/>
                  </a:cubicBezTo>
                  <a:cubicBezTo>
                    <a:pt x="0" y="19"/>
                    <a:pt x="19" y="0"/>
                    <a:pt x="43" y="1"/>
                  </a:cubicBezTo>
                  <a:cubicBezTo>
                    <a:pt x="67" y="1"/>
                    <a:pt x="86" y="19"/>
                    <a:pt x="86" y="43"/>
                  </a:cubicBezTo>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Oval 23"/>
            <p:cNvSpPr>
              <a:spLocks noChangeArrowheads="1"/>
            </p:cNvSpPr>
            <p:nvPr/>
          </p:nvSpPr>
          <p:spPr bwMode="auto">
            <a:xfrm>
              <a:off x="4432300" y="4287838"/>
              <a:ext cx="301625" cy="293688"/>
            </a:xfrm>
            <a:prstGeom prst="ellipse">
              <a:avLst/>
            </a:prstGeom>
            <a:gradFill flip="none" rotWithShape="1">
              <a:gsLst>
                <a:gs pos="0">
                  <a:schemeClr val="tx2">
                    <a:lumMod val="25000"/>
                    <a:lumOff val="75000"/>
                    <a:tint val="66000"/>
                    <a:satMod val="160000"/>
                  </a:schemeClr>
                </a:gs>
                <a:gs pos="50000">
                  <a:schemeClr val="tx2">
                    <a:lumMod val="25000"/>
                    <a:lumOff val="75000"/>
                    <a:tint val="44500"/>
                    <a:satMod val="160000"/>
                  </a:schemeClr>
                </a:gs>
                <a:gs pos="100000">
                  <a:schemeClr val="tx2">
                    <a:lumMod val="25000"/>
                    <a:lumOff val="75000"/>
                    <a:tint val="23500"/>
                    <a:satMod val="160000"/>
                  </a:schemeClr>
                </a:gs>
              </a:gsLst>
              <a:lin ang="54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5"/>
            <p:cNvSpPr>
              <a:spLocks noEditPoints="1"/>
            </p:cNvSpPr>
            <p:nvPr/>
          </p:nvSpPr>
          <p:spPr bwMode="auto">
            <a:xfrm>
              <a:off x="4522788" y="4378325"/>
              <a:ext cx="112713" cy="112713"/>
            </a:xfrm>
            <a:custGeom>
              <a:avLst/>
              <a:gdLst>
                <a:gd name="T0" fmla="*/ 24 w 30"/>
                <a:gd name="T1" fmla="*/ 30 h 30"/>
                <a:gd name="T2" fmla="*/ 6 w 30"/>
                <a:gd name="T3" fmla="*/ 30 h 30"/>
                <a:gd name="T4" fmla="*/ 0 w 30"/>
                <a:gd name="T5" fmla="*/ 24 h 30"/>
                <a:gd name="T6" fmla="*/ 0 w 30"/>
                <a:gd name="T7" fmla="*/ 6 h 30"/>
                <a:gd name="T8" fmla="*/ 6 w 30"/>
                <a:gd name="T9" fmla="*/ 0 h 30"/>
                <a:gd name="T10" fmla="*/ 24 w 30"/>
                <a:gd name="T11" fmla="*/ 0 h 30"/>
                <a:gd name="T12" fmla="*/ 30 w 30"/>
                <a:gd name="T13" fmla="*/ 6 h 30"/>
                <a:gd name="T14" fmla="*/ 30 w 30"/>
                <a:gd name="T15" fmla="*/ 24 h 30"/>
                <a:gd name="T16" fmla="*/ 24 w 30"/>
                <a:gd name="T17" fmla="*/ 30 h 30"/>
                <a:gd name="T18" fmla="*/ 6 w 30"/>
                <a:gd name="T19" fmla="*/ 2 h 30"/>
                <a:gd name="T20" fmla="*/ 2 w 30"/>
                <a:gd name="T21" fmla="*/ 6 h 30"/>
                <a:gd name="T22" fmla="*/ 2 w 30"/>
                <a:gd name="T23" fmla="*/ 24 h 30"/>
                <a:gd name="T24" fmla="*/ 6 w 30"/>
                <a:gd name="T25" fmla="*/ 28 h 30"/>
                <a:gd name="T26" fmla="*/ 24 w 30"/>
                <a:gd name="T27" fmla="*/ 28 h 30"/>
                <a:gd name="T28" fmla="*/ 29 w 30"/>
                <a:gd name="T29" fmla="*/ 24 h 30"/>
                <a:gd name="T30" fmla="*/ 29 w 30"/>
                <a:gd name="T31" fmla="*/ 6 h 30"/>
                <a:gd name="T32" fmla="*/ 24 w 30"/>
                <a:gd name="T33" fmla="*/ 2 h 30"/>
                <a:gd name="T34" fmla="*/ 6 w 30"/>
                <a:gd name="T35"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0">
                  <a:moveTo>
                    <a:pt x="24" y="30"/>
                  </a:moveTo>
                  <a:cubicBezTo>
                    <a:pt x="6" y="30"/>
                    <a:pt x="6" y="30"/>
                    <a:pt x="6" y="30"/>
                  </a:cubicBezTo>
                  <a:cubicBezTo>
                    <a:pt x="3" y="30"/>
                    <a:pt x="0" y="27"/>
                    <a:pt x="0" y="24"/>
                  </a:cubicBezTo>
                  <a:cubicBezTo>
                    <a:pt x="0" y="6"/>
                    <a:pt x="0" y="6"/>
                    <a:pt x="0" y="6"/>
                  </a:cubicBezTo>
                  <a:cubicBezTo>
                    <a:pt x="0" y="3"/>
                    <a:pt x="3" y="0"/>
                    <a:pt x="6" y="0"/>
                  </a:cubicBezTo>
                  <a:cubicBezTo>
                    <a:pt x="24" y="0"/>
                    <a:pt x="24" y="0"/>
                    <a:pt x="24" y="0"/>
                  </a:cubicBezTo>
                  <a:cubicBezTo>
                    <a:pt x="28" y="0"/>
                    <a:pt x="30" y="3"/>
                    <a:pt x="30" y="6"/>
                  </a:cubicBezTo>
                  <a:cubicBezTo>
                    <a:pt x="30" y="24"/>
                    <a:pt x="30" y="24"/>
                    <a:pt x="30" y="24"/>
                  </a:cubicBezTo>
                  <a:cubicBezTo>
                    <a:pt x="30" y="27"/>
                    <a:pt x="28" y="30"/>
                    <a:pt x="24" y="30"/>
                  </a:cubicBezTo>
                  <a:close/>
                  <a:moveTo>
                    <a:pt x="6" y="2"/>
                  </a:moveTo>
                  <a:cubicBezTo>
                    <a:pt x="4" y="2"/>
                    <a:pt x="2" y="4"/>
                    <a:pt x="2" y="6"/>
                  </a:cubicBezTo>
                  <a:cubicBezTo>
                    <a:pt x="2" y="24"/>
                    <a:pt x="2" y="24"/>
                    <a:pt x="2" y="24"/>
                  </a:cubicBezTo>
                  <a:cubicBezTo>
                    <a:pt x="2" y="26"/>
                    <a:pt x="4" y="28"/>
                    <a:pt x="6" y="28"/>
                  </a:cubicBezTo>
                  <a:cubicBezTo>
                    <a:pt x="24" y="28"/>
                    <a:pt x="24" y="28"/>
                    <a:pt x="24" y="28"/>
                  </a:cubicBezTo>
                  <a:cubicBezTo>
                    <a:pt x="27" y="28"/>
                    <a:pt x="29" y="26"/>
                    <a:pt x="29" y="24"/>
                  </a:cubicBezTo>
                  <a:cubicBezTo>
                    <a:pt x="29" y="6"/>
                    <a:pt x="29" y="6"/>
                    <a:pt x="29" y="6"/>
                  </a:cubicBezTo>
                  <a:cubicBezTo>
                    <a:pt x="29" y="4"/>
                    <a:pt x="27" y="2"/>
                    <a:pt x="24" y="2"/>
                  </a:cubicBezTo>
                  <a:lnTo>
                    <a:pt x="6" y="2"/>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p:cNvSpPr>
              <a:spLocks/>
            </p:cNvSpPr>
            <p:nvPr/>
          </p:nvSpPr>
          <p:spPr bwMode="auto">
            <a:xfrm>
              <a:off x="4429125" y="720725"/>
              <a:ext cx="350838" cy="41275"/>
            </a:xfrm>
            <a:custGeom>
              <a:avLst/>
              <a:gdLst>
                <a:gd name="T0" fmla="*/ 87 w 93"/>
                <a:gd name="T1" fmla="*/ 0 h 11"/>
                <a:gd name="T2" fmla="*/ 5 w 93"/>
                <a:gd name="T3" fmla="*/ 0 h 11"/>
                <a:gd name="T4" fmla="*/ 0 w 93"/>
                <a:gd name="T5" fmla="*/ 6 h 11"/>
                <a:gd name="T6" fmla="*/ 5 w 93"/>
                <a:gd name="T7" fmla="*/ 11 h 11"/>
                <a:gd name="T8" fmla="*/ 87 w 93"/>
                <a:gd name="T9" fmla="*/ 11 h 11"/>
                <a:gd name="T10" fmla="*/ 93 w 93"/>
                <a:gd name="T11" fmla="*/ 6 h 11"/>
                <a:gd name="T12" fmla="*/ 87 w 93"/>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3" h="11">
                  <a:moveTo>
                    <a:pt x="87" y="0"/>
                  </a:moveTo>
                  <a:cubicBezTo>
                    <a:pt x="5" y="0"/>
                    <a:pt x="5" y="0"/>
                    <a:pt x="5" y="0"/>
                  </a:cubicBezTo>
                  <a:cubicBezTo>
                    <a:pt x="2" y="0"/>
                    <a:pt x="0" y="3"/>
                    <a:pt x="0" y="6"/>
                  </a:cubicBezTo>
                  <a:cubicBezTo>
                    <a:pt x="0" y="8"/>
                    <a:pt x="2" y="11"/>
                    <a:pt x="5" y="11"/>
                  </a:cubicBezTo>
                  <a:cubicBezTo>
                    <a:pt x="87" y="11"/>
                    <a:pt x="87" y="11"/>
                    <a:pt x="87" y="11"/>
                  </a:cubicBezTo>
                  <a:cubicBezTo>
                    <a:pt x="90" y="11"/>
                    <a:pt x="93" y="8"/>
                    <a:pt x="93" y="6"/>
                  </a:cubicBezTo>
                  <a:cubicBezTo>
                    <a:pt x="93" y="3"/>
                    <a:pt x="90" y="0"/>
                    <a:pt x="87" y="0"/>
                  </a:cubicBezTo>
                </a:path>
              </a:pathLst>
            </a:custGeom>
            <a:gradFill flip="none" rotWithShape="1">
              <a:gsLst>
                <a:gs pos="0">
                  <a:srgbClr val="070B0A">
                    <a:tint val="66000"/>
                    <a:satMod val="160000"/>
                  </a:srgbClr>
                </a:gs>
                <a:gs pos="50000">
                  <a:srgbClr val="070B0A">
                    <a:tint val="44500"/>
                    <a:satMod val="160000"/>
                  </a:srgbClr>
                </a:gs>
                <a:gs pos="100000">
                  <a:srgbClr val="070B0A">
                    <a:tint val="23500"/>
                    <a:satMod val="160000"/>
                  </a:srgbClr>
                </a:gs>
              </a:gsLst>
              <a:lin ang="2700000" scaled="1"/>
              <a:tileRect/>
            </a:gradFill>
            <a:ln>
              <a:noFill/>
            </a:ln>
            <a:effectLst>
              <a:innerShdw blurRad="114300">
                <a:prstClr val="black"/>
              </a:innerShdw>
            </a:effectLst>
          </p:spPr>
          <p:txBody>
            <a:bodyPr vert="horz" wrap="square" lIns="91440" tIns="45720" rIns="91440" bIns="45720" numCol="1" anchor="t" anchorCtr="0" compatLnSpc="1">
              <a:prstTxWarp prst="textNoShape">
                <a:avLst/>
              </a:prstTxWarp>
            </a:bodyPr>
            <a:lstStyle/>
            <a:p>
              <a:endParaRPr lang="en-US"/>
            </a:p>
          </p:txBody>
        </p:sp>
      </p:grpSp>
      <p:sp>
        <p:nvSpPr>
          <p:cNvPr id="3" name="Title 2"/>
          <p:cNvSpPr>
            <a:spLocks noGrp="1"/>
          </p:cNvSpPr>
          <p:nvPr>
            <p:ph type="title"/>
          </p:nvPr>
        </p:nvSpPr>
        <p:spPr/>
        <p:txBody>
          <a:bodyPr/>
          <a:lstStyle/>
          <a:p>
            <a:r>
              <a:rPr lang="en-US" dirty="0" smtClean="0"/>
              <a:t>DEMO ỨNG DỤNG</a:t>
            </a:r>
            <a:endParaRPr lang="en-US" dirty="0"/>
          </a:p>
        </p:txBody>
      </p:sp>
      <p:grpSp>
        <p:nvGrpSpPr>
          <p:cNvPr id="124" name="Group 123"/>
          <p:cNvGrpSpPr/>
          <p:nvPr/>
        </p:nvGrpSpPr>
        <p:grpSpPr>
          <a:xfrm>
            <a:off x="292654" y="2682603"/>
            <a:ext cx="465588" cy="465588"/>
            <a:chOff x="4660900" y="1728788"/>
            <a:chExt cx="609600" cy="609600"/>
          </a:xfrm>
          <a:solidFill>
            <a:schemeClr val="bg1"/>
          </a:solidFill>
        </p:grpSpPr>
        <p:sp>
          <p:nvSpPr>
            <p:cNvPr id="125" name="Freeform 38"/>
            <p:cNvSpPr>
              <a:spLocks noEditPoints="1"/>
            </p:cNvSpPr>
            <p:nvPr/>
          </p:nvSpPr>
          <p:spPr bwMode="auto">
            <a:xfrm>
              <a:off x="4884738" y="1871663"/>
              <a:ext cx="242888" cy="323850"/>
            </a:xfrm>
            <a:custGeom>
              <a:avLst/>
              <a:gdLst>
                <a:gd name="T0" fmla="*/ 115 w 1383"/>
                <a:gd name="T1" fmla="*/ 167 h 1844"/>
                <a:gd name="T2" fmla="*/ 115 w 1383"/>
                <a:gd name="T3" fmla="*/ 1677 h 1844"/>
                <a:gd name="T4" fmla="*/ 1222 w 1383"/>
                <a:gd name="T5" fmla="*/ 922 h 1844"/>
                <a:gd name="T6" fmla="*/ 115 w 1383"/>
                <a:gd name="T7" fmla="*/ 167 h 1844"/>
                <a:gd name="T8" fmla="*/ 61 w 1383"/>
                <a:gd name="T9" fmla="*/ 0 h 1844"/>
                <a:gd name="T10" fmla="*/ 77 w 1383"/>
                <a:gd name="T11" fmla="*/ 4 h 1844"/>
                <a:gd name="T12" fmla="*/ 90 w 1383"/>
                <a:gd name="T13" fmla="*/ 11 h 1844"/>
                <a:gd name="T14" fmla="*/ 1357 w 1383"/>
                <a:gd name="T15" fmla="*/ 875 h 1844"/>
                <a:gd name="T16" fmla="*/ 1368 w 1383"/>
                <a:gd name="T17" fmla="*/ 883 h 1844"/>
                <a:gd name="T18" fmla="*/ 1376 w 1383"/>
                <a:gd name="T19" fmla="*/ 895 h 1844"/>
                <a:gd name="T20" fmla="*/ 1381 w 1383"/>
                <a:gd name="T21" fmla="*/ 908 h 1844"/>
                <a:gd name="T22" fmla="*/ 1383 w 1383"/>
                <a:gd name="T23" fmla="*/ 922 h 1844"/>
                <a:gd name="T24" fmla="*/ 1381 w 1383"/>
                <a:gd name="T25" fmla="*/ 936 h 1844"/>
                <a:gd name="T26" fmla="*/ 1376 w 1383"/>
                <a:gd name="T27" fmla="*/ 949 h 1844"/>
                <a:gd name="T28" fmla="*/ 1368 w 1383"/>
                <a:gd name="T29" fmla="*/ 961 h 1844"/>
                <a:gd name="T30" fmla="*/ 1357 w 1383"/>
                <a:gd name="T31" fmla="*/ 969 h 1844"/>
                <a:gd name="T32" fmla="*/ 90 w 1383"/>
                <a:gd name="T33" fmla="*/ 1833 h 1844"/>
                <a:gd name="T34" fmla="*/ 75 w 1383"/>
                <a:gd name="T35" fmla="*/ 1842 h 1844"/>
                <a:gd name="T36" fmla="*/ 58 w 1383"/>
                <a:gd name="T37" fmla="*/ 1844 h 1844"/>
                <a:gd name="T38" fmla="*/ 44 w 1383"/>
                <a:gd name="T39" fmla="*/ 1842 h 1844"/>
                <a:gd name="T40" fmla="*/ 31 w 1383"/>
                <a:gd name="T41" fmla="*/ 1837 h 1844"/>
                <a:gd name="T42" fmla="*/ 18 w 1383"/>
                <a:gd name="T43" fmla="*/ 1828 h 1844"/>
                <a:gd name="T44" fmla="*/ 9 w 1383"/>
                <a:gd name="T45" fmla="*/ 1815 h 1844"/>
                <a:gd name="T46" fmla="*/ 2 w 1383"/>
                <a:gd name="T47" fmla="*/ 1802 h 1844"/>
                <a:gd name="T48" fmla="*/ 0 w 1383"/>
                <a:gd name="T49" fmla="*/ 1786 h 1844"/>
                <a:gd name="T50" fmla="*/ 0 w 1383"/>
                <a:gd name="T51" fmla="*/ 58 h 1844"/>
                <a:gd name="T52" fmla="*/ 2 w 1383"/>
                <a:gd name="T53" fmla="*/ 42 h 1844"/>
                <a:gd name="T54" fmla="*/ 9 w 1383"/>
                <a:gd name="T55" fmla="*/ 29 h 1844"/>
                <a:gd name="T56" fmla="*/ 18 w 1383"/>
                <a:gd name="T57" fmla="*/ 16 h 1844"/>
                <a:gd name="T58" fmla="*/ 31 w 1383"/>
                <a:gd name="T59" fmla="*/ 7 h 1844"/>
                <a:gd name="T60" fmla="*/ 45 w 1383"/>
                <a:gd name="T61" fmla="*/ 1 h 1844"/>
                <a:gd name="T62" fmla="*/ 61 w 1383"/>
                <a:gd name="T63" fmla="*/ 0 h 1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83" h="1844">
                  <a:moveTo>
                    <a:pt x="115" y="167"/>
                  </a:moveTo>
                  <a:lnTo>
                    <a:pt x="115" y="1677"/>
                  </a:lnTo>
                  <a:lnTo>
                    <a:pt x="1222" y="922"/>
                  </a:lnTo>
                  <a:lnTo>
                    <a:pt x="115" y="167"/>
                  </a:lnTo>
                  <a:close/>
                  <a:moveTo>
                    <a:pt x="61" y="0"/>
                  </a:moveTo>
                  <a:lnTo>
                    <a:pt x="77" y="4"/>
                  </a:lnTo>
                  <a:lnTo>
                    <a:pt x="90" y="11"/>
                  </a:lnTo>
                  <a:lnTo>
                    <a:pt x="1357" y="875"/>
                  </a:lnTo>
                  <a:lnTo>
                    <a:pt x="1368" y="883"/>
                  </a:lnTo>
                  <a:lnTo>
                    <a:pt x="1376" y="895"/>
                  </a:lnTo>
                  <a:lnTo>
                    <a:pt x="1381" y="908"/>
                  </a:lnTo>
                  <a:lnTo>
                    <a:pt x="1383" y="922"/>
                  </a:lnTo>
                  <a:lnTo>
                    <a:pt x="1381" y="936"/>
                  </a:lnTo>
                  <a:lnTo>
                    <a:pt x="1376" y="949"/>
                  </a:lnTo>
                  <a:lnTo>
                    <a:pt x="1368" y="961"/>
                  </a:lnTo>
                  <a:lnTo>
                    <a:pt x="1357" y="969"/>
                  </a:lnTo>
                  <a:lnTo>
                    <a:pt x="90" y="1833"/>
                  </a:lnTo>
                  <a:lnTo>
                    <a:pt x="75" y="1842"/>
                  </a:lnTo>
                  <a:lnTo>
                    <a:pt x="58" y="1844"/>
                  </a:lnTo>
                  <a:lnTo>
                    <a:pt x="44" y="1842"/>
                  </a:lnTo>
                  <a:lnTo>
                    <a:pt x="31" y="1837"/>
                  </a:lnTo>
                  <a:lnTo>
                    <a:pt x="18" y="1828"/>
                  </a:lnTo>
                  <a:lnTo>
                    <a:pt x="9" y="1815"/>
                  </a:lnTo>
                  <a:lnTo>
                    <a:pt x="2" y="1802"/>
                  </a:lnTo>
                  <a:lnTo>
                    <a:pt x="0" y="1786"/>
                  </a:lnTo>
                  <a:lnTo>
                    <a:pt x="0" y="58"/>
                  </a:lnTo>
                  <a:lnTo>
                    <a:pt x="2" y="42"/>
                  </a:lnTo>
                  <a:lnTo>
                    <a:pt x="9" y="29"/>
                  </a:lnTo>
                  <a:lnTo>
                    <a:pt x="18" y="16"/>
                  </a:lnTo>
                  <a:lnTo>
                    <a:pt x="31" y="7"/>
                  </a:lnTo>
                  <a:lnTo>
                    <a:pt x="45" y="1"/>
                  </a:lnTo>
                  <a:lnTo>
                    <a:pt x="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39"/>
            <p:cNvSpPr>
              <a:spLocks noEditPoints="1"/>
            </p:cNvSpPr>
            <p:nvPr/>
          </p:nvSpPr>
          <p:spPr bwMode="auto">
            <a:xfrm>
              <a:off x="4660900" y="1728788"/>
              <a:ext cx="609600" cy="609600"/>
            </a:xfrm>
            <a:custGeom>
              <a:avLst/>
              <a:gdLst>
                <a:gd name="T0" fmla="*/ 1427 w 3456"/>
                <a:gd name="T1" fmla="*/ 143 h 3456"/>
                <a:gd name="T2" fmla="*/ 1057 w 3456"/>
                <a:gd name="T3" fmla="*/ 262 h 3456"/>
                <a:gd name="T4" fmla="*/ 731 w 3456"/>
                <a:gd name="T5" fmla="*/ 462 h 3456"/>
                <a:gd name="T6" fmla="*/ 462 w 3456"/>
                <a:gd name="T7" fmla="*/ 731 h 3456"/>
                <a:gd name="T8" fmla="*/ 262 w 3456"/>
                <a:gd name="T9" fmla="*/ 1057 h 3456"/>
                <a:gd name="T10" fmla="*/ 143 w 3456"/>
                <a:gd name="T11" fmla="*/ 1427 h 3456"/>
                <a:gd name="T12" fmla="*/ 118 w 3456"/>
                <a:gd name="T13" fmla="*/ 1830 h 3456"/>
                <a:gd name="T14" fmla="*/ 192 w 3456"/>
                <a:gd name="T15" fmla="*/ 2219 h 3456"/>
                <a:gd name="T16" fmla="*/ 352 w 3456"/>
                <a:gd name="T17" fmla="*/ 2569 h 3456"/>
                <a:gd name="T18" fmla="*/ 589 w 3456"/>
                <a:gd name="T19" fmla="*/ 2867 h 3456"/>
                <a:gd name="T20" fmla="*/ 887 w 3456"/>
                <a:gd name="T21" fmla="*/ 3104 h 3456"/>
                <a:gd name="T22" fmla="*/ 1237 w 3456"/>
                <a:gd name="T23" fmla="*/ 3264 h 3456"/>
                <a:gd name="T24" fmla="*/ 1626 w 3456"/>
                <a:gd name="T25" fmla="*/ 3338 h 3456"/>
                <a:gd name="T26" fmla="*/ 2029 w 3456"/>
                <a:gd name="T27" fmla="*/ 3313 h 3456"/>
                <a:gd name="T28" fmla="*/ 2399 w 3456"/>
                <a:gd name="T29" fmla="*/ 3194 h 3456"/>
                <a:gd name="T30" fmla="*/ 2725 w 3456"/>
                <a:gd name="T31" fmla="*/ 2994 h 3456"/>
                <a:gd name="T32" fmla="*/ 2994 w 3456"/>
                <a:gd name="T33" fmla="*/ 2725 h 3456"/>
                <a:gd name="T34" fmla="*/ 3194 w 3456"/>
                <a:gd name="T35" fmla="*/ 2399 h 3456"/>
                <a:gd name="T36" fmla="*/ 3313 w 3456"/>
                <a:gd name="T37" fmla="*/ 2029 h 3456"/>
                <a:gd name="T38" fmla="*/ 3338 w 3456"/>
                <a:gd name="T39" fmla="*/ 1626 h 3456"/>
                <a:gd name="T40" fmla="*/ 3264 w 3456"/>
                <a:gd name="T41" fmla="*/ 1237 h 3456"/>
                <a:gd name="T42" fmla="*/ 3104 w 3456"/>
                <a:gd name="T43" fmla="*/ 887 h 3456"/>
                <a:gd name="T44" fmla="*/ 2867 w 3456"/>
                <a:gd name="T45" fmla="*/ 589 h 3456"/>
                <a:gd name="T46" fmla="*/ 2569 w 3456"/>
                <a:gd name="T47" fmla="*/ 352 h 3456"/>
                <a:gd name="T48" fmla="*/ 2219 w 3456"/>
                <a:gd name="T49" fmla="*/ 192 h 3456"/>
                <a:gd name="T50" fmla="*/ 1830 w 3456"/>
                <a:gd name="T51" fmla="*/ 118 h 3456"/>
                <a:gd name="T52" fmla="*/ 1936 w 3456"/>
                <a:gd name="T53" fmla="*/ 13 h 3456"/>
                <a:gd name="T54" fmla="*/ 2330 w 3456"/>
                <a:gd name="T55" fmla="*/ 108 h 3456"/>
                <a:gd name="T56" fmla="*/ 2683 w 3456"/>
                <a:gd name="T57" fmla="*/ 289 h 3456"/>
                <a:gd name="T58" fmla="*/ 2984 w 3456"/>
                <a:gd name="T59" fmla="*/ 541 h 3456"/>
                <a:gd name="T60" fmla="*/ 3219 w 3456"/>
                <a:gd name="T61" fmla="*/ 857 h 3456"/>
                <a:gd name="T62" fmla="*/ 3380 w 3456"/>
                <a:gd name="T63" fmla="*/ 1221 h 3456"/>
                <a:gd name="T64" fmla="*/ 3453 w 3456"/>
                <a:gd name="T65" fmla="*/ 1623 h 3456"/>
                <a:gd name="T66" fmla="*/ 3428 w 3456"/>
                <a:gd name="T67" fmla="*/ 2038 h 3456"/>
                <a:gd name="T68" fmla="*/ 3310 w 3456"/>
                <a:gd name="T69" fmla="*/ 2422 h 3456"/>
                <a:gd name="T70" fmla="*/ 3110 w 3456"/>
                <a:gd name="T71" fmla="*/ 2764 h 3456"/>
                <a:gd name="T72" fmla="*/ 2840 w 3456"/>
                <a:gd name="T73" fmla="*/ 3049 h 3456"/>
                <a:gd name="T74" fmla="*/ 2512 w 3456"/>
                <a:gd name="T75" fmla="*/ 3267 h 3456"/>
                <a:gd name="T76" fmla="*/ 2137 w 3456"/>
                <a:gd name="T77" fmla="*/ 3407 h 3456"/>
                <a:gd name="T78" fmla="*/ 1728 w 3456"/>
                <a:gd name="T79" fmla="*/ 3456 h 3456"/>
                <a:gd name="T80" fmla="*/ 1319 w 3456"/>
                <a:gd name="T81" fmla="*/ 3407 h 3456"/>
                <a:gd name="T82" fmla="*/ 944 w 3456"/>
                <a:gd name="T83" fmla="*/ 3267 h 3456"/>
                <a:gd name="T84" fmla="*/ 616 w 3456"/>
                <a:gd name="T85" fmla="*/ 3049 h 3456"/>
                <a:gd name="T86" fmla="*/ 346 w 3456"/>
                <a:gd name="T87" fmla="*/ 2764 h 3456"/>
                <a:gd name="T88" fmla="*/ 146 w 3456"/>
                <a:gd name="T89" fmla="*/ 2422 h 3456"/>
                <a:gd name="T90" fmla="*/ 28 w 3456"/>
                <a:gd name="T91" fmla="*/ 2038 h 3456"/>
                <a:gd name="T92" fmla="*/ 3 w 3456"/>
                <a:gd name="T93" fmla="*/ 1623 h 3456"/>
                <a:gd name="T94" fmla="*/ 76 w 3456"/>
                <a:gd name="T95" fmla="*/ 1221 h 3456"/>
                <a:gd name="T96" fmla="*/ 237 w 3456"/>
                <a:gd name="T97" fmla="*/ 857 h 3456"/>
                <a:gd name="T98" fmla="*/ 472 w 3456"/>
                <a:gd name="T99" fmla="*/ 541 h 3456"/>
                <a:gd name="T100" fmla="*/ 773 w 3456"/>
                <a:gd name="T101" fmla="*/ 289 h 3456"/>
                <a:gd name="T102" fmla="*/ 1126 w 3456"/>
                <a:gd name="T103" fmla="*/ 108 h 3456"/>
                <a:gd name="T104" fmla="*/ 1520 w 3456"/>
                <a:gd name="T105" fmla="*/ 13 h 3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56" h="3456">
                  <a:moveTo>
                    <a:pt x="1728" y="115"/>
                  </a:moveTo>
                  <a:lnTo>
                    <a:pt x="1626" y="118"/>
                  </a:lnTo>
                  <a:lnTo>
                    <a:pt x="1526" y="128"/>
                  </a:lnTo>
                  <a:lnTo>
                    <a:pt x="1427" y="143"/>
                  </a:lnTo>
                  <a:lnTo>
                    <a:pt x="1331" y="164"/>
                  </a:lnTo>
                  <a:lnTo>
                    <a:pt x="1237" y="192"/>
                  </a:lnTo>
                  <a:lnTo>
                    <a:pt x="1146" y="224"/>
                  </a:lnTo>
                  <a:lnTo>
                    <a:pt x="1057" y="262"/>
                  </a:lnTo>
                  <a:lnTo>
                    <a:pt x="971" y="305"/>
                  </a:lnTo>
                  <a:lnTo>
                    <a:pt x="887" y="352"/>
                  </a:lnTo>
                  <a:lnTo>
                    <a:pt x="807" y="404"/>
                  </a:lnTo>
                  <a:lnTo>
                    <a:pt x="731" y="462"/>
                  </a:lnTo>
                  <a:lnTo>
                    <a:pt x="658" y="523"/>
                  </a:lnTo>
                  <a:lnTo>
                    <a:pt x="589" y="589"/>
                  </a:lnTo>
                  <a:lnTo>
                    <a:pt x="523" y="658"/>
                  </a:lnTo>
                  <a:lnTo>
                    <a:pt x="462" y="731"/>
                  </a:lnTo>
                  <a:lnTo>
                    <a:pt x="404" y="807"/>
                  </a:lnTo>
                  <a:lnTo>
                    <a:pt x="352" y="887"/>
                  </a:lnTo>
                  <a:lnTo>
                    <a:pt x="305" y="971"/>
                  </a:lnTo>
                  <a:lnTo>
                    <a:pt x="262" y="1057"/>
                  </a:lnTo>
                  <a:lnTo>
                    <a:pt x="224" y="1146"/>
                  </a:lnTo>
                  <a:lnTo>
                    <a:pt x="192" y="1237"/>
                  </a:lnTo>
                  <a:lnTo>
                    <a:pt x="164" y="1331"/>
                  </a:lnTo>
                  <a:lnTo>
                    <a:pt x="143" y="1427"/>
                  </a:lnTo>
                  <a:lnTo>
                    <a:pt x="128" y="1526"/>
                  </a:lnTo>
                  <a:lnTo>
                    <a:pt x="118" y="1626"/>
                  </a:lnTo>
                  <a:lnTo>
                    <a:pt x="115" y="1728"/>
                  </a:lnTo>
                  <a:lnTo>
                    <a:pt x="118" y="1830"/>
                  </a:lnTo>
                  <a:lnTo>
                    <a:pt x="128" y="1930"/>
                  </a:lnTo>
                  <a:lnTo>
                    <a:pt x="143" y="2029"/>
                  </a:lnTo>
                  <a:lnTo>
                    <a:pt x="164" y="2125"/>
                  </a:lnTo>
                  <a:lnTo>
                    <a:pt x="192" y="2219"/>
                  </a:lnTo>
                  <a:lnTo>
                    <a:pt x="224" y="2310"/>
                  </a:lnTo>
                  <a:lnTo>
                    <a:pt x="262" y="2399"/>
                  </a:lnTo>
                  <a:lnTo>
                    <a:pt x="305" y="2485"/>
                  </a:lnTo>
                  <a:lnTo>
                    <a:pt x="352" y="2569"/>
                  </a:lnTo>
                  <a:lnTo>
                    <a:pt x="404" y="2649"/>
                  </a:lnTo>
                  <a:lnTo>
                    <a:pt x="462" y="2725"/>
                  </a:lnTo>
                  <a:lnTo>
                    <a:pt x="523" y="2798"/>
                  </a:lnTo>
                  <a:lnTo>
                    <a:pt x="589" y="2867"/>
                  </a:lnTo>
                  <a:lnTo>
                    <a:pt x="658" y="2933"/>
                  </a:lnTo>
                  <a:lnTo>
                    <a:pt x="731" y="2994"/>
                  </a:lnTo>
                  <a:lnTo>
                    <a:pt x="807" y="3052"/>
                  </a:lnTo>
                  <a:lnTo>
                    <a:pt x="887" y="3104"/>
                  </a:lnTo>
                  <a:lnTo>
                    <a:pt x="971" y="3151"/>
                  </a:lnTo>
                  <a:lnTo>
                    <a:pt x="1057" y="3194"/>
                  </a:lnTo>
                  <a:lnTo>
                    <a:pt x="1146" y="3232"/>
                  </a:lnTo>
                  <a:lnTo>
                    <a:pt x="1237" y="3264"/>
                  </a:lnTo>
                  <a:lnTo>
                    <a:pt x="1331" y="3292"/>
                  </a:lnTo>
                  <a:lnTo>
                    <a:pt x="1427" y="3313"/>
                  </a:lnTo>
                  <a:lnTo>
                    <a:pt x="1526" y="3328"/>
                  </a:lnTo>
                  <a:lnTo>
                    <a:pt x="1626" y="3338"/>
                  </a:lnTo>
                  <a:lnTo>
                    <a:pt x="1728" y="3341"/>
                  </a:lnTo>
                  <a:lnTo>
                    <a:pt x="1830" y="3338"/>
                  </a:lnTo>
                  <a:lnTo>
                    <a:pt x="1930" y="3328"/>
                  </a:lnTo>
                  <a:lnTo>
                    <a:pt x="2029" y="3313"/>
                  </a:lnTo>
                  <a:lnTo>
                    <a:pt x="2125" y="3292"/>
                  </a:lnTo>
                  <a:lnTo>
                    <a:pt x="2219" y="3264"/>
                  </a:lnTo>
                  <a:lnTo>
                    <a:pt x="2310" y="3232"/>
                  </a:lnTo>
                  <a:lnTo>
                    <a:pt x="2399" y="3194"/>
                  </a:lnTo>
                  <a:lnTo>
                    <a:pt x="2485" y="3151"/>
                  </a:lnTo>
                  <a:lnTo>
                    <a:pt x="2569" y="3104"/>
                  </a:lnTo>
                  <a:lnTo>
                    <a:pt x="2649" y="3052"/>
                  </a:lnTo>
                  <a:lnTo>
                    <a:pt x="2725" y="2994"/>
                  </a:lnTo>
                  <a:lnTo>
                    <a:pt x="2798" y="2933"/>
                  </a:lnTo>
                  <a:lnTo>
                    <a:pt x="2867" y="2867"/>
                  </a:lnTo>
                  <a:lnTo>
                    <a:pt x="2933" y="2798"/>
                  </a:lnTo>
                  <a:lnTo>
                    <a:pt x="2994" y="2725"/>
                  </a:lnTo>
                  <a:lnTo>
                    <a:pt x="3052" y="2649"/>
                  </a:lnTo>
                  <a:lnTo>
                    <a:pt x="3104" y="2569"/>
                  </a:lnTo>
                  <a:lnTo>
                    <a:pt x="3151" y="2485"/>
                  </a:lnTo>
                  <a:lnTo>
                    <a:pt x="3194" y="2399"/>
                  </a:lnTo>
                  <a:lnTo>
                    <a:pt x="3232" y="2310"/>
                  </a:lnTo>
                  <a:lnTo>
                    <a:pt x="3264" y="2219"/>
                  </a:lnTo>
                  <a:lnTo>
                    <a:pt x="3292" y="2125"/>
                  </a:lnTo>
                  <a:lnTo>
                    <a:pt x="3313" y="2029"/>
                  </a:lnTo>
                  <a:lnTo>
                    <a:pt x="3328" y="1930"/>
                  </a:lnTo>
                  <a:lnTo>
                    <a:pt x="3338" y="1830"/>
                  </a:lnTo>
                  <a:lnTo>
                    <a:pt x="3341" y="1728"/>
                  </a:lnTo>
                  <a:lnTo>
                    <a:pt x="3338" y="1626"/>
                  </a:lnTo>
                  <a:lnTo>
                    <a:pt x="3328" y="1526"/>
                  </a:lnTo>
                  <a:lnTo>
                    <a:pt x="3313" y="1427"/>
                  </a:lnTo>
                  <a:lnTo>
                    <a:pt x="3292" y="1331"/>
                  </a:lnTo>
                  <a:lnTo>
                    <a:pt x="3264" y="1237"/>
                  </a:lnTo>
                  <a:lnTo>
                    <a:pt x="3232" y="1146"/>
                  </a:lnTo>
                  <a:lnTo>
                    <a:pt x="3194" y="1057"/>
                  </a:lnTo>
                  <a:lnTo>
                    <a:pt x="3151" y="971"/>
                  </a:lnTo>
                  <a:lnTo>
                    <a:pt x="3104" y="887"/>
                  </a:lnTo>
                  <a:lnTo>
                    <a:pt x="3052" y="807"/>
                  </a:lnTo>
                  <a:lnTo>
                    <a:pt x="2994" y="731"/>
                  </a:lnTo>
                  <a:lnTo>
                    <a:pt x="2933" y="658"/>
                  </a:lnTo>
                  <a:lnTo>
                    <a:pt x="2867" y="589"/>
                  </a:lnTo>
                  <a:lnTo>
                    <a:pt x="2798" y="523"/>
                  </a:lnTo>
                  <a:lnTo>
                    <a:pt x="2725" y="462"/>
                  </a:lnTo>
                  <a:lnTo>
                    <a:pt x="2649" y="404"/>
                  </a:lnTo>
                  <a:lnTo>
                    <a:pt x="2569" y="352"/>
                  </a:lnTo>
                  <a:lnTo>
                    <a:pt x="2485" y="305"/>
                  </a:lnTo>
                  <a:lnTo>
                    <a:pt x="2399" y="262"/>
                  </a:lnTo>
                  <a:lnTo>
                    <a:pt x="2310" y="224"/>
                  </a:lnTo>
                  <a:lnTo>
                    <a:pt x="2219" y="192"/>
                  </a:lnTo>
                  <a:lnTo>
                    <a:pt x="2125" y="164"/>
                  </a:lnTo>
                  <a:lnTo>
                    <a:pt x="2029" y="143"/>
                  </a:lnTo>
                  <a:lnTo>
                    <a:pt x="1930" y="128"/>
                  </a:lnTo>
                  <a:lnTo>
                    <a:pt x="1830" y="118"/>
                  </a:lnTo>
                  <a:lnTo>
                    <a:pt x="1728" y="115"/>
                  </a:lnTo>
                  <a:close/>
                  <a:moveTo>
                    <a:pt x="1728" y="0"/>
                  </a:moveTo>
                  <a:lnTo>
                    <a:pt x="1833" y="3"/>
                  </a:lnTo>
                  <a:lnTo>
                    <a:pt x="1936" y="13"/>
                  </a:lnTo>
                  <a:lnTo>
                    <a:pt x="2038" y="28"/>
                  </a:lnTo>
                  <a:lnTo>
                    <a:pt x="2137" y="49"/>
                  </a:lnTo>
                  <a:lnTo>
                    <a:pt x="2235" y="76"/>
                  </a:lnTo>
                  <a:lnTo>
                    <a:pt x="2330" y="108"/>
                  </a:lnTo>
                  <a:lnTo>
                    <a:pt x="2422" y="146"/>
                  </a:lnTo>
                  <a:lnTo>
                    <a:pt x="2512" y="189"/>
                  </a:lnTo>
                  <a:lnTo>
                    <a:pt x="2599" y="237"/>
                  </a:lnTo>
                  <a:lnTo>
                    <a:pt x="2683" y="289"/>
                  </a:lnTo>
                  <a:lnTo>
                    <a:pt x="2764" y="346"/>
                  </a:lnTo>
                  <a:lnTo>
                    <a:pt x="2840" y="407"/>
                  </a:lnTo>
                  <a:lnTo>
                    <a:pt x="2915" y="472"/>
                  </a:lnTo>
                  <a:lnTo>
                    <a:pt x="2984" y="541"/>
                  </a:lnTo>
                  <a:lnTo>
                    <a:pt x="3049" y="616"/>
                  </a:lnTo>
                  <a:lnTo>
                    <a:pt x="3110" y="692"/>
                  </a:lnTo>
                  <a:lnTo>
                    <a:pt x="3167" y="773"/>
                  </a:lnTo>
                  <a:lnTo>
                    <a:pt x="3219" y="857"/>
                  </a:lnTo>
                  <a:lnTo>
                    <a:pt x="3267" y="944"/>
                  </a:lnTo>
                  <a:lnTo>
                    <a:pt x="3310" y="1034"/>
                  </a:lnTo>
                  <a:lnTo>
                    <a:pt x="3348" y="1126"/>
                  </a:lnTo>
                  <a:lnTo>
                    <a:pt x="3380" y="1221"/>
                  </a:lnTo>
                  <a:lnTo>
                    <a:pt x="3407" y="1319"/>
                  </a:lnTo>
                  <a:lnTo>
                    <a:pt x="3428" y="1418"/>
                  </a:lnTo>
                  <a:lnTo>
                    <a:pt x="3443" y="1520"/>
                  </a:lnTo>
                  <a:lnTo>
                    <a:pt x="3453" y="1623"/>
                  </a:lnTo>
                  <a:lnTo>
                    <a:pt x="3456" y="1728"/>
                  </a:lnTo>
                  <a:lnTo>
                    <a:pt x="3453" y="1833"/>
                  </a:lnTo>
                  <a:lnTo>
                    <a:pt x="3443" y="1936"/>
                  </a:lnTo>
                  <a:lnTo>
                    <a:pt x="3428" y="2038"/>
                  </a:lnTo>
                  <a:lnTo>
                    <a:pt x="3407" y="2137"/>
                  </a:lnTo>
                  <a:lnTo>
                    <a:pt x="3380" y="2235"/>
                  </a:lnTo>
                  <a:lnTo>
                    <a:pt x="3348" y="2330"/>
                  </a:lnTo>
                  <a:lnTo>
                    <a:pt x="3310" y="2422"/>
                  </a:lnTo>
                  <a:lnTo>
                    <a:pt x="3267" y="2512"/>
                  </a:lnTo>
                  <a:lnTo>
                    <a:pt x="3219" y="2599"/>
                  </a:lnTo>
                  <a:lnTo>
                    <a:pt x="3167" y="2683"/>
                  </a:lnTo>
                  <a:lnTo>
                    <a:pt x="3110" y="2764"/>
                  </a:lnTo>
                  <a:lnTo>
                    <a:pt x="3049" y="2840"/>
                  </a:lnTo>
                  <a:lnTo>
                    <a:pt x="2984" y="2915"/>
                  </a:lnTo>
                  <a:lnTo>
                    <a:pt x="2915" y="2984"/>
                  </a:lnTo>
                  <a:lnTo>
                    <a:pt x="2840" y="3049"/>
                  </a:lnTo>
                  <a:lnTo>
                    <a:pt x="2764" y="3110"/>
                  </a:lnTo>
                  <a:lnTo>
                    <a:pt x="2683" y="3167"/>
                  </a:lnTo>
                  <a:lnTo>
                    <a:pt x="2599" y="3219"/>
                  </a:lnTo>
                  <a:lnTo>
                    <a:pt x="2512" y="3267"/>
                  </a:lnTo>
                  <a:lnTo>
                    <a:pt x="2422" y="3310"/>
                  </a:lnTo>
                  <a:lnTo>
                    <a:pt x="2330" y="3348"/>
                  </a:lnTo>
                  <a:lnTo>
                    <a:pt x="2235" y="3380"/>
                  </a:lnTo>
                  <a:lnTo>
                    <a:pt x="2137" y="3407"/>
                  </a:lnTo>
                  <a:lnTo>
                    <a:pt x="2038" y="3428"/>
                  </a:lnTo>
                  <a:lnTo>
                    <a:pt x="1936" y="3443"/>
                  </a:lnTo>
                  <a:lnTo>
                    <a:pt x="1833" y="3453"/>
                  </a:lnTo>
                  <a:lnTo>
                    <a:pt x="1728" y="3456"/>
                  </a:lnTo>
                  <a:lnTo>
                    <a:pt x="1623" y="3453"/>
                  </a:lnTo>
                  <a:lnTo>
                    <a:pt x="1520" y="3443"/>
                  </a:lnTo>
                  <a:lnTo>
                    <a:pt x="1418" y="3428"/>
                  </a:lnTo>
                  <a:lnTo>
                    <a:pt x="1319" y="3407"/>
                  </a:lnTo>
                  <a:lnTo>
                    <a:pt x="1221" y="3380"/>
                  </a:lnTo>
                  <a:lnTo>
                    <a:pt x="1126" y="3348"/>
                  </a:lnTo>
                  <a:lnTo>
                    <a:pt x="1034" y="3310"/>
                  </a:lnTo>
                  <a:lnTo>
                    <a:pt x="944" y="3267"/>
                  </a:lnTo>
                  <a:lnTo>
                    <a:pt x="857" y="3219"/>
                  </a:lnTo>
                  <a:lnTo>
                    <a:pt x="773" y="3167"/>
                  </a:lnTo>
                  <a:lnTo>
                    <a:pt x="692" y="3110"/>
                  </a:lnTo>
                  <a:lnTo>
                    <a:pt x="616" y="3049"/>
                  </a:lnTo>
                  <a:lnTo>
                    <a:pt x="541" y="2984"/>
                  </a:lnTo>
                  <a:lnTo>
                    <a:pt x="472" y="2915"/>
                  </a:lnTo>
                  <a:lnTo>
                    <a:pt x="407" y="2840"/>
                  </a:lnTo>
                  <a:lnTo>
                    <a:pt x="346" y="2764"/>
                  </a:lnTo>
                  <a:lnTo>
                    <a:pt x="289" y="2683"/>
                  </a:lnTo>
                  <a:lnTo>
                    <a:pt x="237" y="2599"/>
                  </a:lnTo>
                  <a:lnTo>
                    <a:pt x="189" y="2512"/>
                  </a:lnTo>
                  <a:lnTo>
                    <a:pt x="146" y="2422"/>
                  </a:lnTo>
                  <a:lnTo>
                    <a:pt x="108" y="2330"/>
                  </a:lnTo>
                  <a:lnTo>
                    <a:pt x="76" y="2235"/>
                  </a:lnTo>
                  <a:lnTo>
                    <a:pt x="49" y="2137"/>
                  </a:lnTo>
                  <a:lnTo>
                    <a:pt x="28" y="2038"/>
                  </a:lnTo>
                  <a:lnTo>
                    <a:pt x="13" y="1936"/>
                  </a:lnTo>
                  <a:lnTo>
                    <a:pt x="3" y="1833"/>
                  </a:lnTo>
                  <a:lnTo>
                    <a:pt x="0" y="1728"/>
                  </a:lnTo>
                  <a:lnTo>
                    <a:pt x="3" y="1623"/>
                  </a:lnTo>
                  <a:lnTo>
                    <a:pt x="13" y="1520"/>
                  </a:lnTo>
                  <a:lnTo>
                    <a:pt x="28" y="1418"/>
                  </a:lnTo>
                  <a:lnTo>
                    <a:pt x="49" y="1319"/>
                  </a:lnTo>
                  <a:lnTo>
                    <a:pt x="76" y="1221"/>
                  </a:lnTo>
                  <a:lnTo>
                    <a:pt x="108" y="1126"/>
                  </a:lnTo>
                  <a:lnTo>
                    <a:pt x="146" y="1034"/>
                  </a:lnTo>
                  <a:lnTo>
                    <a:pt x="189" y="944"/>
                  </a:lnTo>
                  <a:lnTo>
                    <a:pt x="237" y="857"/>
                  </a:lnTo>
                  <a:lnTo>
                    <a:pt x="289" y="773"/>
                  </a:lnTo>
                  <a:lnTo>
                    <a:pt x="346" y="692"/>
                  </a:lnTo>
                  <a:lnTo>
                    <a:pt x="407" y="616"/>
                  </a:lnTo>
                  <a:lnTo>
                    <a:pt x="472" y="541"/>
                  </a:lnTo>
                  <a:lnTo>
                    <a:pt x="541" y="472"/>
                  </a:lnTo>
                  <a:lnTo>
                    <a:pt x="616" y="407"/>
                  </a:lnTo>
                  <a:lnTo>
                    <a:pt x="692" y="346"/>
                  </a:lnTo>
                  <a:lnTo>
                    <a:pt x="773" y="289"/>
                  </a:lnTo>
                  <a:lnTo>
                    <a:pt x="857" y="237"/>
                  </a:lnTo>
                  <a:lnTo>
                    <a:pt x="944" y="189"/>
                  </a:lnTo>
                  <a:lnTo>
                    <a:pt x="1034" y="146"/>
                  </a:lnTo>
                  <a:lnTo>
                    <a:pt x="1126" y="108"/>
                  </a:lnTo>
                  <a:lnTo>
                    <a:pt x="1221" y="76"/>
                  </a:lnTo>
                  <a:lnTo>
                    <a:pt x="1319" y="49"/>
                  </a:lnTo>
                  <a:lnTo>
                    <a:pt x="1418" y="28"/>
                  </a:lnTo>
                  <a:lnTo>
                    <a:pt x="1520" y="13"/>
                  </a:lnTo>
                  <a:lnTo>
                    <a:pt x="1623" y="3"/>
                  </a:lnTo>
                  <a:lnTo>
                    <a:pt x="17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11" name="Picture 10"/>
          <p:cNvPicPr>
            <a:picLocks noChangeAspect="1"/>
          </p:cNvPicPr>
          <p:nvPr/>
        </p:nvPicPr>
        <p:blipFill>
          <a:blip r:embed="rId2"/>
          <a:stretch>
            <a:fillRect/>
          </a:stretch>
        </p:blipFill>
        <p:spPr>
          <a:xfrm>
            <a:off x="482058" y="1431164"/>
            <a:ext cx="1630798" cy="2697089"/>
          </a:xfrm>
          <a:prstGeom prst="rect">
            <a:avLst/>
          </a:prstGeom>
        </p:spPr>
      </p:pic>
      <p:grpSp>
        <p:nvGrpSpPr>
          <p:cNvPr id="61" name="Group 60"/>
          <p:cNvGrpSpPr/>
          <p:nvPr/>
        </p:nvGrpSpPr>
        <p:grpSpPr>
          <a:xfrm>
            <a:off x="2438400" y="1056359"/>
            <a:ext cx="1753882" cy="3528708"/>
            <a:chOff x="3505200" y="431800"/>
            <a:chExt cx="2127250" cy="4279900"/>
          </a:xfrm>
          <a:effectLst/>
        </p:grpSpPr>
        <p:sp>
          <p:nvSpPr>
            <p:cNvPr id="63" name="Freeform 5"/>
            <p:cNvSpPr>
              <a:spLocks/>
            </p:cNvSpPr>
            <p:nvPr/>
          </p:nvSpPr>
          <p:spPr bwMode="auto">
            <a:xfrm>
              <a:off x="3505200" y="431800"/>
              <a:ext cx="2127250" cy="4279900"/>
            </a:xfrm>
            <a:custGeom>
              <a:avLst/>
              <a:gdLst>
                <a:gd name="T0" fmla="*/ 564 w 564"/>
                <a:gd name="T1" fmla="*/ 81 h 1139"/>
                <a:gd name="T2" fmla="*/ 480 w 564"/>
                <a:gd name="T3" fmla="*/ 0 h 1139"/>
                <a:gd name="T4" fmla="*/ 84 w 564"/>
                <a:gd name="T5" fmla="*/ 0 h 1139"/>
                <a:gd name="T6" fmla="*/ 0 w 564"/>
                <a:gd name="T7" fmla="*/ 81 h 1139"/>
                <a:gd name="T8" fmla="*/ 0 w 564"/>
                <a:gd name="T9" fmla="*/ 1058 h 1139"/>
                <a:gd name="T10" fmla="*/ 84 w 564"/>
                <a:gd name="T11" fmla="*/ 1139 h 1139"/>
                <a:gd name="T12" fmla="*/ 480 w 564"/>
                <a:gd name="T13" fmla="*/ 1139 h 1139"/>
                <a:gd name="T14" fmla="*/ 564 w 564"/>
                <a:gd name="T15" fmla="*/ 1058 h 1139"/>
                <a:gd name="T16" fmla="*/ 564 w 564"/>
                <a:gd name="T17" fmla="*/ 81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4" h="1139">
                  <a:moveTo>
                    <a:pt x="564" y="81"/>
                  </a:moveTo>
                  <a:cubicBezTo>
                    <a:pt x="564" y="36"/>
                    <a:pt x="526" y="0"/>
                    <a:pt x="480" y="0"/>
                  </a:cubicBezTo>
                  <a:cubicBezTo>
                    <a:pt x="84" y="0"/>
                    <a:pt x="84" y="0"/>
                    <a:pt x="84" y="0"/>
                  </a:cubicBezTo>
                  <a:cubicBezTo>
                    <a:pt x="38" y="0"/>
                    <a:pt x="0" y="36"/>
                    <a:pt x="0" y="81"/>
                  </a:cubicBezTo>
                  <a:cubicBezTo>
                    <a:pt x="0" y="1058"/>
                    <a:pt x="0" y="1058"/>
                    <a:pt x="0" y="1058"/>
                  </a:cubicBezTo>
                  <a:cubicBezTo>
                    <a:pt x="0" y="1103"/>
                    <a:pt x="38" y="1139"/>
                    <a:pt x="84" y="1139"/>
                  </a:cubicBezTo>
                  <a:cubicBezTo>
                    <a:pt x="480" y="1139"/>
                    <a:pt x="480" y="1139"/>
                    <a:pt x="480" y="1139"/>
                  </a:cubicBezTo>
                  <a:cubicBezTo>
                    <a:pt x="526" y="1139"/>
                    <a:pt x="564" y="1103"/>
                    <a:pt x="564" y="1058"/>
                  </a:cubicBezTo>
                  <a:cubicBezTo>
                    <a:pt x="564" y="81"/>
                    <a:pt x="564" y="81"/>
                    <a:pt x="564" y="81"/>
                  </a:cubicBezTo>
                </a:path>
              </a:pathLst>
            </a:custGeom>
            <a:gradFill flip="none" rotWithShape="1">
              <a:gsLst>
                <a:gs pos="0">
                  <a:schemeClr val="tx2">
                    <a:lumMod val="50000"/>
                    <a:lumOff val="50000"/>
                    <a:tint val="66000"/>
                    <a:satMod val="160000"/>
                  </a:schemeClr>
                </a:gs>
                <a:gs pos="50000">
                  <a:schemeClr val="tx2">
                    <a:lumMod val="50000"/>
                    <a:lumOff val="50000"/>
                    <a:tint val="44500"/>
                    <a:satMod val="160000"/>
                  </a:schemeClr>
                </a:gs>
                <a:gs pos="100000">
                  <a:schemeClr val="tx2">
                    <a:lumMod val="50000"/>
                    <a:lumOff val="50000"/>
                    <a:tint val="23500"/>
                    <a:satMod val="16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
            <p:cNvSpPr>
              <a:spLocks/>
            </p:cNvSpPr>
            <p:nvPr/>
          </p:nvSpPr>
          <p:spPr bwMode="auto">
            <a:xfrm>
              <a:off x="3530600" y="454025"/>
              <a:ext cx="2078038" cy="4227513"/>
            </a:xfrm>
            <a:custGeom>
              <a:avLst/>
              <a:gdLst>
                <a:gd name="T0" fmla="*/ 551 w 551"/>
                <a:gd name="T1" fmla="*/ 1051 h 1125"/>
                <a:gd name="T2" fmla="*/ 474 w 551"/>
                <a:gd name="T3" fmla="*/ 1125 h 1125"/>
                <a:gd name="T4" fmla="*/ 77 w 551"/>
                <a:gd name="T5" fmla="*/ 1125 h 1125"/>
                <a:gd name="T6" fmla="*/ 0 w 551"/>
                <a:gd name="T7" fmla="*/ 1051 h 1125"/>
                <a:gd name="T8" fmla="*/ 0 w 551"/>
                <a:gd name="T9" fmla="*/ 75 h 1125"/>
                <a:gd name="T10" fmla="*/ 77 w 551"/>
                <a:gd name="T11" fmla="*/ 0 h 1125"/>
                <a:gd name="T12" fmla="*/ 474 w 551"/>
                <a:gd name="T13" fmla="*/ 0 h 1125"/>
                <a:gd name="T14" fmla="*/ 551 w 551"/>
                <a:gd name="T15" fmla="*/ 75 h 1125"/>
                <a:gd name="T16" fmla="*/ 551 w 551"/>
                <a:gd name="T17" fmla="*/ 1051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1" h="1125">
                  <a:moveTo>
                    <a:pt x="551" y="1051"/>
                  </a:moveTo>
                  <a:cubicBezTo>
                    <a:pt x="551" y="1092"/>
                    <a:pt x="517" y="1125"/>
                    <a:pt x="474" y="1125"/>
                  </a:cubicBezTo>
                  <a:cubicBezTo>
                    <a:pt x="77" y="1125"/>
                    <a:pt x="77" y="1125"/>
                    <a:pt x="77" y="1125"/>
                  </a:cubicBezTo>
                  <a:cubicBezTo>
                    <a:pt x="35" y="1125"/>
                    <a:pt x="0" y="1092"/>
                    <a:pt x="0" y="1051"/>
                  </a:cubicBezTo>
                  <a:cubicBezTo>
                    <a:pt x="0" y="75"/>
                    <a:pt x="0" y="75"/>
                    <a:pt x="0" y="75"/>
                  </a:cubicBezTo>
                  <a:cubicBezTo>
                    <a:pt x="0" y="33"/>
                    <a:pt x="34" y="0"/>
                    <a:pt x="77" y="0"/>
                  </a:cubicBezTo>
                  <a:cubicBezTo>
                    <a:pt x="474" y="0"/>
                    <a:pt x="474" y="0"/>
                    <a:pt x="474" y="0"/>
                  </a:cubicBezTo>
                  <a:cubicBezTo>
                    <a:pt x="516" y="0"/>
                    <a:pt x="551" y="33"/>
                    <a:pt x="551" y="75"/>
                  </a:cubicBezTo>
                  <a:cubicBezTo>
                    <a:pt x="551" y="1051"/>
                    <a:pt x="551" y="1051"/>
                    <a:pt x="551" y="1051"/>
                  </a:cubicBezTo>
                </a:path>
              </a:pathLst>
            </a:custGeom>
            <a:gradFill flip="none" rotWithShape="1">
              <a:gsLst>
                <a:gs pos="0">
                  <a:schemeClr val="tx2">
                    <a:lumMod val="25000"/>
                    <a:lumOff val="75000"/>
                    <a:tint val="66000"/>
                    <a:satMod val="160000"/>
                  </a:schemeClr>
                </a:gs>
                <a:gs pos="50000">
                  <a:schemeClr val="tx2">
                    <a:lumMod val="25000"/>
                    <a:lumOff val="75000"/>
                    <a:tint val="44500"/>
                    <a:satMod val="160000"/>
                  </a:schemeClr>
                </a:gs>
                <a:gs pos="100000">
                  <a:schemeClr val="tx2">
                    <a:lumMod val="25000"/>
                    <a:lumOff val="75000"/>
                    <a:tint val="23500"/>
                    <a:satMod val="16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7"/>
            <p:cNvSpPr>
              <a:spLocks/>
            </p:cNvSpPr>
            <p:nvPr/>
          </p:nvSpPr>
          <p:spPr bwMode="auto">
            <a:xfrm>
              <a:off x="3579813" y="973138"/>
              <a:ext cx="1979613" cy="3251200"/>
            </a:xfrm>
            <a:custGeom>
              <a:avLst/>
              <a:gdLst>
                <a:gd name="T0" fmla="*/ 1247 w 1247"/>
                <a:gd name="T1" fmla="*/ 2048 h 2048"/>
                <a:gd name="T2" fmla="*/ 0 w 1247"/>
                <a:gd name="T3" fmla="*/ 2048 h 2048"/>
                <a:gd name="T4" fmla="*/ 0 w 1247"/>
                <a:gd name="T5" fmla="*/ 2 h 2048"/>
                <a:gd name="T6" fmla="*/ 1247 w 1247"/>
                <a:gd name="T7" fmla="*/ 0 h 2048"/>
                <a:gd name="T8" fmla="*/ 1247 w 1247"/>
                <a:gd name="T9" fmla="*/ 2048 h 2048"/>
              </a:gdLst>
              <a:ahLst/>
              <a:cxnLst>
                <a:cxn ang="0">
                  <a:pos x="T0" y="T1"/>
                </a:cxn>
                <a:cxn ang="0">
                  <a:pos x="T2" y="T3"/>
                </a:cxn>
                <a:cxn ang="0">
                  <a:pos x="T4" y="T5"/>
                </a:cxn>
                <a:cxn ang="0">
                  <a:pos x="T6" y="T7"/>
                </a:cxn>
                <a:cxn ang="0">
                  <a:pos x="T8" y="T9"/>
                </a:cxn>
              </a:cxnLst>
              <a:rect l="0" t="0" r="r" b="b"/>
              <a:pathLst>
                <a:path w="1247" h="2048">
                  <a:moveTo>
                    <a:pt x="1247" y="2048"/>
                  </a:moveTo>
                  <a:lnTo>
                    <a:pt x="0" y="2048"/>
                  </a:lnTo>
                  <a:lnTo>
                    <a:pt x="0" y="2"/>
                  </a:lnTo>
                  <a:lnTo>
                    <a:pt x="1247" y="0"/>
                  </a:lnTo>
                  <a:lnTo>
                    <a:pt x="1247" y="204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8"/>
            <p:cNvSpPr>
              <a:spLocks/>
            </p:cNvSpPr>
            <p:nvPr/>
          </p:nvSpPr>
          <p:spPr bwMode="auto">
            <a:xfrm>
              <a:off x="3579813" y="973138"/>
              <a:ext cx="1979613" cy="3251200"/>
            </a:xfrm>
            <a:custGeom>
              <a:avLst/>
              <a:gdLst>
                <a:gd name="T0" fmla="*/ 1247 w 1247"/>
                <a:gd name="T1" fmla="*/ 2048 h 2048"/>
                <a:gd name="T2" fmla="*/ 0 w 1247"/>
                <a:gd name="T3" fmla="*/ 2048 h 2048"/>
                <a:gd name="T4" fmla="*/ 0 w 1247"/>
                <a:gd name="T5" fmla="*/ 2 h 2048"/>
                <a:gd name="T6" fmla="*/ 1247 w 1247"/>
                <a:gd name="T7" fmla="*/ 0 h 2048"/>
                <a:gd name="T8" fmla="*/ 1247 w 1247"/>
                <a:gd name="T9" fmla="*/ 2048 h 2048"/>
              </a:gdLst>
              <a:ahLst/>
              <a:cxnLst>
                <a:cxn ang="0">
                  <a:pos x="T0" y="T1"/>
                </a:cxn>
                <a:cxn ang="0">
                  <a:pos x="T2" y="T3"/>
                </a:cxn>
                <a:cxn ang="0">
                  <a:pos x="T4" y="T5"/>
                </a:cxn>
                <a:cxn ang="0">
                  <a:pos x="T6" y="T7"/>
                </a:cxn>
                <a:cxn ang="0">
                  <a:pos x="T8" y="T9"/>
                </a:cxn>
              </a:cxnLst>
              <a:rect l="0" t="0" r="r" b="b"/>
              <a:pathLst>
                <a:path w="1247" h="2048">
                  <a:moveTo>
                    <a:pt x="1247" y="2048"/>
                  </a:moveTo>
                  <a:lnTo>
                    <a:pt x="0" y="2048"/>
                  </a:lnTo>
                  <a:lnTo>
                    <a:pt x="0" y="2"/>
                  </a:lnTo>
                  <a:lnTo>
                    <a:pt x="1247" y="0"/>
                  </a:lnTo>
                  <a:lnTo>
                    <a:pt x="1247" y="20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Oval 9"/>
            <p:cNvSpPr>
              <a:spLocks noChangeArrowheads="1"/>
            </p:cNvSpPr>
            <p:nvPr/>
          </p:nvSpPr>
          <p:spPr bwMode="auto">
            <a:xfrm>
              <a:off x="4221163" y="706438"/>
              <a:ext cx="74613" cy="71438"/>
            </a:xfrm>
            <a:prstGeom prst="ellipse">
              <a:avLst/>
            </a:prstGeom>
            <a:solidFill>
              <a:srgbClr val="7C7979"/>
            </a:solidFill>
            <a:ln>
              <a:noFill/>
            </a:ln>
            <a:effectLst>
              <a:innerShdw blurRad="114300">
                <a:prstClr val="black"/>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Oval 10"/>
            <p:cNvSpPr>
              <a:spLocks noChangeArrowheads="1"/>
            </p:cNvSpPr>
            <p:nvPr/>
          </p:nvSpPr>
          <p:spPr bwMode="auto">
            <a:xfrm>
              <a:off x="4240213" y="720725"/>
              <a:ext cx="38100" cy="41275"/>
            </a:xfrm>
            <a:prstGeom prst="ellipse">
              <a:avLst/>
            </a:pr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6"/>
            <p:cNvSpPr>
              <a:spLocks/>
            </p:cNvSpPr>
            <p:nvPr/>
          </p:nvSpPr>
          <p:spPr bwMode="auto">
            <a:xfrm>
              <a:off x="4629150" y="973138"/>
              <a:ext cx="930275" cy="2460625"/>
            </a:xfrm>
            <a:custGeom>
              <a:avLst/>
              <a:gdLst>
                <a:gd name="T0" fmla="*/ 586 w 586"/>
                <a:gd name="T1" fmla="*/ 0 h 1550"/>
                <a:gd name="T2" fmla="*/ 0 w 586"/>
                <a:gd name="T3" fmla="*/ 0 h 1550"/>
                <a:gd name="T4" fmla="*/ 586 w 586"/>
                <a:gd name="T5" fmla="*/ 1550 h 1550"/>
                <a:gd name="T6" fmla="*/ 586 w 586"/>
                <a:gd name="T7" fmla="*/ 0 h 1550"/>
              </a:gdLst>
              <a:ahLst/>
              <a:cxnLst>
                <a:cxn ang="0">
                  <a:pos x="T0" y="T1"/>
                </a:cxn>
                <a:cxn ang="0">
                  <a:pos x="T2" y="T3"/>
                </a:cxn>
                <a:cxn ang="0">
                  <a:pos x="T4" y="T5"/>
                </a:cxn>
                <a:cxn ang="0">
                  <a:pos x="T6" y="T7"/>
                </a:cxn>
              </a:cxnLst>
              <a:rect l="0" t="0" r="r" b="b"/>
              <a:pathLst>
                <a:path w="586" h="1550">
                  <a:moveTo>
                    <a:pt x="586" y="0"/>
                  </a:moveTo>
                  <a:lnTo>
                    <a:pt x="0" y="0"/>
                  </a:lnTo>
                  <a:lnTo>
                    <a:pt x="586" y="1550"/>
                  </a:lnTo>
                  <a:lnTo>
                    <a:pt x="586" y="0"/>
                  </a:lnTo>
                  <a:close/>
                </a:path>
              </a:pathLst>
            </a:custGeom>
            <a:solidFill>
              <a:srgbClr val="5A5A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7"/>
            <p:cNvSpPr>
              <a:spLocks/>
            </p:cNvSpPr>
            <p:nvPr/>
          </p:nvSpPr>
          <p:spPr bwMode="auto">
            <a:xfrm>
              <a:off x="4629150" y="973138"/>
              <a:ext cx="930275" cy="2460625"/>
            </a:xfrm>
            <a:custGeom>
              <a:avLst/>
              <a:gdLst>
                <a:gd name="T0" fmla="*/ 586 w 586"/>
                <a:gd name="T1" fmla="*/ 0 h 1550"/>
                <a:gd name="T2" fmla="*/ 0 w 586"/>
                <a:gd name="T3" fmla="*/ 0 h 1550"/>
                <a:gd name="T4" fmla="*/ 586 w 586"/>
                <a:gd name="T5" fmla="*/ 1550 h 1550"/>
                <a:gd name="T6" fmla="*/ 586 w 586"/>
                <a:gd name="T7" fmla="*/ 0 h 1550"/>
              </a:gdLst>
              <a:ahLst/>
              <a:cxnLst>
                <a:cxn ang="0">
                  <a:pos x="T0" y="T1"/>
                </a:cxn>
                <a:cxn ang="0">
                  <a:pos x="T2" y="T3"/>
                </a:cxn>
                <a:cxn ang="0">
                  <a:pos x="T4" y="T5"/>
                </a:cxn>
                <a:cxn ang="0">
                  <a:pos x="T6" y="T7"/>
                </a:cxn>
              </a:cxnLst>
              <a:rect l="0" t="0" r="r" b="b"/>
              <a:pathLst>
                <a:path w="586" h="1550">
                  <a:moveTo>
                    <a:pt x="586" y="0"/>
                  </a:moveTo>
                  <a:lnTo>
                    <a:pt x="0" y="0"/>
                  </a:lnTo>
                  <a:lnTo>
                    <a:pt x="586" y="1550"/>
                  </a:lnTo>
                  <a:lnTo>
                    <a:pt x="5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2"/>
            <p:cNvSpPr>
              <a:spLocks/>
            </p:cNvSpPr>
            <p:nvPr/>
          </p:nvSpPr>
          <p:spPr bwMode="auto">
            <a:xfrm>
              <a:off x="4421188" y="4271963"/>
              <a:ext cx="323850" cy="320675"/>
            </a:xfrm>
            <a:custGeom>
              <a:avLst/>
              <a:gdLst>
                <a:gd name="T0" fmla="*/ 86 w 86"/>
                <a:gd name="T1" fmla="*/ 43 h 85"/>
                <a:gd name="T2" fmla="*/ 43 w 86"/>
                <a:gd name="T3" fmla="*/ 85 h 85"/>
                <a:gd name="T4" fmla="*/ 0 w 86"/>
                <a:gd name="T5" fmla="*/ 43 h 85"/>
                <a:gd name="T6" fmla="*/ 43 w 86"/>
                <a:gd name="T7" fmla="*/ 1 h 85"/>
                <a:gd name="T8" fmla="*/ 86 w 86"/>
                <a:gd name="T9" fmla="*/ 43 h 85"/>
              </a:gdLst>
              <a:ahLst/>
              <a:cxnLst>
                <a:cxn ang="0">
                  <a:pos x="T0" y="T1"/>
                </a:cxn>
                <a:cxn ang="0">
                  <a:pos x="T2" y="T3"/>
                </a:cxn>
                <a:cxn ang="0">
                  <a:pos x="T4" y="T5"/>
                </a:cxn>
                <a:cxn ang="0">
                  <a:pos x="T6" y="T7"/>
                </a:cxn>
                <a:cxn ang="0">
                  <a:pos x="T8" y="T9"/>
                </a:cxn>
              </a:cxnLst>
              <a:rect l="0" t="0" r="r" b="b"/>
              <a:pathLst>
                <a:path w="86" h="85">
                  <a:moveTo>
                    <a:pt x="86" y="43"/>
                  </a:moveTo>
                  <a:cubicBezTo>
                    <a:pt x="86" y="66"/>
                    <a:pt x="67" y="85"/>
                    <a:pt x="43" y="85"/>
                  </a:cubicBezTo>
                  <a:cubicBezTo>
                    <a:pt x="19" y="85"/>
                    <a:pt x="0" y="66"/>
                    <a:pt x="0" y="43"/>
                  </a:cubicBezTo>
                  <a:cubicBezTo>
                    <a:pt x="0" y="19"/>
                    <a:pt x="19" y="0"/>
                    <a:pt x="43" y="1"/>
                  </a:cubicBezTo>
                  <a:cubicBezTo>
                    <a:pt x="67" y="1"/>
                    <a:pt x="86" y="19"/>
                    <a:pt x="86" y="43"/>
                  </a:cubicBezTo>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Oval 23"/>
            <p:cNvSpPr>
              <a:spLocks noChangeArrowheads="1"/>
            </p:cNvSpPr>
            <p:nvPr/>
          </p:nvSpPr>
          <p:spPr bwMode="auto">
            <a:xfrm>
              <a:off x="4432300" y="4287838"/>
              <a:ext cx="301625" cy="293688"/>
            </a:xfrm>
            <a:prstGeom prst="ellipse">
              <a:avLst/>
            </a:prstGeom>
            <a:gradFill flip="none" rotWithShape="1">
              <a:gsLst>
                <a:gs pos="0">
                  <a:schemeClr val="tx2">
                    <a:lumMod val="25000"/>
                    <a:lumOff val="75000"/>
                    <a:tint val="66000"/>
                    <a:satMod val="160000"/>
                  </a:schemeClr>
                </a:gs>
                <a:gs pos="50000">
                  <a:schemeClr val="tx2">
                    <a:lumMod val="25000"/>
                    <a:lumOff val="75000"/>
                    <a:tint val="44500"/>
                    <a:satMod val="160000"/>
                  </a:schemeClr>
                </a:gs>
                <a:gs pos="100000">
                  <a:schemeClr val="tx2">
                    <a:lumMod val="25000"/>
                    <a:lumOff val="75000"/>
                    <a:tint val="23500"/>
                    <a:satMod val="160000"/>
                  </a:schemeClr>
                </a:gs>
              </a:gsLst>
              <a:lin ang="54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5"/>
            <p:cNvSpPr>
              <a:spLocks noEditPoints="1"/>
            </p:cNvSpPr>
            <p:nvPr/>
          </p:nvSpPr>
          <p:spPr bwMode="auto">
            <a:xfrm>
              <a:off x="4522788" y="4378325"/>
              <a:ext cx="112713" cy="112713"/>
            </a:xfrm>
            <a:custGeom>
              <a:avLst/>
              <a:gdLst>
                <a:gd name="T0" fmla="*/ 24 w 30"/>
                <a:gd name="T1" fmla="*/ 30 h 30"/>
                <a:gd name="T2" fmla="*/ 6 w 30"/>
                <a:gd name="T3" fmla="*/ 30 h 30"/>
                <a:gd name="T4" fmla="*/ 0 w 30"/>
                <a:gd name="T5" fmla="*/ 24 h 30"/>
                <a:gd name="T6" fmla="*/ 0 w 30"/>
                <a:gd name="T7" fmla="*/ 6 h 30"/>
                <a:gd name="T8" fmla="*/ 6 w 30"/>
                <a:gd name="T9" fmla="*/ 0 h 30"/>
                <a:gd name="T10" fmla="*/ 24 w 30"/>
                <a:gd name="T11" fmla="*/ 0 h 30"/>
                <a:gd name="T12" fmla="*/ 30 w 30"/>
                <a:gd name="T13" fmla="*/ 6 h 30"/>
                <a:gd name="T14" fmla="*/ 30 w 30"/>
                <a:gd name="T15" fmla="*/ 24 h 30"/>
                <a:gd name="T16" fmla="*/ 24 w 30"/>
                <a:gd name="T17" fmla="*/ 30 h 30"/>
                <a:gd name="T18" fmla="*/ 6 w 30"/>
                <a:gd name="T19" fmla="*/ 2 h 30"/>
                <a:gd name="T20" fmla="*/ 2 w 30"/>
                <a:gd name="T21" fmla="*/ 6 h 30"/>
                <a:gd name="T22" fmla="*/ 2 w 30"/>
                <a:gd name="T23" fmla="*/ 24 h 30"/>
                <a:gd name="T24" fmla="*/ 6 w 30"/>
                <a:gd name="T25" fmla="*/ 28 h 30"/>
                <a:gd name="T26" fmla="*/ 24 w 30"/>
                <a:gd name="T27" fmla="*/ 28 h 30"/>
                <a:gd name="T28" fmla="*/ 29 w 30"/>
                <a:gd name="T29" fmla="*/ 24 h 30"/>
                <a:gd name="T30" fmla="*/ 29 w 30"/>
                <a:gd name="T31" fmla="*/ 6 h 30"/>
                <a:gd name="T32" fmla="*/ 24 w 30"/>
                <a:gd name="T33" fmla="*/ 2 h 30"/>
                <a:gd name="T34" fmla="*/ 6 w 30"/>
                <a:gd name="T35"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0">
                  <a:moveTo>
                    <a:pt x="24" y="30"/>
                  </a:moveTo>
                  <a:cubicBezTo>
                    <a:pt x="6" y="30"/>
                    <a:pt x="6" y="30"/>
                    <a:pt x="6" y="30"/>
                  </a:cubicBezTo>
                  <a:cubicBezTo>
                    <a:pt x="3" y="30"/>
                    <a:pt x="0" y="27"/>
                    <a:pt x="0" y="24"/>
                  </a:cubicBezTo>
                  <a:cubicBezTo>
                    <a:pt x="0" y="6"/>
                    <a:pt x="0" y="6"/>
                    <a:pt x="0" y="6"/>
                  </a:cubicBezTo>
                  <a:cubicBezTo>
                    <a:pt x="0" y="3"/>
                    <a:pt x="3" y="0"/>
                    <a:pt x="6" y="0"/>
                  </a:cubicBezTo>
                  <a:cubicBezTo>
                    <a:pt x="24" y="0"/>
                    <a:pt x="24" y="0"/>
                    <a:pt x="24" y="0"/>
                  </a:cubicBezTo>
                  <a:cubicBezTo>
                    <a:pt x="28" y="0"/>
                    <a:pt x="30" y="3"/>
                    <a:pt x="30" y="6"/>
                  </a:cubicBezTo>
                  <a:cubicBezTo>
                    <a:pt x="30" y="24"/>
                    <a:pt x="30" y="24"/>
                    <a:pt x="30" y="24"/>
                  </a:cubicBezTo>
                  <a:cubicBezTo>
                    <a:pt x="30" y="27"/>
                    <a:pt x="28" y="30"/>
                    <a:pt x="24" y="30"/>
                  </a:cubicBezTo>
                  <a:close/>
                  <a:moveTo>
                    <a:pt x="6" y="2"/>
                  </a:moveTo>
                  <a:cubicBezTo>
                    <a:pt x="4" y="2"/>
                    <a:pt x="2" y="4"/>
                    <a:pt x="2" y="6"/>
                  </a:cubicBezTo>
                  <a:cubicBezTo>
                    <a:pt x="2" y="24"/>
                    <a:pt x="2" y="24"/>
                    <a:pt x="2" y="24"/>
                  </a:cubicBezTo>
                  <a:cubicBezTo>
                    <a:pt x="2" y="26"/>
                    <a:pt x="4" y="28"/>
                    <a:pt x="6" y="28"/>
                  </a:cubicBezTo>
                  <a:cubicBezTo>
                    <a:pt x="24" y="28"/>
                    <a:pt x="24" y="28"/>
                    <a:pt x="24" y="28"/>
                  </a:cubicBezTo>
                  <a:cubicBezTo>
                    <a:pt x="27" y="28"/>
                    <a:pt x="29" y="26"/>
                    <a:pt x="29" y="24"/>
                  </a:cubicBezTo>
                  <a:cubicBezTo>
                    <a:pt x="29" y="6"/>
                    <a:pt x="29" y="6"/>
                    <a:pt x="29" y="6"/>
                  </a:cubicBezTo>
                  <a:cubicBezTo>
                    <a:pt x="29" y="4"/>
                    <a:pt x="27" y="2"/>
                    <a:pt x="24" y="2"/>
                  </a:cubicBezTo>
                  <a:lnTo>
                    <a:pt x="6" y="2"/>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1"/>
            <p:cNvSpPr>
              <a:spLocks/>
            </p:cNvSpPr>
            <p:nvPr/>
          </p:nvSpPr>
          <p:spPr bwMode="auto">
            <a:xfrm>
              <a:off x="4429125" y="720725"/>
              <a:ext cx="350838" cy="41275"/>
            </a:xfrm>
            <a:custGeom>
              <a:avLst/>
              <a:gdLst>
                <a:gd name="T0" fmla="*/ 87 w 93"/>
                <a:gd name="T1" fmla="*/ 0 h 11"/>
                <a:gd name="T2" fmla="*/ 5 w 93"/>
                <a:gd name="T3" fmla="*/ 0 h 11"/>
                <a:gd name="T4" fmla="*/ 0 w 93"/>
                <a:gd name="T5" fmla="*/ 6 h 11"/>
                <a:gd name="T6" fmla="*/ 5 w 93"/>
                <a:gd name="T7" fmla="*/ 11 h 11"/>
                <a:gd name="T8" fmla="*/ 87 w 93"/>
                <a:gd name="T9" fmla="*/ 11 h 11"/>
                <a:gd name="T10" fmla="*/ 93 w 93"/>
                <a:gd name="T11" fmla="*/ 6 h 11"/>
                <a:gd name="T12" fmla="*/ 87 w 93"/>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3" h="11">
                  <a:moveTo>
                    <a:pt x="87" y="0"/>
                  </a:moveTo>
                  <a:cubicBezTo>
                    <a:pt x="5" y="0"/>
                    <a:pt x="5" y="0"/>
                    <a:pt x="5" y="0"/>
                  </a:cubicBezTo>
                  <a:cubicBezTo>
                    <a:pt x="2" y="0"/>
                    <a:pt x="0" y="3"/>
                    <a:pt x="0" y="6"/>
                  </a:cubicBezTo>
                  <a:cubicBezTo>
                    <a:pt x="0" y="8"/>
                    <a:pt x="2" y="11"/>
                    <a:pt x="5" y="11"/>
                  </a:cubicBezTo>
                  <a:cubicBezTo>
                    <a:pt x="87" y="11"/>
                    <a:pt x="87" y="11"/>
                    <a:pt x="87" y="11"/>
                  </a:cubicBezTo>
                  <a:cubicBezTo>
                    <a:pt x="90" y="11"/>
                    <a:pt x="93" y="8"/>
                    <a:pt x="93" y="6"/>
                  </a:cubicBezTo>
                  <a:cubicBezTo>
                    <a:pt x="93" y="3"/>
                    <a:pt x="90" y="0"/>
                    <a:pt x="87" y="0"/>
                  </a:cubicBezTo>
                </a:path>
              </a:pathLst>
            </a:custGeom>
            <a:gradFill flip="none" rotWithShape="1">
              <a:gsLst>
                <a:gs pos="0">
                  <a:srgbClr val="070B0A">
                    <a:tint val="66000"/>
                    <a:satMod val="160000"/>
                  </a:srgbClr>
                </a:gs>
                <a:gs pos="50000">
                  <a:srgbClr val="070B0A">
                    <a:tint val="44500"/>
                    <a:satMod val="160000"/>
                  </a:srgbClr>
                </a:gs>
                <a:gs pos="100000">
                  <a:srgbClr val="070B0A">
                    <a:tint val="23500"/>
                    <a:satMod val="160000"/>
                  </a:srgbClr>
                </a:gs>
              </a:gsLst>
              <a:lin ang="2700000" scaled="1"/>
              <a:tileRect/>
            </a:gradFill>
            <a:ln>
              <a:noFill/>
            </a:ln>
            <a:effectLst>
              <a:innerShdw blurRad="114300">
                <a:prstClr val="black"/>
              </a:innerShdw>
            </a:effectLst>
          </p:spPr>
          <p:txBody>
            <a:bodyPr vert="horz" wrap="square" lIns="91440" tIns="45720" rIns="91440" bIns="45720" numCol="1" anchor="t" anchorCtr="0" compatLnSpc="1">
              <a:prstTxWarp prst="textNoShape">
                <a:avLst/>
              </a:prstTxWarp>
            </a:bodyPr>
            <a:lstStyle/>
            <a:p>
              <a:endParaRPr lang="en-US"/>
            </a:p>
          </p:txBody>
        </p:sp>
      </p:grpSp>
      <p:pic>
        <p:nvPicPr>
          <p:cNvPr id="12" name="Picture 11"/>
          <p:cNvPicPr>
            <a:picLocks noChangeAspect="1"/>
          </p:cNvPicPr>
          <p:nvPr/>
        </p:nvPicPr>
        <p:blipFill>
          <a:blip r:embed="rId3"/>
          <a:stretch>
            <a:fillRect/>
          </a:stretch>
        </p:blipFill>
        <p:spPr>
          <a:xfrm>
            <a:off x="2487840" y="1436045"/>
            <a:ext cx="1644234" cy="2800081"/>
          </a:xfrm>
          <a:prstGeom prst="rect">
            <a:avLst/>
          </a:prstGeom>
        </p:spPr>
      </p:pic>
      <p:grpSp>
        <p:nvGrpSpPr>
          <p:cNvPr id="56" name="Group 55"/>
          <p:cNvGrpSpPr/>
          <p:nvPr/>
        </p:nvGrpSpPr>
        <p:grpSpPr>
          <a:xfrm>
            <a:off x="4549974" y="1074683"/>
            <a:ext cx="1753882" cy="3528708"/>
            <a:chOff x="3505200" y="431800"/>
            <a:chExt cx="2127250" cy="4279900"/>
          </a:xfrm>
          <a:effectLst/>
        </p:grpSpPr>
        <p:sp>
          <p:nvSpPr>
            <p:cNvPr id="57" name="Freeform 5"/>
            <p:cNvSpPr>
              <a:spLocks/>
            </p:cNvSpPr>
            <p:nvPr/>
          </p:nvSpPr>
          <p:spPr bwMode="auto">
            <a:xfrm>
              <a:off x="3505200" y="431800"/>
              <a:ext cx="2127250" cy="4279900"/>
            </a:xfrm>
            <a:custGeom>
              <a:avLst/>
              <a:gdLst>
                <a:gd name="T0" fmla="*/ 564 w 564"/>
                <a:gd name="T1" fmla="*/ 81 h 1139"/>
                <a:gd name="T2" fmla="*/ 480 w 564"/>
                <a:gd name="T3" fmla="*/ 0 h 1139"/>
                <a:gd name="T4" fmla="*/ 84 w 564"/>
                <a:gd name="T5" fmla="*/ 0 h 1139"/>
                <a:gd name="T6" fmla="*/ 0 w 564"/>
                <a:gd name="T7" fmla="*/ 81 h 1139"/>
                <a:gd name="T8" fmla="*/ 0 w 564"/>
                <a:gd name="T9" fmla="*/ 1058 h 1139"/>
                <a:gd name="T10" fmla="*/ 84 w 564"/>
                <a:gd name="T11" fmla="*/ 1139 h 1139"/>
                <a:gd name="T12" fmla="*/ 480 w 564"/>
                <a:gd name="T13" fmla="*/ 1139 h 1139"/>
                <a:gd name="T14" fmla="*/ 564 w 564"/>
                <a:gd name="T15" fmla="*/ 1058 h 1139"/>
                <a:gd name="T16" fmla="*/ 564 w 564"/>
                <a:gd name="T17" fmla="*/ 81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4" h="1139">
                  <a:moveTo>
                    <a:pt x="564" y="81"/>
                  </a:moveTo>
                  <a:cubicBezTo>
                    <a:pt x="564" y="36"/>
                    <a:pt x="526" y="0"/>
                    <a:pt x="480" y="0"/>
                  </a:cubicBezTo>
                  <a:cubicBezTo>
                    <a:pt x="84" y="0"/>
                    <a:pt x="84" y="0"/>
                    <a:pt x="84" y="0"/>
                  </a:cubicBezTo>
                  <a:cubicBezTo>
                    <a:pt x="38" y="0"/>
                    <a:pt x="0" y="36"/>
                    <a:pt x="0" y="81"/>
                  </a:cubicBezTo>
                  <a:cubicBezTo>
                    <a:pt x="0" y="1058"/>
                    <a:pt x="0" y="1058"/>
                    <a:pt x="0" y="1058"/>
                  </a:cubicBezTo>
                  <a:cubicBezTo>
                    <a:pt x="0" y="1103"/>
                    <a:pt x="38" y="1139"/>
                    <a:pt x="84" y="1139"/>
                  </a:cubicBezTo>
                  <a:cubicBezTo>
                    <a:pt x="480" y="1139"/>
                    <a:pt x="480" y="1139"/>
                    <a:pt x="480" y="1139"/>
                  </a:cubicBezTo>
                  <a:cubicBezTo>
                    <a:pt x="526" y="1139"/>
                    <a:pt x="564" y="1103"/>
                    <a:pt x="564" y="1058"/>
                  </a:cubicBezTo>
                  <a:cubicBezTo>
                    <a:pt x="564" y="81"/>
                    <a:pt x="564" y="81"/>
                    <a:pt x="564" y="81"/>
                  </a:cubicBezTo>
                </a:path>
              </a:pathLst>
            </a:custGeom>
            <a:gradFill flip="none" rotWithShape="1">
              <a:gsLst>
                <a:gs pos="0">
                  <a:schemeClr val="tx2">
                    <a:lumMod val="50000"/>
                    <a:lumOff val="50000"/>
                    <a:tint val="66000"/>
                    <a:satMod val="160000"/>
                  </a:schemeClr>
                </a:gs>
                <a:gs pos="50000">
                  <a:schemeClr val="tx2">
                    <a:lumMod val="50000"/>
                    <a:lumOff val="50000"/>
                    <a:tint val="44500"/>
                    <a:satMod val="160000"/>
                  </a:schemeClr>
                </a:gs>
                <a:gs pos="100000">
                  <a:schemeClr val="tx2">
                    <a:lumMod val="50000"/>
                    <a:lumOff val="50000"/>
                    <a:tint val="23500"/>
                    <a:satMod val="16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6"/>
            <p:cNvSpPr>
              <a:spLocks/>
            </p:cNvSpPr>
            <p:nvPr/>
          </p:nvSpPr>
          <p:spPr bwMode="auto">
            <a:xfrm>
              <a:off x="3530600" y="454025"/>
              <a:ext cx="2078038" cy="4227513"/>
            </a:xfrm>
            <a:custGeom>
              <a:avLst/>
              <a:gdLst>
                <a:gd name="T0" fmla="*/ 551 w 551"/>
                <a:gd name="T1" fmla="*/ 1051 h 1125"/>
                <a:gd name="T2" fmla="*/ 474 w 551"/>
                <a:gd name="T3" fmla="*/ 1125 h 1125"/>
                <a:gd name="T4" fmla="*/ 77 w 551"/>
                <a:gd name="T5" fmla="*/ 1125 h 1125"/>
                <a:gd name="T6" fmla="*/ 0 w 551"/>
                <a:gd name="T7" fmla="*/ 1051 h 1125"/>
                <a:gd name="T8" fmla="*/ 0 w 551"/>
                <a:gd name="T9" fmla="*/ 75 h 1125"/>
                <a:gd name="T10" fmla="*/ 77 w 551"/>
                <a:gd name="T11" fmla="*/ 0 h 1125"/>
                <a:gd name="T12" fmla="*/ 474 w 551"/>
                <a:gd name="T13" fmla="*/ 0 h 1125"/>
                <a:gd name="T14" fmla="*/ 551 w 551"/>
                <a:gd name="T15" fmla="*/ 75 h 1125"/>
                <a:gd name="T16" fmla="*/ 551 w 551"/>
                <a:gd name="T17" fmla="*/ 1051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1" h="1125">
                  <a:moveTo>
                    <a:pt x="551" y="1051"/>
                  </a:moveTo>
                  <a:cubicBezTo>
                    <a:pt x="551" y="1092"/>
                    <a:pt x="517" y="1125"/>
                    <a:pt x="474" y="1125"/>
                  </a:cubicBezTo>
                  <a:cubicBezTo>
                    <a:pt x="77" y="1125"/>
                    <a:pt x="77" y="1125"/>
                    <a:pt x="77" y="1125"/>
                  </a:cubicBezTo>
                  <a:cubicBezTo>
                    <a:pt x="35" y="1125"/>
                    <a:pt x="0" y="1092"/>
                    <a:pt x="0" y="1051"/>
                  </a:cubicBezTo>
                  <a:cubicBezTo>
                    <a:pt x="0" y="75"/>
                    <a:pt x="0" y="75"/>
                    <a:pt x="0" y="75"/>
                  </a:cubicBezTo>
                  <a:cubicBezTo>
                    <a:pt x="0" y="33"/>
                    <a:pt x="34" y="0"/>
                    <a:pt x="77" y="0"/>
                  </a:cubicBezTo>
                  <a:cubicBezTo>
                    <a:pt x="474" y="0"/>
                    <a:pt x="474" y="0"/>
                    <a:pt x="474" y="0"/>
                  </a:cubicBezTo>
                  <a:cubicBezTo>
                    <a:pt x="516" y="0"/>
                    <a:pt x="551" y="33"/>
                    <a:pt x="551" y="75"/>
                  </a:cubicBezTo>
                  <a:cubicBezTo>
                    <a:pt x="551" y="1051"/>
                    <a:pt x="551" y="1051"/>
                    <a:pt x="551" y="1051"/>
                  </a:cubicBezTo>
                </a:path>
              </a:pathLst>
            </a:custGeom>
            <a:gradFill flip="none" rotWithShape="1">
              <a:gsLst>
                <a:gs pos="0">
                  <a:schemeClr val="tx2">
                    <a:lumMod val="25000"/>
                    <a:lumOff val="75000"/>
                    <a:tint val="66000"/>
                    <a:satMod val="160000"/>
                  </a:schemeClr>
                </a:gs>
                <a:gs pos="50000">
                  <a:schemeClr val="tx2">
                    <a:lumMod val="25000"/>
                    <a:lumOff val="75000"/>
                    <a:tint val="44500"/>
                    <a:satMod val="160000"/>
                  </a:schemeClr>
                </a:gs>
                <a:gs pos="100000">
                  <a:schemeClr val="tx2">
                    <a:lumMod val="25000"/>
                    <a:lumOff val="75000"/>
                    <a:tint val="23500"/>
                    <a:satMod val="16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7"/>
            <p:cNvSpPr>
              <a:spLocks/>
            </p:cNvSpPr>
            <p:nvPr/>
          </p:nvSpPr>
          <p:spPr bwMode="auto">
            <a:xfrm>
              <a:off x="3579813" y="973138"/>
              <a:ext cx="1979613" cy="3251200"/>
            </a:xfrm>
            <a:custGeom>
              <a:avLst/>
              <a:gdLst>
                <a:gd name="T0" fmla="*/ 1247 w 1247"/>
                <a:gd name="T1" fmla="*/ 2048 h 2048"/>
                <a:gd name="T2" fmla="*/ 0 w 1247"/>
                <a:gd name="T3" fmla="*/ 2048 h 2048"/>
                <a:gd name="T4" fmla="*/ 0 w 1247"/>
                <a:gd name="T5" fmla="*/ 2 h 2048"/>
                <a:gd name="T6" fmla="*/ 1247 w 1247"/>
                <a:gd name="T7" fmla="*/ 0 h 2048"/>
                <a:gd name="T8" fmla="*/ 1247 w 1247"/>
                <a:gd name="T9" fmla="*/ 2048 h 2048"/>
              </a:gdLst>
              <a:ahLst/>
              <a:cxnLst>
                <a:cxn ang="0">
                  <a:pos x="T0" y="T1"/>
                </a:cxn>
                <a:cxn ang="0">
                  <a:pos x="T2" y="T3"/>
                </a:cxn>
                <a:cxn ang="0">
                  <a:pos x="T4" y="T5"/>
                </a:cxn>
                <a:cxn ang="0">
                  <a:pos x="T6" y="T7"/>
                </a:cxn>
                <a:cxn ang="0">
                  <a:pos x="T8" y="T9"/>
                </a:cxn>
              </a:cxnLst>
              <a:rect l="0" t="0" r="r" b="b"/>
              <a:pathLst>
                <a:path w="1247" h="2048">
                  <a:moveTo>
                    <a:pt x="1247" y="2048"/>
                  </a:moveTo>
                  <a:lnTo>
                    <a:pt x="0" y="2048"/>
                  </a:lnTo>
                  <a:lnTo>
                    <a:pt x="0" y="2"/>
                  </a:lnTo>
                  <a:lnTo>
                    <a:pt x="1247" y="0"/>
                  </a:lnTo>
                  <a:lnTo>
                    <a:pt x="1247" y="204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8"/>
            <p:cNvSpPr>
              <a:spLocks/>
            </p:cNvSpPr>
            <p:nvPr/>
          </p:nvSpPr>
          <p:spPr bwMode="auto">
            <a:xfrm>
              <a:off x="3579813" y="973138"/>
              <a:ext cx="1979613" cy="3251200"/>
            </a:xfrm>
            <a:custGeom>
              <a:avLst/>
              <a:gdLst>
                <a:gd name="T0" fmla="*/ 1247 w 1247"/>
                <a:gd name="T1" fmla="*/ 2048 h 2048"/>
                <a:gd name="T2" fmla="*/ 0 w 1247"/>
                <a:gd name="T3" fmla="*/ 2048 h 2048"/>
                <a:gd name="T4" fmla="*/ 0 w 1247"/>
                <a:gd name="T5" fmla="*/ 2 h 2048"/>
                <a:gd name="T6" fmla="*/ 1247 w 1247"/>
                <a:gd name="T7" fmla="*/ 0 h 2048"/>
                <a:gd name="T8" fmla="*/ 1247 w 1247"/>
                <a:gd name="T9" fmla="*/ 2048 h 2048"/>
              </a:gdLst>
              <a:ahLst/>
              <a:cxnLst>
                <a:cxn ang="0">
                  <a:pos x="T0" y="T1"/>
                </a:cxn>
                <a:cxn ang="0">
                  <a:pos x="T2" y="T3"/>
                </a:cxn>
                <a:cxn ang="0">
                  <a:pos x="T4" y="T5"/>
                </a:cxn>
                <a:cxn ang="0">
                  <a:pos x="T6" y="T7"/>
                </a:cxn>
                <a:cxn ang="0">
                  <a:pos x="T8" y="T9"/>
                </a:cxn>
              </a:cxnLst>
              <a:rect l="0" t="0" r="r" b="b"/>
              <a:pathLst>
                <a:path w="1247" h="2048">
                  <a:moveTo>
                    <a:pt x="1247" y="2048"/>
                  </a:moveTo>
                  <a:lnTo>
                    <a:pt x="0" y="2048"/>
                  </a:lnTo>
                  <a:lnTo>
                    <a:pt x="0" y="2"/>
                  </a:lnTo>
                  <a:lnTo>
                    <a:pt x="1247" y="0"/>
                  </a:lnTo>
                  <a:lnTo>
                    <a:pt x="1247" y="20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Oval 9"/>
            <p:cNvSpPr>
              <a:spLocks noChangeArrowheads="1"/>
            </p:cNvSpPr>
            <p:nvPr/>
          </p:nvSpPr>
          <p:spPr bwMode="auto">
            <a:xfrm>
              <a:off x="4221163" y="706438"/>
              <a:ext cx="74613" cy="71438"/>
            </a:xfrm>
            <a:prstGeom prst="ellipse">
              <a:avLst/>
            </a:prstGeom>
            <a:solidFill>
              <a:srgbClr val="7C7979"/>
            </a:solidFill>
            <a:ln>
              <a:noFill/>
            </a:ln>
            <a:effectLst>
              <a:innerShdw blurRad="114300">
                <a:prstClr val="black"/>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Oval 10"/>
            <p:cNvSpPr>
              <a:spLocks noChangeArrowheads="1"/>
            </p:cNvSpPr>
            <p:nvPr/>
          </p:nvSpPr>
          <p:spPr bwMode="auto">
            <a:xfrm>
              <a:off x="4240213" y="720725"/>
              <a:ext cx="38100" cy="41275"/>
            </a:xfrm>
            <a:prstGeom prst="ellipse">
              <a:avLst/>
            </a:pr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6"/>
            <p:cNvSpPr>
              <a:spLocks/>
            </p:cNvSpPr>
            <p:nvPr/>
          </p:nvSpPr>
          <p:spPr bwMode="auto">
            <a:xfrm>
              <a:off x="4629150" y="973138"/>
              <a:ext cx="930275" cy="2460625"/>
            </a:xfrm>
            <a:custGeom>
              <a:avLst/>
              <a:gdLst>
                <a:gd name="T0" fmla="*/ 586 w 586"/>
                <a:gd name="T1" fmla="*/ 0 h 1550"/>
                <a:gd name="T2" fmla="*/ 0 w 586"/>
                <a:gd name="T3" fmla="*/ 0 h 1550"/>
                <a:gd name="T4" fmla="*/ 586 w 586"/>
                <a:gd name="T5" fmla="*/ 1550 h 1550"/>
                <a:gd name="T6" fmla="*/ 586 w 586"/>
                <a:gd name="T7" fmla="*/ 0 h 1550"/>
              </a:gdLst>
              <a:ahLst/>
              <a:cxnLst>
                <a:cxn ang="0">
                  <a:pos x="T0" y="T1"/>
                </a:cxn>
                <a:cxn ang="0">
                  <a:pos x="T2" y="T3"/>
                </a:cxn>
                <a:cxn ang="0">
                  <a:pos x="T4" y="T5"/>
                </a:cxn>
                <a:cxn ang="0">
                  <a:pos x="T6" y="T7"/>
                </a:cxn>
              </a:cxnLst>
              <a:rect l="0" t="0" r="r" b="b"/>
              <a:pathLst>
                <a:path w="586" h="1550">
                  <a:moveTo>
                    <a:pt x="586" y="0"/>
                  </a:moveTo>
                  <a:lnTo>
                    <a:pt x="0" y="0"/>
                  </a:lnTo>
                  <a:lnTo>
                    <a:pt x="586" y="1550"/>
                  </a:lnTo>
                  <a:lnTo>
                    <a:pt x="586" y="0"/>
                  </a:lnTo>
                  <a:close/>
                </a:path>
              </a:pathLst>
            </a:custGeom>
            <a:solidFill>
              <a:srgbClr val="5A5A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7"/>
            <p:cNvSpPr>
              <a:spLocks/>
            </p:cNvSpPr>
            <p:nvPr/>
          </p:nvSpPr>
          <p:spPr bwMode="auto">
            <a:xfrm>
              <a:off x="4629150" y="973138"/>
              <a:ext cx="930275" cy="2460625"/>
            </a:xfrm>
            <a:custGeom>
              <a:avLst/>
              <a:gdLst>
                <a:gd name="T0" fmla="*/ 586 w 586"/>
                <a:gd name="T1" fmla="*/ 0 h 1550"/>
                <a:gd name="T2" fmla="*/ 0 w 586"/>
                <a:gd name="T3" fmla="*/ 0 h 1550"/>
                <a:gd name="T4" fmla="*/ 586 w 586"/>
                <a:gd name="T5" fmla="*/ 1550 h 1550"/>
                <a:gd name="T6" fmla="*/ 586 w 586"/>
                <a:gd name="T7" fmla="*/ 0 h 1550"/>
              </a:gdLst>
              <a:ahLst/>
              <a:cxnLst>
                <a:cxn ang="0">
                  <a:pos x="T0" y="T1"/>
                </a:cxn>
                <a:cxn ang="0">
                  <a:pos x="T2" y="T3"/>
                </a:cxn>
                <a:cxn ang="0">
                  <a:pos x="T4" y="T5"/>
                </a:cxn>
                <a:cxn ang="0">
                  <a:pos x="T6" y="T7"/>
                </a:cxn>
              </a:cxnLst>
              <a:rect l="0" t="0" r="r" b="b"/>
              <a:pathLst>
                <a:path w="586" h="1550">
                  <a:moveTo>
                    <a:pt x="586" y="0"/>
                  </a:moveTo>
                  <a:lnTo>
                    <a:pt x="0" y="0"/>
                  </a:lnTo>
                  <a:lnTo>
                    <a:pt x="586" y="1550"/>
                  </a:lnTo>
                  <a:lnTo>
                    <a:pt x="5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22"/>
            <p:cNvSpPr>
              <a:spLocks/>
            </p:cNvSpPr>
            <p:nvPr/>
          </p:nvSpPr>
          <p:spPr bwMode="auto">
            <a:xfrm>
              <a:off x="4421188" y="4271963"/>
              <a:ext cx="323850" cy="320675"/>
            </a:xfrm>
            <a:custGeom>
              <a:avLst/>
              <a:gdLst>
                <a:gd name="T0" fmla="*/ 86 w 86"/>
                <a:gd name="T1" fmla="*/ 43 h 85"/>
                <a:gd name="T2" fmla="*/ 43 w 86"/>
                <a:gd name="T3" fmla="*/ 85 h 85"/>
                <a:gd name="T4" fmla="*/ 0 w 86"/>
                <a:gd name="T5" fmla="*/ 43 h 85"/>
                <a:gd name="T6" fmla="*/ 43 w 86"/>
                <a:gd name="T7" fmla="*/ 1 h 85"/>
                <a:gd name="T8" fmla="*/ 86 w 86"/>
                <a:gd name="T9" fmla="*/ 43 h 85"/>
              </a:gdLst>
              <a:ahLst/>
              <a:cxnLst>
                <a:cxn ang="0">
                  <a:pos x="T0" y="T1"/>
                </a:cxn>
                <a:cxn ang="0">
                  <a:pos x="T2" y="T3"/>
                </a:cxn>
                <a:cxn ang="0">
                  <a:pos x="T4" y="T5"/>
                </a:cxn>
                <a:cxn ang="0">
                  <a:pos x="T6" y="T7"/>
                </a:cxn>
                <a:cxn ang="0">
                  <a:pos x="T8" y="T9"/>
                </a:cxn>
              </a:cxnLst>
              <a:rect l="0" t="0" r="r" b="b"/>
              <a:pathLst>
                <a:path w="86" h="85">
                  <a:moveTo>
                    <a:pt x="86" y="43"/>
                  </a:moveTo>
                  <a:cubicBezTo>
                    <a:pt x="86" y="66"/>
                    <a:pt x="67" y="85"/>
                    <a:pt x="43" y="85"/>
                  </a:cubicBezTo>
                  <a:cubicBezTo>
                    <a:pt x="19" y="85"/>
                    <a:pt x="0" y="66"/>
                    <a:pt x="0" y="43"/>
                  </a:cubicBezTo>
                  <a:cubicBezTo>
                    <a:pt x="0" y="19"/>
                    <a:pt x="19" y="0"/>
                    <a:pt x="43" y="1"/>
                  </a:cubicBezTo>
                  <a:cubicBezTo>
                    <a:pt x="67" y="1"/>
                    <a:pt x="86" y="19"/>
                    <a:pt x="86" y="43"/>
                  </a:cubicBezTo>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Oval 23"/>
            <p:cNvSpPr>
              <a:spLocks noChangeArrowheads="1"/>
            </p:cNvSpPr>
            <p:nvPr/>
          </p:nvSpPr>
          <p:spPr bwMode="auto">
            <a:xfrm>
              <a:off x="4432300" y="4287838"/>
              <a:ext cx="301625" cy="293688"/>
            </a:xfrm>
            <a:prstGeom prst="ellipse">
              <a:avLst/>
            </a:prstGeom>
            <a:gradFill flip="none" rotWithShape="1">
              <a:gsLst>
                <a:gs pos="0">
                  <a:schemeClr val="tx2">
                    <a:lumMod val="25000"/>
                    <a:lumOff val="75000"/>
                    <a:tint val="66000"/>
                    <a:satMod val="160000"/>
                  </a:schemeClr>
                </a:gs>
                <a:gs pos="50000">
                  <a:schemeClr val="tx2">
                    <a:lumMod val="25000"/>
                    <a:lumOff val="75000"/>
                    <a:tint val="44500"/>
                    <a:satMod val="160000"/>
                  </a:schemeClr>
                </a:gs>
                <a:gs pos="100000">
                  <a:schemeClr val="tx2">
                    <a:lumMod val="25000"/>
                    <a:lumOff val="75000"/>
                    <a:tint val="23500"/>
                    <a:satMod val="160000"/>
                  </a:schemeClr>
                </a:gs>
              </a:gsLst>
              <a:lin ang="54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25"/>
            <p:cNvSpPr>
              <a:spLocks noEditPoints="1"/>
            </p:cNvSpPr>
            <p:nvPr/>
          </p:nvSpPr>
          <p:spPr bwMode="auto">
            <a:xfrm>
              <a:off x="4522788" y="4378325"/>
              <a:ext cx="112713" cy="112713"/>
            </a:xfrm>
            <a:custGeom>
              <a:avLst/>
              <a:gdLst>
                <a:gd name="T0" fmla="*/ 24 w 30"/>
                <a:gd name="T1" fmla="*/ 30 h 30"/>
                <a:gd name="T2" fmla="*/ 6 w 30"/>
                <a:gd name="T3" fmla="*/ 30 h 30"/>
                <a:gd name="T4" fmla="*/ 0 w 30"/>
                <a:gd name="T5" fmla="*/ 24 h 30"/>
                <a:gd name="T6" fmla="*/ 0 w 30"/>
                <a:gd name="T7" fmla="*/ 6 h 30"/>
                <a:gd name="T8" fmla="*/ 6 w 30"/>
                <a:gd name="T9" fmla="*/ 0 h 30"/>
                <a:gd name="T10" fmla="*/ 24 w 30"/>
                <a:gd name="T11" fmla="*/ 0 h 30"/>
                <a:gd name="T12" fmla="*/ 30 w 30"/>
                <a:gd name="T13" fmla="*/ 6 h 30"/>
                <a:gd name="T14" fmla="*/ 30 w 30"/>
                <a:gd name="T15" fmla="*/ 24 h 30"/>
                <a:gd name="T16" fmla="*/ 24 w 30"/>
                <a:gd name="T17" fmla="*/ 30 h 30"/>
                <a:gd name="T18" fmla="*/ 6 w 30"/>
                <a:gd name="T19" fmla="*/ 2 h 30"/>
                <a:gd name="T20" fmla="*/ 2 w 30"/>
                <a:gd name="T21" fmla="*/ 6 h 30"/>
                <a:gd name="T22" fmla="*/ 2 w 30"/>
                <a:gd name="T23" fmla="*/ 24 h 30"/>
                <a:gd name="T24" fmla="*/ 6 w 30"/>
                <a:gd name="T25" fmla="*/ 28 h 30"/>
                <a:gd name="T26" fmla="*/ 24 w 30"/>
                <a:gd name="T27" fmla="*/ 28 h 30"/>
                <a:gd name="T28" fmla="*/ 29 w 30"/>
                <a:gd name="T29" fmla="*/ 24 h 30"/>
                <a:gd name="T30" fmla="*/ 29 w 30"/>
                <a:gd name="T31" fmla="*/ 6 h 30"/>
                <a:gd name="T32" fmla="*/ 24 w 30"/>
                <a:gd name="T33" fmla="*/ 2 h 30"/>
                <a:gd name="T34" fmla="*/ 6 w 30"/>
                <a:gd name="T35"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0">
                  <a:moveTo>
                    <a:pt x="24" y="30"/>
                  </a:moveTo>
                  <a:cubicBezTo>
                    <a:pt x="6" y="30"/>
                    <a:pt x="6" y="30"/>
                    <a:pt x="6" y="30"/>
                  </a:cubicBezTo>
                  <a:cubicBezTo>
                    <a:pt x="3" y="30"/>
                    <a:pt x="0" y="27"/>
                    <a:pt x="0" y="24"/>
                  </a:cubicBezTo>
                  <a:cubicBezTo>
                    <a:pt x="0" y="6"/>
                    <a:pt x="0" y="6"/>
                    <a:pt x="0" y="6"/>
                  </a:cubicBezTo>
                  <a:cubicBezTo>
                    <a:pt x="0" y="3"/>
                    <a:pt x="3" y="0"/>
                    <a:pt x="6" y="0"/>
                  </a:cubicBezTo>
                  <a:cubicBezTo>
                    <a:pt x="24" y="0"/>
                    <a:pt x="24" y="0"/>
                    <a:pt x="24" y="0"/>
                  </a:cubicBezTo>
                  <a:cubicBezTo>
                    <a:pt x="28" y="0"/>
                    <a:pt x="30" y="3"/>
                    <a:pt x="30" y="6"/>
                  </a:cubicBezTo>
                  <a:cubicBezTo>
                    <a:pt x="30" y="24"/>
                    <a:pt x="30" y="24"/>
                    <a:pt x="30" y="24"/>
                  </a:cubicBezTo>
                  <a:cubicBezTo>
                    <a:pt x="30" y="27"/>
                    <a:pt x="28" y="30"/>
                    <a:pt x="24" y="30"/>
                  </a:cubicBezTo>
                  <a:close/>
                  <a:moveTo>
                    <a:pt x="6" y="2"/>
                  </a:moveTo>
                  <a:cubicBezTo>
                    <a:pt x="4" y="2"/>
                    <a:pt x="2" y="4"/>
                    <a:pt x="2" y="6"/>
                  </a:cubicBezTo>
                  <a:cubicBezTo>
                    <a:pt x="2" y="24"/>
                    <a:pt x="2" y="24"/>
                    <a:pt x="2" y="24"/>
                  </a:cubicBezTo>
                  <a:cubicBezTo>
                    <a:pt x="2" y="26"/>
                    <a:pt x="4" y="28"/>
                    <a:pt x="6" y="28"/>
                  </a:cubicBezTo>
                  <a:cubicBezTo>
                    <a:pt x="24" y="28"/>
                    <a:pt x="24" y="28"/>
                    <a:pt x="24" y="28"/>
                  </a:cubicBezTo>
                  <a:cubicBezTo>
                    <a:pt x="27" y="28"/>
                    <a:pt x="29" y="26"/>
                    <a:pt x="29" y="24"/>
                  </a:cubicBezTo>
                  <a:cubicBezTo>
                    <a:pt x="29" y="6"/>
                    <a:pt x="29" y="6"/>
                    <a:pt x="29" y="6"/>
                  </a:cubicBezTo>
                  <a:cubicBezTo>
                    <a:pt x="29" y="4"/>
                    <a:pt x="27" y="2"/>
                    <a:pt x="24" y="2"/>
                  </a:cubicBezTo>
                  <a:lnTo>
                    <a:pt x="6" y="2"/>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1"/>
            <p:cNvSpPr>
              <a:spLocks/>
            </p:cNvSpPr>
            <p:nvPr/>
          </p:nvSpPr>
          <p:spPr bwMode="auto">
            <a:xfrm>
              <a:off x="4429125" y="720725"/>
              <a:ext cx="350838" cy="41275"/>
            </a:xfrm>
            <a:custGeom>
              <a:avLst/>
              <a:gdLst>
                <a:gd name="T0" fmla="*/ 87 w 93"/>
                <a:gd name="T1" fmla="*/ 0 h 11"/>
                <a:gd name="T2" fmla="*/ 5 w 93"/>
                <a:gd name="T3" fmla="*/ 0 h 11"/>
                <a:gd name="T4" fmla="*/ 0 w 93"/>
                <a:gd name="T5" fmla="*/ 6 h 11"/>
                <a:gd name="T6" fmla="*/ 5 w 93"/>
                <a:gd name="T7" fmla="*/ 11 h 11"/>
                <a:gd name="T8" fmla="*/ 87 w 93"/>
                <a:gd name="T9" fmla="*/ 11 h 11"/>
                <a:gd name="T10" fmla="*/ 93 w 93"/>
                <a:gd name="T11" fmla="*/ 6 h 11"/>
                <a:gd name="T12" fmla="*/ 87 w 93"/>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3" h="11">
                  <a:moveTo>
                    <a:pt x="87" y="0"/>
                  </a:moveTo>
                  <a:cubicBezTo>
                    <a:pt x="5" y="0"/>
                    <a:pt x="5" y="0"/>
                    <a:pt x="5" y="0"/>
                  </a:cubicBezTo>
                  <a:cubicBezTo>
                    <a:pt x="2" y="0"/>
                    <a:pt x="0" y="3"/>
                    <a:pt x="0" y="6"/>
                  </a:cubicBezTo>
                  <a:cubicBezTo>
                    <a:pt x="0" y="8"/>
                    <a:pt x="2" y="11"/>
                    <a:pt x="5" y="11"/>
                  </a:cubicBezTo>
                  <a:cubicBezTo>
                    <a:pt x="87" y="11"/>
                    <a:pt x="87" y="11"/>
                    <a:pt x="87" y="11"/>
                  </a:cubicBezTo>
                  <a:cubicBezTo>
                    <a:pt x="90" y="11"/>
                    <a:pt x="93" y="8"/>
                    <a:pt x="93" y="6"/>
                  </a:cubicBezTo>
                  <a:cubicBezTo>
                    <a:pt x="93" y="3"/>
                    <a:pt x="90" y="0"/>
                    <a:pt x="87" y="0"/>
                  </a:cubicBezTo>
                </a:path>
              </a:pathLst>
            </a:custGeom>
            <a:gradFill flip="none" rotWithShape="1">
              <a:gsLst>
                <a:gs pos="0">
                  <a:srgbClr val="070B0A">
                    <a:tint val="66000"/>
                    <a:satMod val="160000"/>
                  </a:srgbClr>
                </a:gs>
                <a:gs pos="50000">
                  <a:srgbClr val="070B0A">
                    <a:tint val="44500"/>
                    <a:satMod val="160000"/>
                  </a:srgbClr>
                </a:gs>
                <a:gs pos="100000">
                  <a:srgbClr val="070B0A">
                    <a:tint val="23500"/>
                    <a:satMod val="160000"/>
                  </a:srgbClr>
                </a:gs>
              </a:gsLst>
              <a:lin ang="2700000" scaled="1"/>
              <a:tileRect/>
            </a:gradFill>
            <a:ln>
              <a:noFill/>
            </a:ln>
            <a:effectLst>
              <a:innerShdw blurRad="114300">
                <a:prstClr val="black"/>
              </a:innerShdw>
            </a:effectLst>
          </p:spPr>
          <p:txBody>
            <a:bodyPr vert="horz" wrap="square" lIns="91440" tIns="45720" rIns="91440" bIns="45720" numCol="1" anchor="t" anchorCtr="0" compatLnSpc="1">
              <a:prstTxWarp prst="textNoShape">
                <a:avLst/>
              </a:prstTxWarp>
            </a:bodyPr>
            <a:lstStyle/>
            <a:p>
              <a:endParaRPr lang="en-US"/>
            </a:p>
          </p:txBody>
        </p:sp>
      </p:grpSp>
      <p:pic>
        <p:nvPicPr>
          <p:cNvPr id="2" name="Picture 1"/>
          <p:cNvPicPr>
            <a:picLocks noChangeAspect="1"/>
          </p:cNvPicPr>
          <p:nvPr/>
        </p:nvPicPr>
        <p:blipFill>
          <a:blip r:embed="rId4"/>
          <a:stretch>
            <a:fillRect/>
          </a:stretch>
        </p:blipFill>
        <p:spPr>
          <a:xfrm>
            <a:off x="4625465" y="1480432"/>
            <a:ext cx="1618183" cy="2707345"/>
          </a:xfrm>
          <a:prstGeom prst="rect">
            <a:avLst/>
          </a:prstGeom>
        </p:spPr>
      </p:pic>
      <p:grpSp>
        <p:nvGrpSpPr>
          <p:cNvPr id="86" name="Group 85"/>
          <p:cNvGrpSpPr/>
          <p:nvPr/>
        </p:nvGrpSpPr>
        <p:grpSpPr>
          <a:xfrm>
            <a:off x="6629400" y="1100861"/>
            <a:ext cx="1753882" cy="3528708"/>
            <a:chOff x="3505200" y="431800"/>
            <a:chExt cx="2127250" cy="4279900"/>
          </a:xfrm>
          <a:effectLst/>
        </p:grpSpPr>
        <p:sp>
          <p:nvSpPr>
            <p:cNvPr id="87" name="Freeform 5"/>
            <p:cNvSpPr>
              <a:spLocks/>
            </p:cNvSpPr>
            <p:nvPr/>
          </p:nvSpPr>
          <p:spPr bwMode="auto">
            <a:xfrm>
              <a:off x="3505200" y="431800"/>
              <a:ext cx="2127250" cy="4279900"/>
            </a:xfrm>
            <a:custGeom>
              <a:avLst/>
              <a:gdLst>
                <a:gd name="T0" fmla="*/ 564 w 564"/>
                <a:gd name="T1" fmla="*/ 81 h 1139"/>
                <a:gd name="T2" fmla="*/ 480 w 564"/>
                <a:gd name="T3" fmla="*/ 0 h 1139"/>
                <a:gd name="T4" fmla="*/ 84 w 564"/>
                <a:gd name="T5" fmla="*/ 0 h 1139"/>
                <a:gd name="T6" fmla="*/ 0 w 564"/>
                <a:gd name="T7" fmla="*/ 81 h 1139"/>
                <a:gd name="T8" fmla="*/ 0 w 564"/>
                <a:gd name="T9" fmla="*/ 1058 h 1139"/>
                <a:gd name="T10" fmla="*/ 84 w 564"/>
                <a:gd name="T11" fmla="*/ 1139 h 1139"/>
                <a:gd name="T12" fmla="*/ 480 w 564"/>
                <a:gd name="T13" fmla="*/ 1139 h 1139"/>
                <a:gd name="T14" fmla="*/ 564 w 564"/>
                <a:gd name="T15" fmla="*/ 1058 h 1139"/>
                <a:gd name="T16" fmla="*/ 564 w 564"/>
                <a:gd name="T17" fmla="*/ 81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4" h="1139">
                  <a:moveTo>
                    <a:pt x="564" y="81"/>
                  </a:moveTo>
                  <a:cubicBezTo>
                    <a:pt x="564" y="36"/>
                    <a:pt x="526" y="0"/>
                    <a:pt x="480" y="0"/>
                  </a:cubicBezTo>
                  <a:cubicBezTo>
                    <a:pt x="84" y="0"/>
                    <a:pt x="84" y="0"/>
                    <a:pt x="84" y="0"/>
                  </a:cubicBezTo>
                  <a:cubicBezTo>
                    <a:pt x="38" y="0"/>
                    <a:pt x="0" y="36"/>
                    <a:pt x="0" y="81"/>
                  </a:cubicBezTo>
                  <a:cubicBezTo>
                    <a:pt x="0" y="1058"/>
                    <a:pt x="0" y="1058"/>
                    <a:pt x="0" y="1058"/>
                  </a:cubicBezTo>
                  <a:cubicBezTo>
                    <a:pt x="0" y="1103"/>
                    <a:pt x="38" y="1139"/>
                    <a:pt x="84" y="1139"/>
                  </a:cubicBezTo>
                  <a:cubicBezTo>
                    <a:pt x="480" y="1139"/>
                    <a:pt x="480" y="1139"/>
                    <a:pt x="480" y="1139"/>
                  </a:cubicBezTo>
                  <a:cubicBezTo>
                    <a:pt x="526" y="1139"/>
                    <a:pt x="564" y="1103"/>
                    <a:pt x="564" y="1058"/>
                  </a:cubicBezTo>
                  <a:cubicBezTo>
                    <a:pt x="564" y="81"/>
                    <a:pt x="564" y="81"/>
                    <a:pt x="564" y="81"/>
                  </a:cubicBezTo>
                </a:path>
              </a:pathLst>
            </a:custGeom>
            <a:gradFill flip="none" rotWithShape="1">
              <a:gsLst>
                <a:gs pos="0">
                  <a:schemeClr val="tx2">
                    <a:lumMod val="50000"/>
                    <a:lumOff val="50000"/>
                    <a:tint val="66000"/>
                    <a:satMod val="160000"/>
                  </a:schemeClr>
                </a:gs>
                <a:gs pos="50000">
                  <a:schemeClr val="tx2">
                    <a:lumMod val="50000"/>
                    <a:lumOff val="50000"/>
                    <a:tint val="44500"/>
                    <a:satMod val="160000"/>
                  </a:schemeClr>
                </a:gs>
                <a:gs pos="100000">
                  <a:schemeClr val="tx2">
                    <a:lumMod val="50000"/>
                    <a:lumOff val="50000"/>
                    <a:tint val="23500"/>
                    <a:satMod val="16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
            <p:cNvSpPr>
              <a:spLocks/>
            </p:cNvSpPr>
            <p:nvPr/>
          </p:nvSpPr>
          <p:spPr bwMode="auto">
            <a:xfrm>
              <a:off x="3530600" y="454025"/>
              <a:ext cx="2078038" cy="4227513"/>
            </a:xfrm>
            <a:custGeom>
              <a:avLst/>
              <a:gdLst>
                <a:gd name="T0" fmla="*/ 551 w 551"/>
                <a:gd name="T1" fmla="*/ 1051 h 1125"/>
                <a:gd name="T2" fmla="*/ 474 w 551"/>
                <a:gd name="T3" fmla="*/ 1125 h 1125"/>
                <a:gd name="T4" fmla="*/ 77 w 551"/>
                <a:gd name="T5" fmla="*/ 1125 h 1125"/>
                <a:gd name="T6" fmla="*/ 0 w 551"/>
                <a:gd name="T7" fmla="*/ 1051 h 1125"/>
                <a:gd name="T8" fmla="*/ 0 w 551"/>
                <a:gd name="T9" fmla="*/ 75 h 1125"/>
                <a:gd name="T10" fmla="*/ 77 w 551"/>
                <a:gd name="T11" fmla="*/ 0 h 1125"/>
                <a:gd name="T12" fmla="*/ 474 w 551"/>
                <a:gd name="T13" fmla="*/ 0 h 1125"/>
                <a:gd name="T14" fmla="*/ 551 w 551"/>
                <a:gd name="T15" fmla="*/ 75 h 1125"/>
                <a:gd name="T16" fmla="*/ 551 w 551"/>
                <a:gd name="T17" fmla="*/ 1051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1" h="1125">
                  <a:moveTo>
                    <a:pt x="551" y="1051"/>
                  </a:moveTo>
                  <a:cubicBezTo>
                    <a:pt x="551" y="1092"/>
                    <a:pt x="517" y="1125"/>
                    <a:pt x="474" y="1125"/>
                  </a:cubicBezTo>
                  <a:cubicBezTo>
                    <a:pt x="77" y="1125"/>
                    <a:pt x="77" y="1125"/>
                    <a:pt x="77" y="1125"/>
                  </a:cubicBezTo>
                  <a:cubicBezTo>
                    <a:pt x="35" y="1125"/>
                    <a:pt x="0" y="1092"/>
                    <a:pt x="0" y="1051"/>
                  </a:cubicBezTo>
                  <a:cubicBezTo>
                    <a:pt x="0" y="75"/>
                    <a:pt x="0" y="75"/>
                    <a:pt x="0" y="75"/>
                  </a:cubicBezTo>
                  <a:cubicBezTo>
                    <a:pt x="0" y="33"/>
                    <a:pt x="34" y="0"/>
                    <a:pt x="77" y="0"/>
                  </a:cubicBezTo>
                  <a:cubicBezTo>
                    <a:pt x="474" y="0"/>
                    <a:pt x="474" y="0"/>
                    <a:pt x="474" y="0"/>
                  </a:cubicBezTo>
                  <a:cubicBezTo>
                    <a:pt x="516" y="0"/>
                    <a:pt x="551" y="33"/>
                    <a:pt x="551" y="75"/>
                  </a:cubicBezTo>
                  <a:cubicBezTo>
                    <a:pt x="551" y="1051"/>
                    <a:pt x="551" y="1051"/>
                    <a:pt x="551" y="1051"/>
                  </a:cubicBezTo>
                </a:path>
              </a:pathLst>
            </a:custGeom>
            <a:gradFill flip="none" rotWithShape="1">
              <a:gsLst>
                <a:gs pos="0">
                  <a:schemeClr val="tx2">
                    <a:lumMod val="25000"/>
                    <a:lumOff val="75000"/>
                    <a:tint val="66000"/>
                    <a:satMod val="160000"/>
                  </a:schemeClr>
                </a:gs>
                <a:gs pos="50000">
                  <a:schemeClr val="tx2">
                    <a:lumMod val="25000"/>
                    <a:lumOff val="75000"/>
                    <a:tint val="44500"/>
                    <a:satMod val="160000"/>
                  </a:schemeClr>
                </a:gs>
                <a:gs pos="100000">
                  <a:schemeClr val="tx2">
                    <a:lumMod val="25000"/>
                    <a:lumOff val="75000"/>
                    <a:tint val="23500"/>
                    <a:satMod val="16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7"/>
            <p:cNvSpPr>
              <a:spLocks/>
            </p:cNvSpPr>
            <p:nvPr/>
          </p:nvSpPr>
          <p:spPr bwMode="auto">
            <a:xfrm>
              <a:off x="3579813" y="973138"/>
              <a:ext cx="1979613" cy="3251200"/>
            </a:xfrm>
            <a:custGeom>
              <a:avLst/>
              <a:gdLst>
                <a:gd name="T0" fmla="*/ 1247 w 1247"/>
                <a:gd name="T1" fmla="*/ 2048 h 2048"/>
                <a:gd name="T2" fmla="*/ 0 w 1247"/>
                <a:gd name="T3" fmla="*/ 2048 h 2048"/>
                <a:gd name="T4" fmla="*/ 0 w 1247"/>
                <a:gd name="T5" fmla="*/ 2 h 2048"/>
                <a:gd name="T6" fmla="*/ 1247 w 1247"/>
                <a:gd name="T7" fmla="*/ 0 h 2048"/>
                <a:gd name="T8" fmla="*/ 1247 w 1247"/>
                <a:gd name="T9" fmla="*/ 2048 h 2048"/>
              </a:gdLst>
              <a:ahLst/>
              <a:cxnLst>
                <a:cxn ang="0">
                  <a:pos x="T0" y="T1"/>
                </a:cxn>
                <a:cxn ang="0">
                  <a:pos x="T2" y="T3"/>
                </a:cxn>
                <a:cxn ang="0">
                  <a:pos x="T4" y="T5"/>
                </a:cxn>
                <a:cxn ang="0">
                  <a:pos x="T6" y="T7"/>
                </a:cxn>
                <a:cxn ang="0">
                  <a:pos x="T8" y="T9"/>
                </a:cxn>
              </a:cxnLst>
              <a:rect l="0" t="0" r="r" b="b"/>
              <a:pathLst>
                <a:path w="1247" h="2048">
                  <a:moveTo>
                    <a:pt x="1247" y="2048"/>
                  </a:moveTo>
                  <a:lnTo>
                    <a:pt x="0" y="2048"/>
                  </a:lnTo>
                  <a:lnTo>
                    <a:pt x="0" y="2"/>
                  </a:lnTo>
                  <a:lnTo>
                    <a:pt x="1247" y="0"/>
                  </a:lnTo>
                  <a:lnTo>
                    <a:pt x="1247" y="204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8"/>
            <p:cNvSpPr>
              <a:spLocks/>
            </p:cNvSpPr>
            <p:nvPr/>
          </p:nvSpPr>
          <p:spPr bwMode="auto">
            <a:xfrm>
              <a:off x="3579813" y="973138"/>
              <a:ext cx="1979613" cy="3251200"/>
            </a:xfrm>
            <a:custGeom>
              <a:avLst/>
              <a:gdLst>
                <a:gd name="T0" fmla="*/ 1247 w 1247"/>
                <a:gd name="T1" fmla="*/ 2048 h 2048"/>
                <a:gd name="T2" fmla="*/ 0 w 1247"/>
                <a:gd name="T3" fmla="*/ 2048 h 2048"/>
                <a:gd name="T4" fmla="*/ 0 w 1247"/>
                <a:gd name="T5" fmla="*/ 2 h 2048"/>
                <a:gd name="T6" fmla="*/ 1247 w 1247"/>
                <a:gd name="T7" fmla="*/ 0 h 2048"/>
                <a:gd name="T8" fmla="*/ 1247 w 1247"/>
                <a:gd name="T9" fmla="*/ 2048 h 2048"/>
              </a:gdLst>
              <a:ahLst/>
              <a:cxnLst>
                <a:cxn ang="0">
                  <a:pos x="T0" y="T1"/>
                </a:cxn>
                <a:cxn ang="0">
                  <a:pos x="T2" y="T3"/>
                </a:cxn>
                <a:cxn ang="0">
                  <a:pos x="T4" y="T5"/>
                </a:cxn>
                <a:cxn ang="0">
                  <a:pos x="T6" y="T7"/>
                </a:cxn>
                <a:cxn ang="0">
                  <a:pos x="T8" y="T9"/>
                </a:cxn>
              </a:cxnLst>
              <a:rect l="0" t="0" r="r" b="b"/>
              <a:pathLst>
                <a:path w="1247" h="2048">
                  <a:moveTo>
                    <a:pt x="1247" y="2048"/>
                  </a:moveTo>
                  <a:lnTo>
                    <a:pt x="0" y="2048"/>
                  </a:lnTo>
                  <a:lnTo>
                    <a:pt x="0" y="2"/>
                  </a:lnTo>
                  <a:lnTo>
                    <a:pt x="1247" y="0"/>
                  </a:lnTo>
                  <a:lnTo>
                    <a:pt x="1247" y="20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Oval 9"/>
            <p:cNvSpPr>
              <a:spLocks noChangeArrowheads="1"/>
            </p:cNvSpPr>
            <p:nvPr/>
          </p:nvSpPr>
          <p:spPr bwMode="auto">
            <a:xfrm>
              <a:off x="4221163" y="706438"/>
              <a:ext cx="74613" cy="71438"/>
            </a:xfrm>
            <a:prstGeom prst="ellipse">
              <a:avLst/>
            </a:prstGeom>
            <a:solidFill>
              <a:srgbClr val="7C7979"/>
            </a:solidFill>
            <a:ln>
              <a:noFill/>
            </a:ln>
            <a:effectLst>
              <a:innerShdw blurRad="114300">
                <a:prstClr val="black"/>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Oval 10"/>
            <p:cNvSpPr>
              <a:spLocks noChangeArrowheads="1"/>
            </p:cNvSpPr>
            <p:nvPr/>
          </p:nvSpPr>
          <p:spPr bwMode="auto">
            <a:xfrm>
              <a:off x="4240213" y="720725"/>
              <a:ext cx="38100" cy="41275"/>
            </a:xfrm>
            <a:prstGeom prst="ellipse">
              <a:avLst/>
            </a:pr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6"/>
            <p:cNvSpPr>
              <a:spLocks/>
            </p:cNvSpPr>
            <p:nvPr/>
          </p:nvSpPr>
          <p:spPr bwMode="auto">
            <a:xfrm>
              <a:off x="4629150" y="973138"/>
              <a:ext cx="930275" cy="2460625"/>
            </a:xfrm>
            <a:custGeom>
              <a:avLst/>
              <a:gdLst>
                <a:gd name="T0" fmla="*/ 586 w 586"/>
                <a:gd name="T1" fmla="*/ 0 h 1550"/>
                <a:gd name="T2" fmla="*/ 0 w 586"/>
                <a:gd name="T3" fmla="*/ 0 h 1550"/>
                <a:gd name="T4" fmla="*/ 586 w 586"/>
                <a:gd name="T5" fmla="*/ 1550 h 1550"/>
                <a:gd name="T6" fmla="*/ 586 w 586"/>
                <a:gd name="T7" fmla="*/ 0 h 1550"/>
              </a:gdLst>
              <a:ahLst/>
              <a:cxnLst>
                <a:cxn ang="0">
                  <a:pos x="T0" y="T1"/>
                </a:cxn>
                <a:cxn ang="0">
                  <a:pos x="T2" y="T3"/>
                </a:cxn>
                <a:cxn ang="0">
                  <a:pos x="T4" y="T5"/>
                </a:cxn>
                <a:cxn ang="0">
                  <a:pos x="T6" y="T7"/>
                </a:cxn>
              </a:cxnLst>
              <a:rect l="0" t="0" r="r" b="b"/>
              <a:pathLst>
                <a:path w="586" h="1550">
                  <a:moveTo>
                    <a:pt x="586" y="0"/>
                  </a:moveTo>
                  <a:lnTo>
                    <a:pt x="0" y="0"/>
                  </a:lnTo>
                  <a:lnTo>
                    <a:pt x="586" y="1550"/>
                  </a:lnTo>
                  <a:lnTo>
                    <a:pt x="586" y="0"/>
                  </a:lnTo>
                  <a:close/>
                </a:path>
              </a:pathLst>
            </a:custGeom>
            <a:solidFill>
              <a:srgbClr val="5A5A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7"/>
            <p:cNvSpPr>
              <a:spLocks/>
            </p:cNvSpPr>
            <p:nvPr/>
          </p:nvSpPr>
          <p:spPr bwMode="auto">
            <a:xfrm>
              <a:off x="4629150" y="973138"/>
              <a:ext cx="930275" cy="2460625"/>
            </a:xfrm>
            <a:custGeom>
              <a:avLst/>
              <a:gdLst>
                <a:gd name="T0" fmla="*/ 586 w 586"/>
                <a:gd name="T1" fmla="*/ 0 h 1550"/>
                <a:gd name="T2" fmla="*/ 0 w 586"/>
                <a:gd name="T3" fmla="*/ 0 h 1550"/>
                <a:gd name="T4" fmla="*/ 586 w 586"/>
                <a:gd name="T5" fmla="*/ 1550 h 1550"/>
                <a:gd name="T6" fmla="*/ 586 w 586"/>
                <a:gd name="T7" fmla="*/ 0 h 1550"/>
              </a:gdLst>
              <a:ahLst/>
              <a:cxnLst>
                <a:cxn ang="0">
                  <a:pos x="T0" y="T1"/>
                </a:cxn>
                <a:cxn ang="0">
                  <a:pos x="T2" y="T3"/>
                </a:cxn>
                <a:cxn ang="0">
                  <a:pos x="T4" y="T5"/>
                </a:cxn>
                <a:cxn ang="0">
                  <a:pos x="T6" y="T7"/>
                </a:cxn>
              </a:cxnLst>
              <a:rect l="0" t="0" r="r" b="b"/>
              <a:pathLst>
                <a:path w="586" h="1550">
                  <a:moveTo>
                    <a:pt x="586" y="0"/>
                  </a:moveTo>
                  <a:lnTo>
                    <a:pt x="0" y="0"/>
                  </a:lnTo>
                  <a:lnTo>
                    <a:pt x="586" y="1550"/>
                  </a:lnTo>
                  <a:lnTo>
                    <a:pt x="5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22"/>
            <p:cNvSpPr>
              <a:spLocks/>
            </p:cNvSpPr>
            <p:nvPr/>
          </p:nvSpPr>
          <p:spPr bwMode="auto">
            <a:xfrm>
              <a:off x="4421188" y="4271963"/>
              <a:ext cx="323850" cy="320675"/>
            </a:xfrm>
            <a:custGeom>
              <a:avLst/>
              <a:gdLst>
                <a:gd name="T0" fmla="*/ 86 w 86"/>
                <a:gd name="T1" fmla="*/ 43 h 85"/>
                <a:gd name="T2" fmla="*/ 43 w 86"/>
                <a:gd name="T3" fmla="*/ 85 h 85"/>
                <a:gd name="T4" fmla="*/ 0 w 86"/>
                <a:gd name="T5" fmla="*/ 43 h 85"/>
                <a:gd name="T6" fmla="*/ 43 w 86"/>
                <a:gd name="T7" fmla="*/ 1 h 85"/>
                <a:gd name="T8" fmla="*/ 86 w 86"/>
                <a:gd name="T9" fmla="*/ 43 h 85"/>
              </a:gdLst>
              <a:ahLst/>
              <a:cxnLst>
                <a:cxn ang="0">
                  <a:pos x="T0" y="T1"/>
                </a:cxn>
                <a:cxn ang="0">
                  <a:pos x="T2" y="T3"/>
                </a:cxn>
                <a:cxn ang="0">
                  <a:pos x="T4" y="T5"/>
                </a:cxn>
                <a:cxn ang="0">
                  <a:pos x="T6" y="T7"/>
                </a:cxn>
                <a:cxn ang="0">
                  <a:pos x="T8" y="T9"/>
                </a:cxn>
              </a:cxnLst>
              <a:rect l="0" t="0" r="r" b="b"/>
              <a:pathLst>
                <a:path w="86" h="85">
                  <a:moveTo>
                    <a:pt x="86" y="43"/>
                  </a:moveTo>
                  <a:cubicBezTo>
                    <a:pt x="86" y="66"/>
                    <a:pt x="67" y="85"/>
                    <a:pt x="43" y="85"/>
                  </a:cubicBezTo>
                  <a:cubicBezTo>
                    <a:pt x="19" y="85"/>
                    <a:pt x="0" y="66"/>
                    <a:pt x="0" y="43"/>
                  </a:cubicBezTo>
                  <a:cubicBezTo>
                    <a:pt x="0" y="19"/>
                    <a:pt x="19" y="0"/>
                    <a:pt x="43" y="1"/>
                  </a:cubicBezTo>
                  <a:cubicBezTo>
                    <a:pt x="67" y="1"/>
                    <a:pt x="86" y="19"/>
                    <a:pt x="86" y="43"/>
                  </a:cubicBezTo>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Oval 23"/>
            <p:cNvSpPr>
              <a:spLocks noChangeArrowheads="1"/>
            </p:cNvSpPr>
            <p:nvPr/>
          </p:nvSpPr>
          <p:spPr bwMode="auto">
            <a:xfrm>
              <a:off x="4432300" y="4287838"/>
              <a:ext cx="301625" cy="293688"/>
            </a:xfrm>
            <a:prstGeom prst="ellipse">
              <a:avLst/>
            </a:prstGeom>
            <a:gradFill flip="none" rotWithShape="1">
              <a:gsLst>
                <a:gs pos="0">
                  <a:schemeClr val="tx2">
                    <a:lumMod val="25000"/>
                    <a:lumOff val="75000"/>
                    <a:tint val="66000"/>
                    <a:satMod val="160000"/>
                  </a:schemeClr>
                </a:gs>
                <a:gs pos="50000">
                  <a:schemeClr val="tx2">
                    <a:lumMod val="25000"/>
                    <a:lumOff val="75000"/>
                    <a:tint val="44500"/>
                    <a:satMod val="160000"/>
                  </a:schemeClr>
                </a:gs>
                <a:gs pos="100000">
                  <a:schemeClr val="tx2">
                    <a:lumMod val="25000"/>
                    <a:lumOff val="75000"/>
                    <a:tint val="23500"/>
                    <a:satMod val="160000"/>
                  </a:schemeClr>
                </a:gs>
              </a:gsLst>
              <a:lin ang="54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25"/>
            <p:cNvSpPr>
              <a:spLocks noEditPoints="1"/>
            </p:cNvSpPr>
            <p:nvPr/>
          </p:nvSpPr>
          <p:spPr bwMode="auto">
            <a:xfrm>
              <a:off x="4522788" y="4378325"/>
              <a:ext cx="112713" cy="112713"/>
            </a:xfrm>
            <a:custGeom>
              <a:avLst/>
              <a:gdLst>
                <a:gd name="T0" fmla="*/ 24 w 30"/>
                <a:gd name="T1" fmla="*/ 30 h 30"/>
                <a:gd name="T2" fmla="*/ 6 w 30"/>
                <a:gd name="T3" fmla="*/ 30 h 30"/>
                <a:gd name="T4" fmla="*/ 0 w 30"/>
                <a:gd name="T5" fmla="*/ 24 h 30"/>
                <a:gd name="T6" fmla="*/ 0 w 30"/>
                <a:gd name="T7" fmla="*/ 6 h 30"/>
                <a:gd name="T8" fmla="*/ 6 w 30"/>
                <a:gd name="T9" fmla="*/ 0 h 30"/>
                <a:gd name="T10" fmla="*/ 24 w 30"/>
                <a:gd name="T11" fmla="*/ 0 h 30"/>
                <a:gd name="T12" fmla="*/ 30 w 30"/>
                <a:gd name="T13" fmla="*/ 6 h 30"/>
                <a:gd name="T14" fmla="*/ 30 w 30"/>
                <a:gd name="T15" fmla="*/ 24 h 30"/>
                <a:gd name="T16" fmla="*/ 24 w 30"/>
                <a:gd name="T17" fmla="*/ 30 h 30"/>
                <a:gd name="T18" fmla="*/ 6 w 30"/>
                <a:gd name="T19" fmla="*/ 2 h 30"/>
                <a:gd name="T20" fmla="*/ 2 w 30"/>
                <a:gd name="T21" fmla="*/ 6 h 30"/>
                <a:gd name="T22" fmla="*/ 2 w 30"/>
                <a:gd name="T23" fmla="*/ 24 h 30"/>
                <a:gd name="T24" fmla="*/ 6 w 30"/>
                <a:gd name="T25" fmla="*/ 28 h 30"/>
                <a:gd name="T26" fmla="*/ 24 w 30"/>
                <a:gd name="T27" fmla="*/ 28 h 30"/>
                <a:gd name="T28" fmla="*/ 29 w 30"/>
                <a:gd name="T29" fmla="*/ 24 h 30"/>
                <a:gd name="T30" fmla="*/ 29 w 30"/>
                <a:gd name="T31" fmla="*/ 6 h 30"/>
                <a:gd name="T32" fmla="*/ 24 w 30"/>
                <a:gd name="T33" fmla="*/ 2 h 30"/>
                <a:gd name="T34" fmla="*/ 6 w 30"/>
                <a:gd name="T35"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0">
                  <a:moveTo>
                    <a:pt x="24" y="30"/>
                  </a:moveTo>
                  <a:cubicBezTo>
                    <a:pt x="6" y="30"/>
                    <a:pt x="6" y="30"/>
                    <a:pt x="6" y="30"/>
                  </a:cubicBezTo>
                  <a:cubicBezTo>
                    <a:pt x="3" y="30"/>
                    <a:pt x="0" y="27"/>
                    <a:pt x="0" y="24"/>
                  </a:cubicBezTo>
                  <a:cubicBezTo>
                    <a:pt x="0" y="6"/>
                    <a:pt x="0" y="6"/>
                    <a:pt x="0" y="6"/>
                  </a:cubicBezTo>
                  <a:cubicBezTo>
                    <a:pt x="0" y="3"/>
                    <a:pt x="3" y="0"/>
                    <a:pt x="6" y="0"/>
                  </a:cubicBezTo>
                  <a:cubicBezTo>
                    <a:pt x="24" y="0"/>
                    <a:pt x="24" y="0"/>
                    <a:pt x="24" y="0"/>
                  </a:cubicBezTo>
                  <a:cubicBezTo>
                    <a:pt x="28" y="0"/>
                    <a:pt x="30" y="3"/>
                    <a:pt x="30" y="6"/>
                  </a:cubicBezTo>
                  <a:cubicBezTo>
                    <a:pt x="30" y="24"/>
                    <a:pt x="30" y="24"/>
                    <a:pt x="30" y="24"/>
                  </a:cubicBezTo>
                  <a:cubicBezTo>
                    <a:pt x="30" y="27"/>
                    <a:pt x="28" y="30"/>
                    <a:pt x="24" y="30"/>
                  </a:cubicBezTo>
                  <a:close/>
                  <a:moveTo>
                    <a:pt x="6" y="2"/>
                  </a:moveTo>
                  <a:cubicBezTo>
                    <a:pt x="4" y="2"/>
                    <a:pt x="2" y="4"/>
                    <a:pt x="2" y="6"/>
                  </a:cubicBezTo>
                  <a:cubicBezTo>
                    <a:pt x="2" y="24"/>
                    <a:pt x="2" y="24"/>
                    <a:pt x="2" y="24"/>
                  </a:cubicBezTo>
                  <a:cubicBezTo>
                    <a:pt x="2" y="26"/>
                    <a:pt x="4" y="28"/>
                    <a:pt x="6" y="28"/>
                  </a:cubicBezTo>
                  <a:cubicBezTo>
                    <a:pt x="24" y="28"/>
                    <a:pt x="24" y="28"/>
                    <a:pt x="24" y="28"/>
                  </a:cubicBezTo>
                  <a:cubicBezTo>
                    <a:pt x="27" y="28"/>
                    <a:pt x="29" y="26"/>
                    <a:pt x="29" y="24"/>
                  </a:cubicBezTo>
                  <a:cubicBezTo>
                    <a:pt x="29" y="6"/>
                    <a:pt x="29" y="6"/>
                    <a:pt x="29" y="6"/>
                  </a:cubicBezTo>
                  <a:cubicBezTo>
                    <a:pt x="29" y="4"/>
                    <a:pt x="27" y="2"/>
                    <a:pt x="24" y="2"/>
                  </a:cubicBezTo>
                  <a:lnTo>
                    <a:pt x="6" y="2"/>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1"/>
            <p:cNvSpPr>
              <a:spLocks/>
            </p:cNvSpPr>
            <p:nvPr/>
          </p:nvSpPr>
          <p:spPr bwMode="auto">
            <a:xfrm>
              <a:off x="4429125" y="720725"/>
              <a:ext cx="350838" cy="41275"/>
            </a:xfrm>
            <a:custGeom>
              <a:avLst/>
              <a:gdLst>
                <a:gd name="T0" fmla="*/ 87 w 93"/>
                <a:gd name="T1" fmla="*/ 0 h 11"/>
                <a:gd name="T2" fmla="*/ 5 w 93"/>
                <a:gd name="T3" fmla="*/ 0 h 11"/>
                <a:gd name="T4" fmla="*/ 0 w 93"/>
                <a:gd name="T5" fmla="*/ 6 h 11"/>
                <a:gd name="T6" fmla="*/ 5 w 93"/>
                <a:gd name="T7" fmla="*/ 11 h 11"/>
                <a:gd name="T8" fmla="*/ 87 w 93"/>
                <a:gd name="T9" fmla="*/ 11 h 11"/>
                <a:gd name="T10" fmla="*/ 93 w 93"/>
                <a:gd name="T11" fmla="*/ 6 h 11"/>
                <a:gd name="T12" fmla="*/ 87 w 93"/>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3" h="11">
                  <a:moveTo>
                    <a:pt x="87" y="0"/>
                  </a:moveTo>
                  <a:cubicBezTo>
                    <a:pt x="5" y="0"/>
                    <a:pt x="5" y="0"/>
                    <a:pt x="5" y="0"/>
                  </a:cubicBezTo>
                  <a:cubicBezTo>
                    <a:pt x="2" y="0"/>
                    <a:pt x="0" y="3"/>
                    <a:pt x="0" y="6"/>
                  </a:cubicBezTo>
                  <a:cubicBezTo>
                    <a:pt x="0" y="8"/>
                    <a:pt x="2" y="11"/>
                    <a:pt x="5" y="11"/>
                  </a:cubicBezTo>
                  <a:cubicBezTo>
                    <a:pt x="87" y="11"/>
                    <a:pt x="87" y="11"/>
                    <a:pt x="87" y="11"/>
                  </a:cubicBezTo>
                  <a:cubicBezTo>
                    <a:pt x="90" y="11"/>
                    <a:pt x="93" y="8"/>
                    <a:pt x="93" y="6"/>
                  </a:cubicBezTo>
                  <a:cubicBezTo>
                    <a:pt x="93" y="3"/>
                    <a:pt x="90" y="0"/>
                    <a:pt x="87" y="0"/>
                  </a:cubicBezTo>
                </a:path>
              </a:pathLst>
            </a:custGeom>
            <a:gradFill flip="none" rotWithShape="1">
              <a:gsLst>
                <a:gs pos="0">
                  <a:srgbClr val="070B0A">
                    <a:tint val="66000"/>
                    <a:satMod val="160000"/>
                  </a:srgbClr>
                </a:gs>
                <a:gs pos="50000">
                  <a:srgbClr val="070B0A">
                    <a:tint val="44500"/>
                    <a:satMod val="160000"/>
                  </a:srgbClr>
                </a:gs>
                <a:gs pos="100000">
                  <a:srgbClr val="070B0A">
                    <a:tint val="23500"/>
                    <a:satMod val="160000"/>
                  </a:srgbClr>
                </a:gs>
              </a:gsLst>
              <a:lin ang="2700000" scaled="1"/>
              <a:tileRect/>
            </a:gradFill>
            <a:ln>
              <a:noFill/>
            </a:ln>
            <a:effectLst>
              <a:innerShdw blurRad="114300">
                <a:prstClr val="black"/>
              </a:innerShdw>
            </a:effectLst>
          </p:spPr>
          <p:txBody>
            <a:bodyPr vert="horz" wrap="square" lIns="91440" tIns="45720" rIns="91440" bIns="45720" numCol="1" anchor="t" anchorCtr="0" compatLnSpc="1">
              <a:prstTxWarp prst="textNoShape">
                <a:avLst/>
              </a:prstTxWarp>
            </a:bodyPr>
            <a:lstStyle/>
            <a:p>
              <a:endParaRPr lang="en-US"/>
            </a:p>
          </p:txBody>
        </p:sp>
      </p:grpSp>
      <p:pic>
        <p:nvPicPr>
          <p:cNvPr id="13" name="Picture 12"/>
          <p:cNvPicPr>
            <a:picLocks noChangeAspect="1"/>
          </p:cNvPicPr>
          <p:nvPr/>
        </p:nvPicPr>
        <p:blipFill>
          <a:blip r:embed="rId5"/>
          <a:stretch>
            <a:fillRect/>
          </a:stretch>
        </p:blipFill>
        <p:spPr>
          <a:xfrm>
            <a:off x="6702585" y="1480432"/>
            <a:ext cx="1620489" cy="2728695"/>
          </a:xfrm>
          <a:prstGeom prst="rect">
            <a:avLst/>
          </a:prstGeom>
        </p:spPr>
      </p:pic>
    </p:spTree>
    <p:extLst>
      <p:ext uri="{BB962C8B-B14F-4D97-AF65-F5344CB8AC3E}">
        <p14:creationId xmlns:p14="http://schemas.microsoft.com/office/powerpoint/2010/main" val="4064539417"/>
      </p:ext>
    </p:extLst>
  </p:cSld>
  <p:clrMapOvr>
    <a:masterClrMapping/>
  </p:clrMapOvr>
  <p:transition spd="slow" advTm="2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4"/>
                                        </p:tgtEl>
                                        <p:attrNameLst>
                                          <p:attrName>style.visibility</p:attrName>
                                        </p:attrNameLst>
                                      </p:cBhvr>
                                      <p:to>
                                        <p:strVal val="visible"/>
                                      </p:to>
                                    </p:set>
                                    <p:anim calcmode="lin" valueType="num">
                                      <p:cBhvr>
                                        <p:cTn id="7" dur="500" fill="hold"/>
                                        <p:tgtEl>
                                          <p:spTgt spid="124"/>
                                        </p:tgtEl>
                                        <p:attrNameLst>
                                          <p:attrName>ppt_w</p:attrName>
                                        </p:attrNameLst>
                                      </p:cBhvr>
                                      <p:tavLst>
                                        <p:tav tm="0">
                                          <p:val>
                                            <p:fltVal val="0"/>
                                          </p:val>
                                        </p:tav>
                                        <p:tav tm="100000">
                                          <p:val>
                                            <p:strVal val="#ppt_w"/>
                                          </p:val>
                                        </p:tav>
                                      </p:tavLst>
                                    </p:anim>
                                    <p:anim calcmode="lin" valueType="num">
                                      <p:cBhvr>
                                        <p:cTn id="8" dur="500" fill="hold"/>
                                        <p:tgtEl>
                                          <p:spTgt spid="124"/>
                                        </p:tgtEl>
                                        <p:attrNameLst>
                                          <p:attrName>ppt_h</p:attrName>
                                        </p:attrNameLst>
                                      </p:cBhvr>
                                      <p:tavLst>
                                        <p:tav tm="0">
                                          <p:val>
                                            <p:fltVal val="0"/>
                                          </p:val>
                                        </p:tav>
                                        <p:tav tm="100000">
                                          <p:val>
                                            <p:strVal val="#ppt_h"/>
                                          </p:val>
                                        </p:tav>
                                      </p:tavLst>
                                    </p:anim>
                                    <p:animEffect transition="in" filter="fade">
                                      <p:cBhvr>
                                        <p:cTn id="9"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4294967295"/>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7813" b="7813"/>
          <a:stretch>
            <a:fillRect/>
          </a:stretch>
        </p:blipFill>
        <p:spPr>
          <a:xfrm>
            <a:off x="0" y="0"/>
            <a:ext cx="9144000" cy="5143500"/>
          </a:xfrm>
          <a:prstGeom prst="rect">
            <a:avLst/>
          </a:prstGeom>
        </p:spPr>
      </p:pic>
      <p:sp>
        <p:nvSpPr>
          <p:cNvPr id="10" name="Rectangle 9"/>
          <p:cNvSpPr/>
          <p:nvPr/>
        </p:nvSpPr>
        <p:spPr bwMode="auto">
          <a:xfrm>
            <a:off x="0" y="1"/>
            <a:ext cx="9144000" cy="5138738"/>
          </a:xfrm>
          <a:prstGeom prst="rect">
            <a:avLst/>
          </a:prstGeom>
          <a:gradFill flip="none" rotWithShape="1">
            <a:gsLst>
              <a:gs pos="0">
                <a:schemeClr val="accent1">
                  <a:alpha val="80000"/>
                </a:schemeClr>
              </a:gs>
              <a:gs pos="100000">
                <a:schemeClr val="accent2">
                  <a:alpha val="80000"/>
                </a:schemeClr>
              </a:gs>
            </a:gsLst>
            <a:lin ang="5400000" scaled="0"/>
            <a:tileRect/>
          </a:gra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9" name="TextBox 8"/>
          <p:cNvSpPr txBox="1"/>
          <p:nvPr/>
        </p:nvSpPr>
        <p:spPr>
          <a:xfrm>
            <a:off x="76200" y="378602"/>
            <a:ext cx="8991600" cy="584775"/>
          </a:xfrm>
          <a:prstGeom prst="rect">
            <a:avLst/>
          </a:prstGeom>
          <a:solidFill>
            <a:schemeClr val="bg1"/>
          </a:solidFill>
        </p:spPr>
        <p:txBody>
          <a:bodyPr wrap="square" rtlCol="0">
            <a:spAutoFit/>
          </a:bodyPr>
          <a:lstStyle/>
          <a:p>
            <a:pPr algn="ctr"/>
            <a:r>
              <a:rPr lang="en-US" sz="3200" b="1" dirty="0" smtClean="0">
                <a:solidFill>
                  <a:schemeClr val="accent1"/>
                </a:solidFill>
              </a:rPr>
              <a:t>KẾT QUẢ</a:t>
            </a:r>
            <a:endParaRPr lang="vi-VN" sz="3200" b="1" dirty="0">
              <a:solidFill>
                <a:schemeClr val="accent1"/>
              </a:solidFill>
            </a:endParaRPr>
          </a:p>
        </p:txBody>
      </p:sp>
      <p:sp>
        <p:nvSpPr>
          <p:cNvPr id="12" name="TextBox 11"/>
          <p:cNvSpPr txBox="1"/>
          <p:nvPr/>
        </p:nvSpPr>
        <p:spPr>
          <a:xfrm>
            <a:off x="146297" y="1188652"/>
            <a:ext cx="8775901" cy="3416320"/>
          </a:xfrm>
          <a:prstGeom prst="rect">
            <a:avLst/>
          </a:prstGeom>
          <a:noFill/>
        </p:spPr>
        <p:txBody>
          <a:bodyPr wrap="square" rtlCol="0">
            <a:spAutoFit/>
          </a:bodyPr>
          <a:lstStyle/>
          <a:p>
            <a:pPr marL="285750" indent="-285750">
              <a:buFont typeface="Wingdings" panose="05000000000000000000" pitchFamily="2" charset="2"/>
              <a:buChar char="v"/>
            </a:pPr>
            <a:r>
              <a:rPr lang="vi-VN" sz="2400" dirty="0" smtClean="0">
                <a:solidFill>
                  <a:schemeClr val="bg1"/>
                </a:solidFill>
              </a:rPr>
              <a:t> Hiểu </a:t>
            </a:r>
            <a:r>
              <a:rPr lang="vi-VN" sz="2400" dirty="0">
                <a:solidFill>
                  <a:schemeClr val="bg1"/>
                </a:solidFill>
              </a:rPr>
              <a:t>biết hơn về lập trình C# và ứng dụng mô hình MVVM vào trong ứng dụng Xaml. </a:t>
            </a:r>
            <a:endParaRPr lang="vi-VN" sz="2400" dirty="0" smtClean="0">
              <a:solidFill>
                <a:schemeClr val="bg1"/>
              </a:solidFill>
            </a:endParaRPr>
          </a:p>
          <a:p>
            <a:pPr marL="285750" indent="-285750">
              <a:buFont typeface="Wingdings" panose="05000000000000000000" pitchFamily="2" charset="2"/>
              <a:buChar char="v"/>
            </a:pPr>
            <a:r>
              <a:rPr lang="vi-VN" sz="2400" dirty="0" smtClean="0">
                <a:solidFill>
                  <a:schemeClr val="bg1"/>
                </a:solidFill>
              </a:rPr>
              <a:t> Nâng </a:t>
            </a:r>
            <a:r>
              <a:rPr lang="vi-VN" sz="2400" dirty="0">
                <a:solidFill>
                  <a:schemeClr val="bg1"/>
                </a:solidFill>
              </a:rPr>
              <a:t>cao khả năng tự tìm hiểu và trau dồi thêm kiến </a:t>
            </a:r>
            <a:r>
              <a:rPr lang="vi-VN" sz="2400" dirty="0" smtClean="0">
                <a:solidFill>
                  <a:schemeClr val="bg1"/>
                </a:solidFill>
              </a:rPr>
              <a:t>thức</a:t>
            </a:r>
          </a:p>
          <a:p>
            <a:pPr marL="285750" indent="-285750">
              <a:buFont typeface="Wingdings" panose="05000000000000000000" pitchFamily="2" charset="2"/>
              <a:buChar char="v"/>
            </a:pPr>
            <a:r>
              <a:rPr lang="vi-VN" sz="2400" dirty="0" smtClean="0">
                <a:solidFill>
                  <a:schemeClr val="bg1"/>
                </a:solidFill>
              </a:rPr>
              <a:t> Đáp </a:t>
            </a:r>
            <a:r>
              <a:rPr lang="vi-VN" sz="2400" dirty="0">
                <a:solidFill>
                  <a:schemeClr val="bg1"/>
                </a:solidFill>
              </a:rPr>
              <a:t>ứng cơ bản các chức năng của một ứng dụng review phim ảnh: </a:t>
            </a:r>
            <a:endParaRPr lang="vi-VN" sz="2400" dirty="0" smtClean="0">
              <a:solidFill>
                <a:schemeClr val="bg1"/>
              </a:solidFill>
            </a:endParaRPr>
          </a:p>
          <a:p>
            <a:pPr marL="800100" lvl="1" indent="-342900">
              <a:buFont typeface="Wingdings" panose="05000000000000000000" pitchFamily="2" charset="2"/>
              <a:buChar char="ü"/>
            </a:pPr>
            <a:r>
              <a:rPr lang="vi-VN" sz="2400" dirty="0" smtClean="0">
                <a:solidFill>
                  <a:schemeClr val="bg1"/>
                </a:solidFill>
              </a:rPr>
              <a:t>Xem </a:t>
            </a:r>
            <a:r>
              <a:rPr lang="vi-VN" sz="2400" dirty="0">
                <a:solidFill>
                  <a:schemeClr val="bg1"/>
                </a:solidFill>
              </a:rPr>
              <a:t>được nội dung, điểm, các diễn viên tham gia vào bộ phim. 	</a:t>
            </a:r>
            <a:endParaRPr lang="vi-VN" sz="2400" dirty="0" smtClean="0">
              <a:solidFill>
                <a:schemeClr val="bg1"/>
              </a:solidFill>
            </a:endParaRPr>
          </a:p>
          <a:p>
            <a:pPr marL="800100" lvl="1" indent="-342900">
              <a:buFont typeface="Wingdings" panose="05000000000000000000" pitchFamily="2" charset="2"/>
              <a:buChar char="ü"/>
            </a:pPr>
            <a:r>
              <a:rPr lang="vi-VN" sz="2400" dirty="0" smtClean="0">
                <a:solidFill>
                  <a:schemeClr val="bg1"/>
                </a:solidFill>
              </a:rPr>
              <a:t>Có </a:t>
            </a:r>
            <a:r>
              <a:rPr lang="vi-VN" sz="2400" dirty="0">
                <a:solidFill>
                  <a:schemeClr val="bg1"/>
                </a:solidFill>
              </a:rPr>
              <a:t>thể tìm kiếm được các bộ phim ưa thích. 	</a:t>
            </a:r>
            <a:endParaRPr lang="vi-VN" sz="2400" dirty="0" smtClean="0">
              <a:solidFill>
                <a:schemeClr val="bg1"/>
              </a:solidFill>
            </a:endParaRPr>
          </a:p>
          <a:p>
            <a:pPr marL="800100" lvl="1" indent="-342900">
              <a:buFont typeface="Wingdings" panose="05000000000000000000" pitchFamily="2" charset="2"/>
              <a:buChar char="ü"/>
            </a:pPr>
            <a:r>
              <a:rPr lang="vi-VN" sz="2400" dirty="0" smtClean="0">
                <a:solidFill>
                  <a:schemeClr val="bg1"/>
                </a:solidFill>
              </a:rPr>
              <a:t>Xem </a:t>
            </a:r>
            <a:r>
              <a:rPr lang="vi-VN" sz="2400" dirty="0">
                <a:solidFill>
                  <a:schemeClr val="bg1"/>
                </a:solidFill>
              </a:rPr>
              <a:t>trước trailer phim.</a:t>
            </a:r>
            <a:endParaRPr lang="en-US" sz="2400" dirty="0" smtClean="0">
              <a:solidFill>
                <a:schemeClr val="bg1"/>
              </a:solidFill>
            </a:endParaRPr>
          </a:p>
        </p:txBody>
      </p:sp>
    </p:spTree>
    <p:extLst>
      <p:ext uri="{BB962C8B-B14F-4D97-AF65-F5344CB8AC3E}">
        <p14:creationId xmlns:p14="http://schemas.microsoft.com/office/powerpoint/2010/main" val="2475799350"/>
      </p:ext>
    </p:extLst>
  </p:cSld>
  <p:clrMapOvr>
    <a:masterClrMapping/>
  </p:clrMapOvr>
  <mc:AlternateContent xmlns:mc="http://schemas.openxmlformats.org/markup-compatibility/2006" xmlns:p14="http://schemas.microsoft.com/office/powerpoint/2010/main">
    <mc:Choice Requires="p14">
      <p:transition spd="slow" p14:dur="900" advTm="2000">
        <p14:flythrough dir="out" hasBounce="1"/>
      </p:transition>
    </mc:Choice>
    <mc:Fallback xmlns="">
      <p:transition spd="slow" advTm="2000">
        <p:fade/>
      </p:transition>
    </mc:Fallback>
  </mc:AlternateContent>
  <p:timing>
    <p:tnLst>
      <p:par>
        <p:cTn id="1" dur="indefinite" restart="never" nodeType="tmRoot"/>
      </p:par>
    </p:tnLst>
  </p:timing>
</p:sld>
</file>

<file path=ppt/theme/theme1.xml><?xml version="1.0" encoding="utf-8"?>
<a:theme xmlns:a="http://schemas.openxmlformats.org/drawingml/2006/main" name="Default Theme">
  <a:themeElements>
    <a:clrScheme name="SlideSalad Theme 28">
      <a:dk1>
        <a:srgbClr val="262626"/>
      </a:dk1>
      <a:lt1>
        <a:srgbClr val="FFFFFF"/>
      </a:lt1>
      <a:dk2>
        <a:srgbClr val="262626"/>
      </a:dk2>
      <a:lt2>
        <a:srgbClr val="FFFFFF"/>
      </a:lt2>
      <a:accent1>
        <a:srgbClr val="01A59E"/>
      </a:accent1>
      <a:accent2>
        <a:srgbClr val="1991AC"/>
      </a:accent2>
      <a:accent3>
        <a:srgbClr val="4376AB"/>
      </a:accent3>
      <a:accent4>
        <a:srgbClr val="5F5CA3"/>
      </a:accent4>
      <a:accent5>
        <a:srgbClr val="785CA3"/>
      </a:accent5>
      <a:accent6>
        <a:srgbClr val="725CA2"/>
      </a:accent6>
      <a:hlink>
        <a:srgbClr val="FFFFFF"/>
      </a:hlink>
      <a:folHlink>
        <a:srgbClr val="595959"/>
      </a:folHlink>
    </a:clrScheme>
    <a:fontScheme name="Custom 84">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a:noFill/>
          <a:round/>
          <a:headEnd/>
          <a:tailEnd/>
        </a:ln>
      </a:spPr>
      <a:bodyPr vert="horz" wrap="square" lIns="91440" tIns="45720" rIns="91440" bIns="45720" numCol="1" anchor="t" anchorCtr="0" compatLnSpc="1">
        <a:prstTxWarp prst="textNoShape">
          <a:avLst/>
        </a:prstTxWarp>
      </a:bodyPr>
      <a:lstStyle>
        <a:defPPr>
          <a:defRPr/>
        </a:defPPr>
      </a:lstStyle>
    </a:sp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76">
      <a:majorFont>
        <a:latin typeface="Roboto"/>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13533</TotalTime>
  <Words>587</Words>
  <Application>Microsoft Office PowerPoint</Application>
  <PresentationFormat>On-screen Show (16:9)</PresentationFormat>
  <Paragraphs>54</Paragraphs>
  <Slides>10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Calibri Light</vt:lpstr>
      <vt:lpstr>Roboto</vt:lpstr>
      <vt:lpstr>Roboto Light</vt:lpstr>
      <vt:lpstr>Wingdings</vt:lpstr>
      <vt:lpstr>Default Theme</vt:lpstr>
      <vt:lpstr>Custom Design</vt:lpstr>
      <vt:lpstr>PowerPoint Presentation</vt:lpstr>
      <vt:lpstr>PowerPoint Presentation</vt:lpstr>
      <vt:lpstr>CÁC KỸ THUẬT SỬ DỤNG</vt:lpstr>
      <vt:lpstr>PowerPoint Presentation</vt:lpstr>
      <vt:lpstr>PowerPoint Presentation</vt:lpstr>
      <vt:lpstr>PowerPoint Presentation</vt:lpstr>
      <vt:lpstr>GIAO DIỆN VÀ TÍNH NĂNG</vt:lpstr>
      <vt:lpstr>DEMO ỨNG DỤNG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High Tech</dc:creator>
  <cp:lastModifiedBy>admin</cp:lastModifiedBy>
  <cp:revision>1572</cp:revision>
  <dcterms:created xsi:type="dcterms:W3CDTF">2015-09-08T18:46:55Z</dcterms:created>
  <dcterms:modified xsi:type="dcterms:W3CDTF">2019-12-27T04:42:20Z</dcterms:modified>
</cp:coreProperties>
</file>