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146-61D0-4FD9-82C9-D4D6FDF2C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2026-BADE-4AE4-9CBE-28CD9DDE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D7A6-0BF7-4950-B244-69ECB13C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C5FA-91AD-46EE-9DAE-EF6193EC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B7C0-FF88-4700-8898-AB70BDCE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5882-EDAA-4BD5-94FD-803F6E81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80F8-FBC0-482A-86CE-C4D18E45F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EBA1-E8E7-42EC-B734-BF793CE8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40C5-2E8E-4853-9C13-7703224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7F07-6BF2-4F2D-91E4-B5D0E121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C9F09-9CAD-4C73-AD3D-A093E304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62CBC-0AF7-4A47-8D39-EA6FEEED4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FFEA-9B6C-4925-B175-FEFC7CDE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73FD-2B41-40CD-9E4C-D8DDCEDD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2546-2F1E-4C63-B05C-E0F4672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10F-A32A-4197-9936-DB5E6D1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5ACF-E51D-4ABB-BDD0-532225C7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86C9-72D8-4BCC-998C-55F7B6F2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C9B4-6B41-4ACE-BD84-6647CE90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191F-30F7-4185-8E21-48FA5FB8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818F-4BCC-4149-8218-29DF3CF0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94B1-C7EE-4EF5-978F-4B321A63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4001-DDA0-4F63-B1F7-C3C8327B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9CFB-72D8-45D5-9731-BE7B39C4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14DF-9688-41C7-9753-3B7E7239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786C-A0FD-434D-B61F-98A63AAB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2594-9F72-44E0-959D-B92C31F99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D2CF-0684-4BFF-BBAB-07D318A1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452CE-76BD-4454-BD5A-AFD1798A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6FC4-27D5-423B-975C-DC579ED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BAF84-37C1-4AC9-A139-F034C075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DA67-C591-49A0-BBBB-92097705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718A-B50E-4C91-8E5A-D74A8212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00FE5-9623-48BB-83EC-A9D4705D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863B-06D0-48AB-86B0-D2250536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D07CE-48E2-437A-9FB7-51CB4347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F43E1-786D-4176-A10C-517BF8F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3E50B-A57F-46FD-BF19-F886C8A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84660-796E-4282-9A62-C9E5F64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3151-6F5A-4675-B717-19884F64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8DF-8BC9-43F0-BC6F-52B9A953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2F4C5-BAC8-42B4-9C1F-FEC7B11A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87DA-48BD-4AAC-9AEB-B0F4DB4D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5612-72EC-49B3-B248-6974589B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B1FED-3521-48E4-A0CF-2A7DE688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7779-51D3-4ECD-9542-112E7C4C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D18B-7CCB-4166-AB7F-BFEF0B43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8379-DC38-4290-9E6D-8CD40E4F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4800D-A1E8-4C9D-8BDE-AC2254818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B33D-1D5B-4DDA-BDD3-25AFBED7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0B84-F59C-45D5-9025-12BE1CD3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3950F-02E0-4C23-94F3-D966BD45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399D-BA17-470F-BA17-DD3469BA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A86C0-9D47-4968-A3EE-CB097CF0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B4EF-D6C9-4C3F-8934-E3E40570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8A32-59F8-4961-B7B4-AA02AED1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73B34-C144-4227-801D-AA63BC85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9FDD-2862-4C52-9109-6BBF269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69F47-089C-4022-978A-1E790A69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7DF83-145B-4A15-8F6D-068CC7195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650D-E667-471A-8B19-5645C9263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D3C6-4381-4EAE-A80D-D65152D6FBD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B4DE-A06E-431E-BFCF-474A22C3F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3DCC-BCB2-4896-AAE2-A4C327EB2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AA8D-7752-4FE5-9556-C65FFF94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8C0B-B1F3-4EAD-A373-EA2EA31BA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ADEE-7896-4083-B4EA-D10D46B2F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8C0B-B1F3-4EAD-A373-EA2EA31BA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ADEE-7896-4083-B4EA-D10D46B2F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6C61-ED46-41B6-8C75-07AEB42A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7F18-E48A-4498-B866-9B2B2AF6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6678-5B97-4CD5-B91F-83E23A0D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1F8D-0621-41C1-93A2-DFB03478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Ho Minh</dc:creator>
  <cp:lastModifiedBy>Hieu Ho Minh</cp:lastModifiedBy>
  <cp:revision>2</cp:revision>
  <dcterms:created xsi:type="dcterms:W3CDTF">2023-04-07T08:45:06Z</dcterms:created>
  <dcterms:modified xsi:type="dcterms:W3CDTF">2023-04-16T03:11:41Z</dcterms:modified>
</cp:coreProperties>
</file>