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8232" autoAdjust="0"/>
  </p:normalViewPr>
  <p:slideViewPr>
    <p:cSldViewPr snapToGrid="0">
      <p:cViewPr varScale="1">
        <p:scale>
          <a:sx n="50" d="100"/>
          <a:sy n="50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50.20409" units="1/cm"/>
          <inkml:channelProperty channel="Y" name="resolution" value="69.81818" units="1/cm"/>
          <inkml:channelProperty channel="T" name="resolution" value="1" units="1/dev"/>
        </inkml:channelProperties>
      </inkml:inkSource>
      <inkml:timestamp xml:id="ts0" timeString="2017-05-11T06:26:55.7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12773 7574 0,'-29'0'31,"0"0"16,0 0-47,-29 58 15,58-29-15,-29 57 16,0-57 0,0 29-16,-28 29 15,28-29-15,29-29 16,-29 28-16,0 1 15,0-29-15,29 29 16,-58 0-16,29 0 16,29-29-16,-29 28 15,29-28-15,0 0 16,-28 29-16,-1 0 16,0 57-16,-58-28 15,87-29 1,-29 0-16,0 28 15,29-57-15,-29 0 16,29 0 15,-29 0-15,29 0 0,0 0-1,0 0-15,-28 29 16,28-1-16,-29-28 15,29 0-15,0 0 0,0 0 16,0 0 0,0 0-1,-29 29 1,29-29-16,0 57 16,0-57-16,0 0 15,-29 29-15,29-29 16,0 0-1,0 0 1,0 29-16,0-30 16,0 30-16,0 0 15,0 0-15,0 0 16,0-29-16,0 0 16,0-1-16,0 30 15,0-29-15,0 29 31,0 0-31,0 0 16,0 57-16,0-86 0,0 0 0,29 29 16,-29-29-16,0 0 15,0 0-15,29-1 16,-29 1 0,0 0-16,29 29 15,-29 29-15,28 28 16,1-57-16,0 58 15,0-58-15,0 0 16,0-1-16,-29-28 16,29 29 15,-29-29-15,29 29-16,-29-29 15,0 57-15,29-86 16,0 87-16,-1-58 15,1 29-15,-29-29 16,0 29-16,0-30 16,29 1 15,0 0 16,-29 0-32,0 0-15,29 0 32,0 0-17,0 0 17,-29 0-17,29 0 79,-29 0-94,0-1 16,0 1-16,0 0 46,0 0-30,29 29-16,28 29 31,-57-58-31,0 0 16,0-1 0,0 1-16,0 0 15,29-29 1,0 58 171,-29-29-171,29 0-16,0 0 16,0 29-16,-29-29 15,29-29-15,-29 28 16,29 1 62,0 0-78,-29 0 31,0 0-31,28 29 16,-28-29-16,0 0 15,29 57-15,0-28 16,-29 58-16,29-1 16,0-28-16,-29 29 15,29-29-15,-29-1 16,58-28-16,-29 0 16,-29-29-16,0 0 15,0 0 1,0 0-16,29-1 31,-29 1 0,0 0 16,28 0-31,-28 0-16,0 0 15,29 0-15,-29 0 16,29 58-16,29 57 16,29 1-1,-58-88-15,28 88 16,1-87-16,29 0 16,-29-1-16,-29-28 15,-29 0 48,0 0-32,28 0-31,-28 0 31,29-29-31,-29 29 141,0 0-94,0 0 15,0 0-62,29-1 16,0-28-16,29 29 15,29-29-15,-1 58 16,1-58-16,29 0 16,-1 0-16,-28 0 15,57 0 1,-57 0-16,0 0 16,-29 0-16,28 0 15,-28 29-15,-29-29 16,0 0-16,0 0 78,28 0-62,1 0-1,-29 0-15,58 0 16,-29 0-16,115 0 15,-28 0-15,-30 0 16,30 0-16,28 0 16,0 0-16,1 0 15,-88 0-15,-28 0 16,58 0-16,-87 0 16,0 0-16,28 0 15,-28 0-15,0 0 16,0 0-1,58 0 1,-1 0-16,30 0 16,57 0-16,-86 0 15,86 0-15,-57 0 16,-29 0-16,-58 0 16,0 0-16,-1 0 31,1 0-16,29 0 1,-29 0-16,87 0 16,-30 0-16,30 0 15,28 58-15,30-58 16,-59 29-16,-28-29 16,29 0-16,28 0 15,-28 29-15,-30-29 16,-28 0-16,0 0 15,-29 0-15,29 29 16,-1-29-16,1 0 16,29 0-16,0 0 15,57 0-15,-57 0 16,-1 0-16,1 0 16,-58 0-16,0 0 15,0 0-15,0 0 31,29 0-31,-30 0 16,30 0 0,29 29-16,-58-29 15,0 0-15,29 0 16,-1 0-16,-28 28 16,29-28-16,-29 0 15,86 29-15,-57-29 16,58 0-16,-29 29 15,57-29-15,-57 29 16,86 0-16,29 29 16,-28-58-16,-30 0 15,-28 0-15,57 0 16,-86 0-16,0 0 16,28 0-16,-86 0 15,29 0-15,57 0 16,-57 0-1,29 0-15,0 0 0,-30 0 16,1 0-16,0 0 16,-29 0-16,0 0 31,0 0-31,0 0 16,28 0-16,30 0 15,86 0-15,-86 0 16,86 0-16,1 0 15,28 0-15,-86 0 16,-30 0-16,59 0 16,-87 0-16,-1 0 15,-28 0 1,0 0 0,0 0-1,29 0-15,-29 0 16,29-58-16,-1 0 15,30-28-15,-29-1 16,-29 29-16,0 0 16,0 29-16,-29-29 15,0 30-15,0-1 16,29 0 0,-29 0-16,0-29 15,0 0-15,0-29 16,0 1-16,0-59 15,0 59-15,0-30 16,0-29-16,0-28 16,0 57-16,0 1 15,0 57 1,0 0-16,0 29 16,0-58-16,0 1 15,0 28 1,0-87-16,-29 30 15,0-88-15,29 30 16,-58 86-16,58-57 16,0 28-16,0 29 15,-29-28-15,29 57 16,0 0-16,0-58 16,-29-28-16,29-30 15,0 1-15,-29 86 16,29-57-16,0-59 15,0 1-15,0-29 16,0 57-16,-29 1 16,29-30-16,0 146 15,-29-1-15,29-29 16,0 0 0,-28-57-16,-30 28 15,58-57-15,-29-30 16,0 146-16,29-117 15,-29 30 1,29 86 0,0 29-16,-29-29 15,29 29-15,0-29 16,-29-28-16,0-1 16,-28 29-16,57-57 15,-29 57-15,0 0 63,29 29-48,-58-29 1,29 29-16,0 0 16,0 0-16,0 1 15,1-1-15,-1 0 16,-29-29-1,0 0 1,-144-58-16,57 30 16,59 28-16,-1 0 15,-58-29-15,88 58 16,-1 1 0,-58-1-16,1 0 15,86 29-15,-58-29 16,0 0-16,-28 29 15,28-29-15,0 0 16,59 29-16,-1 0 16,-29-29-1,29 29-15,-29 0 16,-57-29-16,-59 29 16,1-58-16,-1 58 15,-28-28-15,58-1 16,57 29-16,58 0 15,29-29-15,-29 29 16,0 0-16,0 0 16,1 0-1,-59 0-15,0 0 16,-86 0-16,57 0 16,1 0-16,-1 0 15,-57 0-15,28 0 16,-28 0-16,57 0 15,-28 0-15,28 0 16,-28 0-16,57 0 16,0 0-16,-28 0 15,-30 0-15,30 0 16,-59 0-16,-28 0 16,29 0-16,-59 0 15,-57 0-15,0 0 16,0 0-16,1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50.20409" units="1/cm"/>
          <inkml:channelProperty channel="Y" name="resolution" value="69.81818" units="1/cm"/>
          <inkml:channelProperty channel="T" name="resolution" value="1" units="1/dev"/>
        </inkml:channelProperties>
      </inkml:inkSource>
      <inkml:timestamp xml:id="ts0" timeString="2017-05-11T06:26:56.0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14044 7227 0,'-29'0'31,"0"0"-15,0 0-1,-28 0-15,-30 0 16,29 0-16,29 0 16,0 0-16,0 0 62,-28 0-62,-1 0 16,29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50.20409" units="1/cm"/>
          <inkml:channelProperty channel="Y" name="resolution" value="69.81818" units="1/cm"/>
          <inkml:channelProperty channel="T" name="resolution" value="1" units="1/dev"/>
        </inkml:channelProperties>
      </inkml:inkSource>
      <inkml:timestamp xml:id="ts0" timeString="2017-05-11T06:26:56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13206 7227 0,'-29'0'140,"0"0"-46,0 0-16,0 0-62,-28 29-1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50.20409" units="1/cm"/>
          <inkml:channelProperty channel="Y" name="resolution" value="69.81818" units="1/cm"/>
          <inkml:channelProperty channel="T" name="resolution" value="1" units="1/dev"/>
        </inkml:channelProperties>
      </inkml:inkSource>
      <inkml:timestamp xml:id="ts0" timeString="2017-05-11T06:27:01.3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13350 17142 0,'-28'0'47,"-30"0"-32,29 0-15,-87 0 16,30 0-16,28 0 16,29 0-16,-29 0 15,0 0-15,1 0 16,-1 0-16,-29 0 16,0 0-1,30 0-15,-1 0 16,0 0-16,29 0 31,-29 0 16,29 0-47,-28 29 16,-1 0-16,29 0 15,0-29 1,0 29 46,0 0-46,0-29 0,0 29-1,1 0 16,28 0-15,0 0 0,0 28-1,0-28-15,0 0 16,-58 29-16,58 0 16,-29 57-16,29-86 15,0 0 1,0 0-1,0 0-15,0 0 32,0 0-17,0 0-15,29 0 32,0 0-17,0 0-15,28 28 16,-28-28-16,58 29 15,-87-29-15,29-29 16,0 29-16,0 0 16,0 0-16,-1 0 15,1-1-15,-29 1 16,29-29-16,0 29 16,0 0-1,0-29 1,0 29-16,0-29 15,0 29-15,-1 0 16,30-29-16,0 29 16,0 0-16,29 0 15,57 0-15,-115-29 16,58 28-16,-30-28 16,1 0-16,0 29 15,-29-29 1,0 0-16,29 29 15,-30-29-15,30 0 16,0 29-16,29-29 16,-29 29-16,-1-29 15,-28 0-15,29 0 16,-29 0 0,0 0-16,0 0 15,0 0-15,28 0 16,-28 0-16,0 0 15,29 0-15,-29 0 16,0 0-16,0 0 31,0 0-15,28-29 0,-28 29-1,0 0 16,29-29-15,-29 29 0,29-29-16,-29 29 15,-1-29 1,1 29-16,0-28 0,29-1 31,-29 29-31,0 0 16,29-29 15,-29 29-31,-29-29 16,28 0-1,1 0 1,0 0 0,0 0 15,0 29-31,0-29 15,-29 0-15,29 0 16,29-57-16,-30 57 16,1 0-16,0-29 15,-29 29 1,29 0 0,-29 0-16,0 1 15,0-1-15,0 0 16,0 0-1,0 0-15,0 0 16,0-29-16,0 0 16,-29 1-16,29-1 15,-29 29-15,0-29 16,1 29 0,-1-29-16,0 29 15,0 0 1,0 1 15,0 28-15,0 0-16,0 0 15,0-29-15,1 29 63,-1 0-48,0 0 1,0 0 0,0 0-16,0 0 31,0 0-31,0 0 47,0 0-32,0 0-15,1 0 16,-1 0 15,0 0-15,-29 29 0,29-29-1,0 0 1,0 0-16,0 28 15,0-28 1,1 0 31,-30 29-31,29-29-16,0 0 62,0 0-46,0 0-1,0 0 17,0 0-17,1 0 1,-1-29-1,-29 1 1,29 28-16,29-29 16,-29 0-16,0 0 15,-29 0 1,29 0 0,1 0-16,-1 0 46,0 0 95,0 0-110,0 0-15,0 1 0,0-1 30,0 29-30,29-29 15,-29 0-31,0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50.20409" units="1/cm"/>
          <inkml:channelProperty channel="Y" name="resolution" value="69.81818" units="1/cm"/>
          <inkml:channelProperty channel="T" name="resolution" value="1" units="1/dev"/>
        </inkml:channelProperties>
      </inkml:inkSource>
      <inkml:timestamp xml:id="ts0" timeString="2017-05-12T12:20:49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8904 0,'0'-29'31,"29"-29"-15,86 58-16,-28 0 16,28 0-16,59-29 15,86 0-15,29 29 0,0-58 16,58 58-16,28-28 16,-28-30-16,0 29 15,-58 29-15,-29-58 16,-29 58-16,-58 0 15,-57 0 1,-1-29 0,-28 29-16,-29 0 15,0 0-15,-29 0 16,28 0 0,-28 0-16,0 0 15,0 0-15,0 0 16,0 0-16,0 0 15,29 0-15,-1 0 16,1 0-16,58 0 16,-1 0-16,1 0 15,57 0-15,59 0 16,-1 0-16,29 0 16,-87 0-16,1 0 15,-59 0-15,30 0 0,-30 0 16,59 0-16,57 0 15,29 29-15,29-29 16,0 29-16,57-29 16,-28 58-16,-29-58 15,0 29 1,-29 0 0,-86-29-16,-59 57 0,30-57 15,-30 29-15,1-29 16,-29 29-16,-1 0 15,59 0-15,-30 0 16,30 0-16,57 29 16,-86-30-16,28-28 15,-28 29-15,-29-29 16,-1 29-16,-57-29 16,0 29-16,0-29 15,29 29-15,-1 0 16,-28-29-16,0 0 15,29 29-15,-29 0 32,0 0-17,29 0-15,-29 0 16,-1-29 0,1 28-1,29 30-15,-29-29 16,0 0-16,0 0 15,-29 0-15,29-29 0,0 29 16,-1 0 0,-28 0 77,0 0-77,-28 28-16,-1-28 16,0-29-16,-29 29 31,-115 58-31,28-58 16,58 0-16,-86-29 15,-58 58-15,0-58 16,-29 0-16,86 28 15,30-28-15,28 0 16,1 0-16,-30 0 16,58 0-16,-57 0 15,28 0-15,-28 0 16,28 0-16,-28 0 16,57 0-16,29 0 15,1 0-15,28 0 16,0 0-1,0 0-15,-29 0 32,-29 0-32,1 0 0,-30 0 15,58 0-15,-28 0 16,-1 0 0,0 0-16,58 0 15,-28 0-15,-1 0 16,0 0-16,0 0 15,29 0-15,-28 0 0,-59 0 0,0 0 16,30 0-16,-59 0 31,30 0-31,28 0 0,-29 0 0,30 0 16,28 0-16,0 0 31,-29 0-31,1 0 0,28 0 0,-29 0 16,0 0-16,-28 0 15,28 0-15,1 0 16,-1 0-16,29 0 16,-29 0-16,-28 0 15,28 0-15,0 0 32,30 0-32,-1 0 15,-29 0-15,29 0 16,-28 0-16,28 0 15,-87 0-15,59 0 16,-1 0-16,29 0 16,-29 0-16,59 0 15,-1 0-15,-29 0 0,29 0 16,0 0 0,-29 0-16,-28 0 15,28 0-15,-87 29 16,88 0-16,-30-29 15,-29 29-15,87-29 16,-86 29 0,86 0-16,0-29 0,-87 0 15,59 0 1,-30 0-16,0 0 16,-28 0-16,-1 0 15,29 0-15,30 0 16,-30 0-16,29 0 15,29 0-15,0 0 0,-28 0 16,-30 0 0,-29 0-16,-57 0 15,-1 0-15,59 0 16,-58 0-16,28 0 16,29 0-16,30 0 15,-30 0-15,29 0 16,1 0-16,-1 0 15,-57 0-15,28 0 16,-28 0-16,57 0 16,29 0-16,0 0 15,29 0-15,-28 0 78,28 0-78,0-29 16,0 29-16,0 0 31,0 0-15,0-29-16,0 29 16,0 0-16,1 0 15,-1-29 1,0 0-16,0 0 47,0 1-32,29-1 1,-29 0-16,0 29 16,0-29-16,29 0 15,-29 0 1,29 0-1,-29 0 1,29 0-16,0 0 31,0-28-31,0-1 16,0 0-16,0 0 16,0 29-16,0-29 15,0 29-15,0 1 16,0-1 15,0-29 0,0 29-31,0 0 16,0 0 0,0 0 202,29 0-218,0 0 16</inkml:trace>
  <inkml:trace contextRef="#ctx0" brushRef="#br0" timeOffset="3082.9869">13090 17085 0,'-28'0'78,"-30"0"-78,29 0 0,-29 0 0,-86 57 16,28-28-16,29 0 15,-28 0-15,57 0 16,0 0-16,0 0 15,29 0 1,1 0-16,28 0 16,-58 28-1,29-28-15,29 0 16,0 0 0,0 29-16,0-29 15,0 29-15,0-29 16,0-1-16,0 1 15,0 0 17,29 0-32,29 29 15,28 29-15,-28-29 16,0 28-16,-29-86 16,-29 29-16,29 0 15,-1-29 1,1 0-1,0 0-15,58 0 16,29 0-16,28 0 16,-57 29-16,57-29 15,-28 0-15,57 0 16,-57 0 0,28 0-16,-86 0 15,0 0 1,29 0-16,-59 0 0,1 0 15,29 0-15,0 0 32,0-29-32,-1 0 15,1 0-15,0 0 16,-29 0-16,0 29 16,0-28-1,0-1-15,0 0 16,-1 0 15,-28 0-15,29 0 15,0 29-15,-29-29-1,0-29-15,0 29 16,0 0-16,0 1 15,0-1-15,0 0 16,0-29 0,0 29-16,0 0 0,-58-29 15,-28 29-15,28 29 16,-29 0-16,29-29 16,1 29-1,-1 0-15,-29-28 16,-28-1-16,28 0 15,0 29-15,1-29 0,28 29 0,29 0 16,0-29 31,0 29 94,0 0-141,0 0 15,0 0 1,0 0-1,1 0 1,-1 0 0,0 0 46,0 0-15,-29-29-31,29 29-16,0-29 15,0 0 1,1 0 46,-1 29-15,0-29-47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56EE6-4789-47EC-B800-729B9CA42C91}" type="datetimeFigureOut">
              <a:rPr lang="en-US" smtClean="0"/>
              <a:t>12/05/2017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728F-1785-45DD-B725-7BABE848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chuẩn</a:t>
            </a:r>
            <a:r>
              <a:rPr lang="en-US" baseline="0" smtClean="0"/>
              <a:t> html, file này còn thiếu những thành phần nào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Các chuẩn đề seo (web chuẩn seo)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Công cụ để check website chuẩn seo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Html5, css3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Các thư viện hỗ trợ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Vòng</a:t>
            </a:r>
            <a:r>
              <a:rPr lang="en-US" baseline="0" smtClean="0"/>
              <a:t> lặp không có điều kiện, không dừng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Vòng</a:t>
            </a:r>
            <a:r>
              <a:rPr lang="en-US" baseline="0" smtClean="0"/>
              <a:t> lặp vô tận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Thử</a:t>
            </a:r>
            <a:r>
              <a:rPr lang="en-US" baseline="0" smtClean="0"/>
              <a:t> chạy code vòng lặp vô tận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Rõ</a:t>
            </a:r>
            <a:r>
              <a:rPr lang="en-US" baseline="0" smtClean="0"/>
              <a:t> hơn về code convention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Quy tắc làm trong project đồ án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Các naming convention, 3 case: pascal, camel, uppercase,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mtClean="0"/>
              <a:t>$this_is_variable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Bản</a:t>
            </a:r>
            <a:r>
              <a:rPr lang="en-US" baseline="0" smtClean="0"/>
              <a:t> chất supperglobal là các mảng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Tương</a:t>
            </a:r>
            <a:r>
              <a:rPr lang="en-US" baseline="0" smtClean="0"/>
              <a:t> tác giữa client – server, server – client, nói rõ về CRUD</a:t>
            </a:r>
            <a:endParaRPr lang="en-US" smtClean="0"/>
          </a:p>
          <a:p>
            <a:pPr marL="171450" indent="-171450">
              <a:buFontTx/>
              <a:buChar char="-"/>
            </a:pPr>
            <a:r>
              <a:rPr lang="en-US" smtClean="0"/>
              <a:t>Chi</a:t>
            </a:r>
            <a:r>
              <a:rPr lang="en-US" baseline="0" smtClean="0"/>
              <a:t> tiết về form, phân tích method, lấy ví dụ, ưu nhược điểm của post, get. Các ví dụ trong thực tế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Ví dụ chạy thử về post, get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Header, form data, string query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Action: trang đích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Làm</a:t>
            </a:r>
            <a:r>
              <a:rPr lang="en-US" baseline="0" smtClean="0"/>
              <a:t> bài tập ra giấy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728F-1785-45DD-B725-7BABE84843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B00-595B-4B93-BD84-E896EBC9BA76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EC3-F710-4266-9B12-C7BF9AEA48D4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8C81-1A9C-4568-BD2B-2E8FB9CEDF13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437E-C5E8-4EFD-947E-2A89B1F60177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B51-2CB3-4E3E-B435-A67E3C20D70C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A93-3AF0-4E19-8E3D-74AF42FE4DF5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CA1D-F5AD-4ACE-A8A7-A26F7A4BC4D9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68F5-C61C-4F95-B613-B864A603DFB1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F210-6C48-4EF5-B596-E000963C6E13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AA97-EF35-4F2C-9E40-AA33BD52C2D6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0AF9-A10F-4A33-8D22-4177925B5F7E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374-856D-4007-8572-425F58C527AD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2212-25FD-4D3A-9934-3BAB57BD4BE6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AB8-7756-4052-9A2A-6D1F4E06AE08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81B-633D-4274-8CC8-D45AEF36A24F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C77B-17C4-4BD1-A329-0465C0C64426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AA3A-CCA9-48AF-A5D1-0B37C6064CCD}" type="datetime1">
              <a:rPr lang="en-US" smtClean="0"/>
              <a:t>12/05/2017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6.emf"/><Relationship Id="rId3" Type="http://schemas.openxmlformats.org/officeDocument/2006/relationships/image" Target="../media/image41.png"/><Relationship Id="rId7" Type="http://schemas.openxmlformats.org/officeDocument/2006/relationships/image" Target="../media/image43.emf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smtClean="0"/>
              <a:t>PHP Language</a:t>
            </a:r>
            <a:endParaRPr lang="en-US" sz="8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The PHP echo Statement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80" y="1623196"/>
            <a:ext cx="7174485" cy="523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Data Types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28686" y="2235198"/>
            <a:ext cx="65024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String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Integer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Float </a:t>
            </a:r>
            <a:endParaRPr lang="en-US" sz="3600" b="1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smtClean="0"/>
              <a:t>Boolean</a:t>
            </a:r>
            <a:endParaRPr lang="en-US" sz="3600" b="1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Array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Object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NULL</a:t>
            </a:r>
          </a:p>
          <a:p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Data Types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28686" y="2235198"/>
            <a:ext cx="65024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String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Integer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Float </a:t>
            </a:r>
            <a:endParaRPr lang="en-US" sz="3600" b="1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smtClean="0"/>
              <a:t>Boolean</a:t>
            </a:r>
            <a:endParaRPr lang="en-US" sz="3600" b="1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Array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Object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NULL</a:t>
            </a:r>
          </a:p>
          <a:p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</a:t>
            </a:r>
            <a:r>
              <a:rPr lang="en-US" sz="6000" smtClean="0"/>
              <a:t>String		     PHP Integer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38" y="2414728"/>
            <a:ext cx="4829191" cy="379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03" y="2279074"/>
            <a:ext cx="4859767" cy="3131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 dirty="0"/>
              <a:t>PHP </a:t>
            </a:r>
            <a:r>
              <a:rPr lang="en-US" sz="6000" dirty="0" smtClean="0"/>
              <a:t>float		     PHP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7" y="1964999"/>
            <a:ext cx="4673941" cy="2496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08" y="2139536"/>
            <a:ext cx="7242748" cy="2147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</a:t>
            </a:r>
            <a:r>
              <a:rPr lang="en-US" sz="6000" smtClean="0"/>
              <a:t>object		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74" y="1506151"/>
            <a:ext cx="5553045" cy="53518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String </a:t>
            </a:r>
            <a:r>
              <a:rPr lang="en-US" sz="6000" smtClean="0"/>
              <a:t>Functions</a:t>
            </a:r>
            <a:br>
              <a:rPr lang="en-US" sz="6000" smtClean="0"/>
            </a:br>
            <a:r>
              <a:rPr lang="en-US"/>
              <a:t>Get The Length of a String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37" y="3158714"/>
            <a:ext cx="8448644" cy="15439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String </a:t>
            </a:r>
            <a:r>
              <a:rPr lang="en-US" sz="6000" smtClean="0"/>
              <a:t>Functions</a:t>
            </a:r>
            <a:br>
              <a:rPr lang="en-US" sz="6000" smtClean="0"/>
            </a:br>
            <a:r>
              <a:rPr lang="en-US"/>
              <a:t>Count The Number of Words in a String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25" y="2493257"/>
            <a:ext cx="11048736" cy="19771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String </a:t>
            </a:r>
            <a:r>
              <a:rPr lang="en-US" sz="6000" smtClean="0"/>
              <a:t>Functions</a:t>
            </a:r>
            <a:br>
              <a:rPr lang="en-US" sz="6000" smtClean="0"/>
            </a:br>
            <a:r>
              <a:rPr lang="en-US"/>
              <a:t>Replace Text Within a String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7" y="2492342"/>
            <a:ext cx="11612994" cy="11906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Constant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43" y="2681343"/>
            <a:ext cx="9164955" cy="19196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PHP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453910"/>
            <a:ext cx="6584982" cy="54040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Arithmetic Operators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" y="1890486"/>
            <a:ext cx="11745884" cy="3781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Assignment Operators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" y="1695999"/>
            <a:ext cx="12103948" cy="44846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Comparison Operators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47" y="1592133"/>
            <a:ext cx="9268038" cy="56788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Increment / Decrement Operators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14" y="2665761"/>
            <a:ext cx="10034018" cy="3270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Logical Operators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38" y="2166257"/>
            <a:ext cx="10618710" cy="41039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- The if Statement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207856"/>
            <a:ext cx="6551075" cy="38330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- The if...else Statement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61" y="2152541"/>
            <a:ext cx="7211581" cy="4213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- The if...elseif....else Statement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04" y="2475286"/>
            <a:ext cx="5340610" cy="40300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The PHP switch Statement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85" y="1593849"/>
            <a:ext cx="8946247" cy="5407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The PHP while Loop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160924"/>
            <a:ext cx="7001018" cy="3903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(Declaring) PHP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24" y="1905000"/>
            <a:ext cx="7252672" cy="34323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The PHP do...while Loop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54" y="2281342"/>
            <a:ext cx="7610618" cy="3592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The PHP for Loop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57" y="1890485"/>
            <a:ext cx="6781143" cy="228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57" y="4432848"/>
            <a:ext cx="6781143" cy="22508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Function Arguments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026675"/>
            <a:ext cx="8539532" cy="37536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Default Argument Value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638104"/>
            <a:ext cx="8205704" cy="4066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Functions - Returning values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67" y="2531971"/>
            <a:ext cx="7160675" cy="41228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s-ES" sz="6000"/>
              <a:t>PHP 5 Global Variables - Superglobals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2925" y="2714171"/>
            <a:ext cx="8641132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4800"/>
              <a:t>$GLOBALS</a:t>
            </a:r>
          </a:p>
          <a:p>
            <a:r>
              <a:rPr lang="en-US" sz="4800"/>
              <a:t>$_SERVER</a:t>
            </a:r>
          </a:p>
          <a:p>
            <a:r>
              <a:rPr lang="en-US" sz="4800"/>
              <a:t>$_REQUEST</a:t>
            </a:r>
          </a:p>
          <a:p>
            <a:r>
              <a:rPr lang="en-US" sz="4800"/>
              <a:t>$_POST</a:t>
            </a:r>
          </a:p>
          <a:p>
            <a:r>
              <a:rPr lang="en-US" sz="4800"/>
              <a:t>$_GET</a:t>
            </a:r>
          </a:p>
          <a:p>
            <a:r>
              <a:rPr lang="en-US" sz="4800"/>
              <a:t>$_FILES</a:t>
            </a:r>
          </a:p>
          <a:p>
            <a:r>
              <a:rPr lang="en-US" sz="4800" smtClean="0"/>
              <a:t>$_</a:t>
            </a:r>
            <a:r>
              <a:rPr lang="en-US" sz="4800"/>
              <a:t>COOKIE</a:t>
            </a:r>
          </a:p>
          <a:p>
            <a:r>
              <a:rPr lang="en-US" sz="4800"/>
              <a:t>$_SESSION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$GLOBALS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3" y="1890486"/>
            <a:ext cx="8860686" cy="45964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$_SERVER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63" y="1890486"/>
            <a:ext cx="5442123" cy="4735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4" y="1890485"/>
            <a:ext cx="4716447" cy="27250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$_REQUEST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01" y="1774371"/>
            <a:ext cx="8081328" cy="48106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$_POST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95" y="1738295"/>
            <a:ext cx="7840762" cy="4638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PHP Variables Scope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smtClean="0"/>
              <a:t>1. local</a:t>
            </a:r>
            <a:endParaRPr lang="en-US" sz="6000"/>
          </a:p>
          <a:p>
            <a:pPr marL="0" indent="0">
              <a:buNone/>
            </a:pPr>
            <a:r>
              <a:rPr lang="en-US" sz="6000" smtClean="0"/>
              <a:t>2. global</a:t>
            </a:r>
            <a:endParaRPr lang="en-US" sz="6000"/>
          </a:p>
          <a:p>
            <a:pPr marL="0" indent="0">
              <a:buNone/>
            </a:pPr>
            <a:r>
              <a:rPr lang="en-US" sz="6000" smtClean="0"/>
              <a:t>3. static</a:t>
            </a:r>
            <a:endParaRPr lang="en-US" sz="60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$_GET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37" y="2196085"/>
            <a:ext cx="9778137" cy="36531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PHP </a:t>
            </a:r>
            <a:r>
              <a:rPr lang="es-ES" sz="6000" smtClean="0"/>
              <a:t>Form </a:t>
            </a:r>
            <a:r>
              <a:rPr lang="es-ES" sz="6000"/>
              <a:t>Handling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90486"/>
            <a:ext cx="7837002" cy="45248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GET vs. POST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1890486"/>
            <a:ext cx="8882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$_GET is an array of variables passed to the current script via the URL parameters.</a:t>
            </a:r>
          </a:p>
          <a:p>
            <a:endParaRPr lang="en-US" sz="3600"/>
          </a:p>
          <a:p>
            <a:r>
              <a:rPr lang="en-US" sz="3600"/>
              <a:t>$_POST is an array of variables passed to the current script via the HTTP POST method.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/>
          </a:bodyPr>
          <a:lstStyle/>
          <a:p>
            <a:r>
              <a:rPr lang="es-ES" sz="6000"/>
              <a:t>GET vs. POST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1890486"/>
            <a:ext cx="8882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- Information </a:t>
            </a:r>
            <a:r>
              <a:rPr lang="en-US" sz="4000"/>
              <a:t>sent from a form with the GET method is visible to </a:t>
            </a:r>
            <a:r>
              <a:rPr lang="en-US" sz="4000" smtClean="0"/>
              <a:t>everyone</a:t>
            </a:r>
          </a:p>
          <a:p>
            <a:r>
              <a:rPr lang="en-US" sz="4000"/>
              <a:t>- Information sent from a form with the POST method is invisible to others (all names/values are embedded within the body of the HTTP request)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6322475" cy="1280890"/>
          </a:xfrm>
        </p:spPr>
        <p:txBody>
          <a:bodyPr>
            <a:normAutofit/>
          </a:bodyPr>
          <a:lstStyle/>
          <a:p>
            <a:r>
              <a:rPr lang="es-ES" sz="6000" smtClean="0"/>
              <a:t>Isset vs Empty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596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PHP - Display The Error Messages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23" y="2355629"/>
            <a:ext cx="4602819" cy="42638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265280" y="2643480"/>
              <a:ext cx="4858560" cy="3132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9440" y="2579760"/>
                <a:ext cx="4890240" cy="32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868640" y="2601720"/>
              <a:ext cx="1875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2800" y="2538360"/>
                <a:ext cx="219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691880" y="2601720"/>
              <a:ext cx="62640" cy="10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6040" y="2538360"/>
                <a:ext cx="943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265280" y="6108840"/>
              <a:ext cx="1175760" cy="655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9440" y="6045480"/>
                <a:ext cx="120744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4286160" y="3059640"/>
              <a:ext cx="4338000" cy="3497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6800" y="3050280"/>
                <a:ext cx="435672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42" y="214358"/>
            <a:ext cx="7743200" cy="66436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1. Global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96" y="1905000"/>
            <a:ext cx="10941138" cy="48671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2. LOCAL SCOPE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91" y="1622028"/>
            <a:ext cx="11412785" cy="50497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6000"/>
              <a:t>3. PHP The global Keyword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92" y="1574799"/>
            <a:ext cx="6381742" cy="50938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PHP The static Keyword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18976"/>
            <a:ext cx="6274152" cy="52390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 sz="6000"/>
              <a:t>The PHP echo Statement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" y="2374905"/>
            <a:ext cx="11806483" cy="29082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500</Words>
  <Application>Microsoft Office PowerPoint</Application>
  <PresentationFormat>Widescreen</PresentationFormat>
  <Paragraphs>148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Wingdings</vt:lpstr>
      <vt:lpstr>Wingdings 3</vt:lpstr>
      <vt:lpstr>Wisp</vt:lpstr>
      <vt:lpstr>PHP Language</vt:lpstr>
      <vt:lpstr>Basic PHP Syntax</vt:lpstr>
      <vt:lpstr>Creating (Declaring) PHP Variables</vt:lpstr>
      <vt:lpstr>PHP Variables Scope </vt:lpstr>
      <vt:lpstr>1. Global</vt:lpstr>
      <vt:lpstr>2. LOCAL SCOPE </vt:lpstr>
      <vt:lpstr>3. PHP The global Keyword</vt:lpstr>
      <vt:lpstr>PHP The static Keyword</vt:lpstr>
      <vt:lpstr>The PHP echo Statement</vt:lpstr>
      <vt:lpstr>The PHP echo Statement</vt:lpstr>
      <vt:lpstr>PHP Data Types</vt:lpstr>
      <vt:lpstr>PHP Data Types</vt:lpstr>
      <vt:lpstr>PHP String       PHP Integer</vt:lpstr>
      <vt:lpstr>PHP float       PHP Array</vt:lpstr>
      <vt:lpstr>PHP object  </vt:lpstr>
      <vt:lpstr>PHP String Functions Get The Length of a String </vt:lpstr>
      <vt:lpstr>PHP String Functions Count The Number of Words in a String  </vt:lpstr>
      <vt:lpstr>PHP String Functions Replace Text Within a String   </vt:lpstr>
      <vt:lpstr>PHP Constant</vt:lpstr>
      <vt:lpstr>PHP Arithmetic Operators</vt:lpstr>
      <vt:lpstr>PHP Assignment Operators</vt:lpstr>
      <vt:lpstr>PHP Comparison Operators</vt:lpstr>
      <vt:lpstr>PHP Increment / Decrement Operators</vt:lpstr>
      <vt:lpstr>PHP Logical Operators</vt:lpstr>
      <vt:lpstr>PHP - The if Statement</vt:lpstr>
      <vt:lpstr>PHP - The if...else Statement</vt:lpstr>
      <vt:lpstr>PHP - The if...elseif....else Statement</vt:lpstr>
      <vt:lpstr>The PHP switch Statement</vt:lpstr>
      <vt:lpstr>The PHP while Loop</vt:lpstr>
      <vt:lpstr>The PHP do...while Loop</vt:lpstr>
      <vt:lpstr>The PHP for Loop</vt:lpstr>
      <vt:lpstr>PHP Function Arguments</vt:lpstr>
      <vt:lpstr>PHP Default Argument Value</vt:lpstr>
      <vt:lpstr>PHP Functions - Returning values</vt:lpstr>
      <vt:lpstr>PHP 5 Global Variables - Superglobals</vt:lpstr>
      <vt:lpstr>PHP $GLOBALS</vt:lpstr>
      <vt:lpstr>PHP $_SERVER</vt:lpstr>
      <vt:lpstr>PHP $_REQUEST</vt:lpstr>
      <vt:lpstr>PHP $_POST</vt:lpstr>
      <vt:lpstr>PHP $_GET</vt:lpstr>
      <vt:lpstr>PHP Form Handling</vt:lpstr>
      <vt:lpstr>GET vs. POST</vt:lpstr>
      <vt:lpstr>GET vs. POST</vt:lpstr>
      <vt:lpstr>Isset vs Empty</vt:lpstr>
      <vt:lpstr>PHP - Display The Error Messages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Language</dc:title>
  <dc:creator>Windows User</dc:creator>
  <cp:lastModifiedBy>anhnguyen</cp:lastModifiedBy>
  <cp:revision>95</cp:revision>
  <dcterms:created xsi:type="dcterms:W3CDTF">2016-11-23T08:15:33Z</dcterms:created>
  <dcterms:modified xsi:type="dcterms:W3CDTF">2017-05-12T12:58:08Z</dcterms:modified>
</cp:coreProperties>
</file>