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0" r:id="rId3"/>
    <p:sldId id="259" r:id="rId4"/>
    <p:sldId id="274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33FF"/>
    <a:srgbClr val="FF99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5BBC4-8AB7-4CB1-B6E8-311B5629A43A}" type="datetimeFigureOut">
              <a:rPr lang="en-US" smtClean="0"/>
              <a:t>05/11/2017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1FB52-51E6-4A1B-90A8-EE32F9AE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873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77561-AB90-4847-9838-B7A53359A07B}" type="datetimeFigureOut">
              <a:rPr lang="en-US" smtClean="0"/>
              <a:t>05/11/2017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F498E-8BC1-4F58-B08E-9D2F16401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28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F498E-8BC1-4F58-B08E-9D2F164017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87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F498E-8BC1-4F58-B08E-9D2F164017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38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12E23D3-7206-43A0-9D33-8671E44DBDED}" type="datetime1">
              <a:rPr lang="en-US" smtClean="0"/>
              <a:t>05/11/2017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428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1B3F-AC87-4D2C-8C93-1B35284EF5DC}" type="datetime1">
              <a:rPr lang="en-US" smtClean="0"/>
              <a:t>05/11/2017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8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B4EB-9913-4F1E-A62A-E2301EE583FC}" type="datetime1">
              <a:rPr lang="en-US" smtClean="0"/>
              <a:t>05/11/2017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63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70" y="-4409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6A81-A1E4-49A8-84EB-8D7F92AB86AA}" type="datetime1">
              <a:rPr lang="en-US" smtClean="0"/>
              <a:t>05/11/2017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7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42B2-4453-4A6A-BC99-33C4CCDC82E4}" type="datetime1">
              <a:rPr lang="en-US" smtClean="0"/>
              <a:t>05/11/2017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680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C28D-93CD-4D27-A412-4D31EFC84169}" type="datetime1">
              <a:rPr lang="en-US" smtClean="0"/>
              <a:t>05/11/2017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1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6B0B-6D00-4AA7-A7A4-5E424283859C}" type="datetime1">
              <a:rPr lang="en-US" smtClean="0"/>
              <a:t>05/11/2017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9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4F73-1234-47A1-9D04-B6A63EC75086}" type="datetime1">
              <a:rPr lang="en-US" smtClean="0"/>
              <a:t>05/11/2017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6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90FD-151F-4CA1-BB36-935863317CA8}" type="datetime1">
              <a:rPr lang="en-US" smtClean="0"/>
              <a:t>05/11/2017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9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658D-60D5-4A87-9D52-50123E7FAE49}" type="datetime1">
              <a:rPr lang="en-US" smtClean="0"/>
              <a:t>05/11/2017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EB23-864D-47A7-890B-FA2774F0E13E}" type="datetime1">
              <a:rPr lang="en-US" smtClean="0"/>
              <a:t>05/11/2017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77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9352" y="1280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D93E124-1DC0-4FD3-BE4E-3542B1AC7C1C}" type="datetime1">
              <a:rPr lang="en-US" smtClean="0"/>
              <a:t>05/11/2017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ThS. Nguyễn Đình Ánh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95835" y="12801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15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06" y="27708"/>
            <a:ext cx="11647076" cy="1215375"/>
          </a:xfrm>
          <a:solidFill>
            <a:srgbClr val="FFFFFF"/>
          </a:solidFill>
        </p:spPr>
        <p:txBody>
          <a:bodyPr/>
          <a:lstStyle/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xd ứng dụng pm nguồn mở</a:t>
            </a:r>
            <a:endParaRPr lang="en-US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960" y="2183553"/>
            <a:ext cx="9919715" cy="2349946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sz="65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Môn học:</a:t>
            </a:r>
            <a:r>
              <a:rPr lang="en-US" sz="6500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 Xây dựng ứng dụng mã nguồn mở</a:t>
            </a:r>
          </a:p>
          <a:p>
            <a:pPr marL="0" indent="0" algn="ctr">
              <a:buNone/>
            </a:pPr>
            <a:r>
              <a:rPr lang="en-US" sz="6500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Ngôn ngữ PHP – 3 tín chỉ</a:t>
            </a:r>
          </a:p>
          <a:p>
            <a:pPr marL="0" indent="0" algn="ctr">
              <a:buNone/>
            </a:pPr>
            <a:r>
              <a:rPr lang="en-US" sz="6500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Lý thuyết: 30 tiết (10 buổi)</a:t>
            </a:r>
          </a:p>
          <a:p>
            <a:pPr marL="0" indent="0" algn="ctr">
              <a:buNone/>
            </a:pPr>
            <a:r>
              <a:rPr lang="en-US" sz="6500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Thực hành: 30 tiết (6 buổi)</a:t>
            </a:r>
          </a:p>
          <a:p>
            <a:pPr marL="0" indent="0">
              <a:buNone/>
            </a:pPr>
            <a:endParaRPr lang="en-US" sz="3600" b="1">
              <a:latin typeface="Times New Roman" panose="02020603050405020304" pitchFamily="18" charset="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7645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cụ lập trình</a:t>
            </a:r>
            <a:endParaRPr lang="en-US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39" y="1455519"/>
            <a:ext cx="11346078" cy="5108910"/>
          </a:xfrm>
        </p:spPr>
        <p:txBody>
          <a:bodyPr>
            <a:normAutofit/>
          </a:bodyPr>
          <a:lstStyle/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2. Công </a:t>
            </a:r>
            <a:r>
              <a:rPr lang="en-US" sz="3600" b="1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cụ lập </a:t>
            </a: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trình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3200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2.3. Tải xdebug.dll và cấu hình trong trong môi trường chạy php (php.ini)</a:t>
            </a:r>
            <a:endParaRPr lang="en-US" sz="3200">
              <a:latin typeface="Times New Roman" panose="02020603050405020304" pitchFamily="18" charset="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646" y="2736012"/>
            <a:ext cx="5713168" cy="406142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3229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cụ lập trình</a:t>
            </a:r>
            <a:endParaRPr lang="en-US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39" y="1455519"/>
            <a:ext cx="11346078" cy="5108910"/>
          </a:xfrm>
        </p:spPr>
        <p:txBody>
          <a:bodyPr>
            <a:normAutofit/>
          </a:bodyPr>
          <a:lstStyle/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2. Công </a:t>
            </a:r>
            <a:r>
              <a:rPr lang="en-US" sz="3600" b="1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cụ lập </a:t>
            </a: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trình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3200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2.3. Tải xdebug.dll và cấu hình trong trong môi trường chạy php (php.ini)</a:t>
            </a:r>
            <a:endParaRPr lang="en-US" sz="3200">
              <a:latin typeface="Times New Roman" panose="02020603050405020304" pitchFamily="18" charset="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845" y="2610152"/>
            <a:ext cx="5960969" cy="409727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2597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cụ lập trình</a:t>
            </a:r>
            <a:endParaRPr lang="en-US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39" y="1455519"/>
            <a:ext cx="11346078" cy="5108910"/>
          </a:xfrm>
        </p:spPr>
        <p:txBody>
          <a:bodyPr>
            <a:normAutofit/>
          </a:bodyPr>
          <a:lstStyle/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2. Công </a:t>
            </a:r>
            <a:r>
              <a:rPr lang="en-US" sz="3600" b="1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cụ lập </a:t>
            </a: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trình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3200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2.3. Tải xdebug.dll và cấu hình trong trong môi trường chạy php (php.ini)</a:t>
            </a:r>
            <a:endParaRPr lang="en-US" sz="3200">
              <a:latin typeface="Times New Roman" panose="02020603050405020304" pitchFamily="18" charset="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157" y="3505217"/>
            <a:ext cx="7793614" cy="259787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001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cụ lập trình</a:t>
            </a:r>
            <a:endParaRPr lang="en-US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39" y="1455519"/>
            <a:ext cx="11346078" cy="5108910"/>
          </a:xfrm>
        </p:spPr>
        <p:txBody>
          <a:bodyPr>
            <a:normAutofit/>
          </a:bodyPr>
          <a:lstStyle/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2. Công </a:t>
            </a:r>
            <a:r>
              <a:rPr lang="en-US" sz="3600" b="1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cụ lập </a:t>
            </a: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trình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3200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2.3. Tải xdebug.dll và cấu hình trong trong môi trường chạy php (php.ini)</a:t>
            </a:r>
            <a:endParaRPr lang="en-US" sz="3200">
              <a:latin typeface="Times New Roman" panose="02020603050405020304" pitchFamily="18" charset="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992" y="3237712"/>
            <a:ext cx="8496653" cy="298233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9949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cụ lập trình</a:t>
            </a:r>
            <a:endParaRPr lang="en-US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39" y="1455519"/>
            <a:ext cx="11346078" cy="5108910"/>
          </a:xfrm>
        </p:spPr>
        <p:txBody>
          <a:bodyPr>
            <a:normAutofit/>
          </a:bodyPr>
          <a:lstStyle/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2. Công </a:t>
            </a:r>
            <a:r>
              <a:rPr lang="en-US" sz="3600" b="1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cụ lập </a:t>
            </a: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trình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3200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2.3. Tải xdebug.dll và cấu hình trong trong môi trường chạy php (php.ini)</a:t>
            </a:r>
            <a:endParaRPr lang="en-US" sz="3200">
              <a:latin typeface="Times New Roman" panose="02020603050405020304" pitchFamily="18" charset="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403" y="3175378"/>
            <a:ext cx="7640969" cy="340168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2552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cụ lập trình</a:t>
            </a:r>
            <a:endParaRPr lang="en-US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39" y="1455519"/>
            <a:ext cx="11346078" cy="5108910"/>
          </a:xfrm>
        </p:spPr>
        <p:txBody>
          <a:bodyPr>
            <a:normAutofit/>
          </a:bodyPr>
          <a:lstStyle/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2. Công </a:t>
            </a:r>
            <a:r>
              <a:rPr lang="en-US" sz="3600" b="1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cụ lập </a:t>
            </a: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trình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3200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2.3. Tải xdebug.dll và cấu hình trong trong môi trường chạy php (php.ini)</a:t>
            </a:r>
            <a:endParaRPr lang="en-US" sz="3200">
              <a:latin typeface="Times New Roman" panose="02020603050405020304" pitchFamily="18" charset="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983" y="2803299"/>
            <a:ext cx="8044857" cy="376112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6682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cụ lập trình</a:t>
            </a:r>
            <a:endParaRPr lang="en-US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39" y="1455519"/>
            <a:ext cx="11346078" cy="5108910"/>
          </a:xfrm>
        </p:spPr>
        <p:txBody>
          <a:bodyPr>
            <a:normAutofit/>
          </a:bodyPr>
          <a:lstStyle/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2. Công </a:t>
            </a:r>
            <a:r>
              <a:rPr lang="en-US" sz="3600" b="1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cụ lập </a:t>
            </a: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trình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3200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2.3. Tải xdebug.dll và cấu hình trong trong môi trường chạy php (php.ini) 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3200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32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Thêm vào cuối file php.ini</a:t>
            </a:r>
            <a:endParaRPr lang="en-US" sz="3200" b="1">
              <a:latin typeface="Times New Roman" panose="02020603050405020304" pitchFamily="18" charset="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58" y="3673087"/>
            <a:ext cx="11457839" cy="1696355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142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môn học</a:t>
            </a:r>
            <a:endParaRPr lang="en-US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39" y="1455519"/>
            <a:ext cx="11346078" cy="510891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3600" b="1" err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Giới</a:t>
            </a: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3600" b="1" err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thiệu</a:t>
            </a: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3600" b="1" err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môn</a:t>
            </a: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3600" b="1" err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học</a:t>
            </a:r>
            <a:endParaRPr lang="en-US" sz="3600" b="1" smtClean="0">
              <a:latin typeface="Times New Roman" panose="02020603050405020304" pitchFamily="18" charset="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3600" b="1" err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Tổng</a:t>
            </a: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3600" b="1" err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quan</a:t>
            </a: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3600" b="1" err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về</a:t>
            </a: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3600" b="1" err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ngôn</a:t>
            </a: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3600" b="1" err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ngữ</a:t>
            </a: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3600" b="1" err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php</a:t>
            </a:r>
            <a:endParaRPr lang="en-US" sz="3600" b="1" smtClean="0">
              <a:latin typeface="Times New Roman" panose="02020603050405020304" pitchFamily="18" charset="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Php </a:t>
            </a:r>
            <a:r>
              <a:rPr lang="en-US" sz="3600" b="1" err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cơ</a:t>
            </a: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3600" b="1" err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bản</a:t>
            </a:r>
            <a:endParaRPr lang="en-US" sz="3600" b="1" smtClean="0">
              <a:latin typeface="Times New Roman" panose="02020603050405020304" pitchFamily="18" charset="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3600" b="1" err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Php</a:t>
            </a: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3600" b="1" err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nâng</a:t>
            </a: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3600" b="1" err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cao</a:t>
            </a:r>
            <a:endParaRPr lang="en-US" sz="3600" b="1" smtClean="0">
              <a:latin typeface="Times New Roman" panose="02020603050405020304" pitchFamily="18" charset="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Tổng quan php framework: Laravel, </a:t>
            </a:r>
            <a:r>
              <a:rPr lang="en-US" sz="3600" b="1" err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Phalcon</a:t>
            </a: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, </a:t>
            </a:r>
            <a:r>
              <a:rPr lang="en-US" sz="3600" b="1" err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Symfony</a:t>
            </a: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, YII, </a:t>
            </a:r>
            <a:r>
              <a:rPr lang="en-US" sz="3600" b="1" err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CodeIgniter</a:t>
            </a: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, Zen, </a:t>
            </a:r>
            <a:r>
              <a:rPr lang="en-US" sz="3600" b="1" err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Cakephp</a:t>
            </a: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, Slim</a:t>
            </a:r>
          </a:p>
          <a:p>
            <a:pPr marL="457200" indent="-457200">
              <a:buAutoNum type="arabicPeriod"/>
            </a:pPr>
            <a:r>
              <a:rPr lang="en-US" sz="3600" b="1" err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Báo</a:t>
            </a: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3600" b="1" err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cáo</a:t>
            </a: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 đồ án buổi 9, 10.</a:t>
            </a:r>
          </a:p>
          <a:p>
            <a:pPr marL="457200" indent="-457200">
              <a:buAutoNum type="arabicPeriod"/>
            </a:pPr>
            <a:endParaRPr lang="en-US" sz="3600" b="1" smtClean="0">
              <a:latin typeface="Times New Roman" panose="02020603050405020304" pitchFamily="18" charset="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3600" b="1">
              <a:latin typeface="Times New Roman" panose="02020603050405020304" pitchFamily="18" charset="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6475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960" y="2183553"/>
            <a:ext cx="9919715" cy="23499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Giảng viên: </a:t>
            </a:r>
            <a:r>
              <a:rPr lang="en-US" sz="3600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ThS. Nguyễn Đình Ánh</a:t>
            </a:r>
          </a:p>
          <a:p>
            <a:pPr marL="0" indent="0" algn="ctr">
              <a:buNone/>
            </a:pP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Email: </a:t>
            </a:r>
            <a:r>
              <a:rPr lang="en-US" sz="3600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nd.anh@hutech.edu.vn</a:t>
            </a:r>
          </a:p>
          <a:p>
            <a:pPr marL="0" indent="0">
              <a:buNone/>
            </a:pPr>
            <a:endParaRPr lang="en-US" sz="3600" b="1">
              <a:latin typeface="Times New Roman" panose="02020603050405020304" pitchFamily="18" charset="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7906" y="27708"/>
            <a:ext cx="11647076" cy="1215375"/>
          </a:xfrm>
          <a:solidFill>
            <a:srgbClr val="FFFFFF"/>
          </a:solidFill>
        </p:spPr>
        <p:txBody>
          <a:bodyPr/>
          <a:lstStyle/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xd ứng dụng pm nguồn mở</a:t>
            </a:r>
            <a:endParaRPr lang="en-US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8020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70" y="73890"/>
            <a:ext cx="9720072" cy="1163783"/>
          </a:xfrm>
          <a:solidFill>
            <a:srgbClr val="FFFFFF"/>
          </a:solidFill>
        </p:spPr>
        <p:txBody>
          <a:bodyPr/>
          <a:lstStyle/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 giá môn học</a:t>
            </a:r>
            <a:endParaRPr lang="en-US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39" y="1455519"/>
            <a:ext cx="11346078" cy="5108910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sz="3600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Nghỉ học &gt; 3 buổi: </a:t>
            </a: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Không chấm điểm đồ án</a:t>
            </a:r>
          </a:p>
          <a:p>
            <a:pPr marL="457200" indent="-457200">
              <a:buAutoNum type="arabicPeriod"/>
            </a:pPr>
            <a:r>
              <a:rPr lang="en-US" sz="3600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Điểm danh trên lớp: </a:t>
            </a: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3 điểm</a:t>
            </a:r>
          </a:p>
          <a:p>
            <a:pPr marL="457200" indent="-457200">
              <a:buAutoNum type="arabicPeriod"/>
            </a:pPr>
            <a:r>
              <a:rPr lang="en-US" sz="3600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Thuyết trình: (+2 điểm tối đa)</a:t>
            </a:r>
          </a:p>
          <a:p>
            <a:pPr marL="457200" indent="-457200">
              <a:buAutoNum type="arabicPeriod"/>
            </a:pPr>
            <a:r>
              <a:rPr lang="en-US" sz="3600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Thảo luận: (+1 điểm tối đa)</a:t>
            </a:r>
          </a:p>
          <a:p>
            <a:pPr marL="457200" indent="-457200">
              <a:buAutoNum type="arabicPeriod"/>
            </a:pPr>
            <a:r>
              <a:rPr lang="en-US" sz="3600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Đồ án môn học: </a:t>
            </a: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7 điểm</a:t>
            </a:r>
          </a:p>
          <a:p>
            <a:pPr marL="630936" lvl="1" indent="-457200">
              <a:buFontTx/>
              <a:buChar char="-"/>
            </a:pPr>
            <a:r>
              <a:rPr lang="en-US" sz="3200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Sỉ số lớp: </a:t>
            </a:r>
            <a:r>
              <a:rPr lang="en-US" sz="32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55 SV</a:t>
            </a:r>
          </a:p>
          <a:p>
            <a:pPr marL="630936" lvl="1" indent="-457200">
              <a:buFontTx/>
              <a:buChar char="-"/>
            </a:pPr>
            <a:r>
              <a:rPr lang="en-US" sz="3200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Số nhóm: </a:t>
            </a:r>
            <a:r>
              <a:rPr lang="en-US" sz="32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18 nhóm – 3 SV/nhóm</a:t>
            </a:r>
          </a:p>
          <a:p>
            <a:pPr marL="630936" lvl="1" indent="-457200">
              <a:buFontTx/>
              <a:buChar char="-"/>
            </a:pPr>
            <a:r>
              <a:rPr lang="en-US" sz="3200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Nhóm </a:t>
            </a:r>
            <a:r>
              <a:rPr lang="en-US" sz="32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1 – 9: Báo cáo buổi 9</a:t>
            </a:r>
          </a:p>
          <a:p>
            <a:pPr marL="630936" lvl="1" indent="-457200">
              <a:buFontTx/>
              <a:buChar char="-"/>
            </a:pPr>
            <a:r>
              <a:rPr lang="en-US" sz="3200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Nhóm </a:t>
            </a:r>
            <a:r>
              <a:rPr lang="en-US" sz="32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10 – 18: Báo cáo buổi 10</a:t>
            </a:r>
          </a:p>
          <a:p>
            <a:pPr marL="630936" lvl="1" indent="-457200">
              <a:buFontTx/>
              <a:buChar char="-"/>
            </a:pPr>
            <a:endParaRPr lang="en-US" sz="3200" smtClean="0">
              <a:latin typeface="Times New Roman" panose="02020603050405020304" pitchFamily="18" charset="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  <a:p>
            <a:pPr marL="630936" lvl="1" indent="-457200">
              <a:buFontTx/>
              <a:buChar char="-"/>
            </a:pPr>
            <a:endParaRPr lang="en-US" sz="3200" smtClean="0">
              <a:latin typeface="Times New Roman" panose="02020603050405020304" pitchFamily="18" charset="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3600" b="1" smtClean="0">
              <a:latin typeface="Times New Roman" panose="02020603050405020304" pitchFamily="18" charset="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3600" b="1">
              <a:latin typeface="Times New Roman" panose="02020603050405020304" pitchFamily="18" charset="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297" y="2153739"/>
            <a:ext cx="1925412" cy="1333526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297" y="3944675"/>
            <a:ext cx="1925412" cy="1345288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7948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môn học</a:t>
            </a:r>
            <a:endParaRPr lang="en-US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48791" y="1359827"/>
            <a:ext cx="11813330" cy="5108910"/>
          </a:xfrm>
        </p:spPr>
        <p:txBody>
          <a:bodyPr numCol="2">
            <a:normAutofit fontScale="55000" lnSpcReduction="20000"/>
          </a:bodyPr>
          <a:lstStyle/>
          <a:p>
            <a:pPr marL="0" indent="0">
              <a:buNone/>
            </a:pPr>
            <a:r>
              <a:rPr lang="vi-VN" sz="360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vi-VN" sz="3600" b="1" u="sng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XÂY </a:t>
            </a:r>
            <a:r>
              <a:rPr lang="vi-VN" sz="3600" b="1" u="sng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DỰNG TRANG QUẢN TRỊ </a:t>
            </a:r>
            <a:endParaRPr lang="en-US" sz="3600" b="1" u="sng">
              <a:latin typeface="Times New Roman" panose="02020603050405020304" pitchFamily="18" charset="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sz="3600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- </a:t>
            </a:r>
            <a:r>
              <a:rPr lang="vi-VN" sz="360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Trang xử lý đăng nhập, đăng xuất</a:t>
            </a:r>
          </a:p>
          <a:p>
            <a:pPr marL="0" indent="0">
              <a:buNone/>
            </a:pPr>
            <a:r>
              <a:rPr lang="vi-VN" sz="360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- Trang quản trị</a:t>
            </a:r>
          </a:p>
          <a:p>
            <a:pPr marL="0" indent="0">
              <a:buNone/>
            </a:pPr>
            <a:r>
              <a:rPr lang="vi-VN" sz="360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- Xử lý các trang quản lý danh mục</a:t>
            </a:r>
          </a:p>
          <a:p>
            <a:pPr marL="0" indent="0">
              <a:buNone/>
            </a:pPr>
            <a:r>
              <a:rPr lang="vi-VN" sz="360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- Xử lý các trang quản lý khách hàng</a:t>
            </a:r>
          </a:p>
          <a:p>
            <a:pPr marL="0" indent="0">
              <a:buNone/>
            </a:pPr>
            <a:r>
              <a:rPr lang="vi-VN" sz="360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- Xử lý các trang quản trị đơn hàng</a:t>
            </a:r>
          </a:p>
          <a:p>
            <a:pPr marL="0" indent="0">
              <a:buNone/>
            </a:pPr>
            <a:r>
              <a:rPr lang="vi-VN" sz="360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- Xử lý thống kê (Sản phẩm, khách hàng, đơn hàng,..)</a:t>
            </a:r>
          </a:p>
          <a:p>
            <a:pPr marL="0" indent="0">
              <a:buNone/>
            </a:pPr>
            <a:r>
              <a:rPr lang="vi-VN" sz="360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- Xử lý các trang quản lý bình luận, đánh giá,</a:t>
            </a:r>
          </a:p>
          <a:p>
            <a:pPr marL="0" indent="0">
              <a:buNone/>
            </a:pPr>
            <a:r>
              <a:rPr lang="vi-VN" sz="360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vi-VN" sz="360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 	</a:t>
            </a:r>
            <a:endParaRPr lang="en-US" sz="3600" smtClean="0">
              <a:latin typeface="Times New Roman" panose="02020603050405020304" pitchFamily="18" charset="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>
              <a:latin typeface="Times New Roman" panose="02020603050405020304" pitchFamily="18" charset="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+ Xây dựng một chức năng trên project của nhóm</a:t>
            </a:r>
          </a:p>
          <a:p>
            <a:pPr marL="0" indent="0">
              <a:buNone/>
            </a:pPr>
            <a:endParaRPr lang="en-US" sz="3600" u="sng" smtClean="0">
              <a:latin typeface="Times New Roman" panose="02020603050405020304" pitchFamily="18" charset="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sz="3600" b="1" u="sng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XÂY </a:t>
            </a:r>
            <a:r>
              <a:rPr lang="vi-VN" sz="3600" b="1" u="sng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DỰNG TRANG NGƯỜI DÙNG </a:t>
            </a:r>
            <a:endParaRPr lang="en-US" sz="3600" b="1" u="sng">
              <a:latin typeface="Times New Roman" panose="02020603050405020304" pitchFamily="18" charset="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sz="3600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- </a:t>
            </a:r>
            <a:r>
              <a:rPr lang="vi-VN" sz="360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Xây dựng trang chủ</a:t>
            </a:r>
          </a:p>
          <a:p>
            <a:pPr marL="0" indent="0">
              <a:buNone/>
            </a:pPr>
            <a:r>
              <a:rPr lang="vi-VN" sz="360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- Xây dựng trang đăng ký, đăng nhập thành viên</a:t>
            </a:r>
          </a:p>
          <a:p>
            <a:pPr marL="0" indent="0">
              <a:buNone/>
            </a:pPr>
            <a:r>
              <a:rPr lang="vi-VN" sz="360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- Xây dựng và xử lý menu người dùng</a:t>
            </a:r>
          </a:p>
          <a:p>
            <a:pPr marL="0" indent="0">
              <a:buNone/>
            </a:pPr>
            <a:r>
              <a:rPr lang="vi-VN" sz="360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- Xây dựng trang trình bày nội dung, sản phẩm</a:t>
            </a:r>
          </a:p>
          <a:p>
            <a:pPr marL="0" indent="0">
              <a:buNone/>
            </a:pPr>
            <a:r>
              <a:rPr lang="vi-VN" sz="360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- Xử lý các chức năng bình luận, đánh giá,…</a:t>
            </a:r>
          </a:p>
          <a:p>
            <a:pPr marL="0" indent="0">
              <a:buNone/>
            </a:pPr>
            <a:r>
              <a:rPr lang="vi-VN" sz="360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- Xây dựng trang giỏ hàng</a:t>
            </a:r>
          </a:p>
          <a:p>
            <a:pPr marL="0" indent="0">
              <a:buNone/>
            </a:pPr>
            <a:r>
              <a:rPr lang="vi-VN" sz="360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- Xử lý thanh toán và mua hàng,…</a:t>
            </a:r>
          </a:p>
          <a:p>
            <a:pPr marL="0" indent="0">
              <a:buNone/>
            </a:pPr>
            <a:r>
              <a:rPr lang="vi-VN" sz="360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- Giả lập các thanh toán trực tuyến</a:t>
            </a:r>
          </a:p>
          <a:p>
            <a:pPr marL="0" indent="0">
              <a:buNone/>
            </a:pPr>
            <a:r>
              <a:rPr lang="vi-VN" sz="360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- Nhúng mạng xã hội, Google Map, Google plus, Facebook,..</a:t>
            </a:r>
          </a:p>
          <a:p>
            <a:pPr marL="0" indent="0">
              <a:buNone/>
            </a:pPr>
            <a:r>
              <a:rPr lang="vi-VN" sz="3600" b="1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3600" b="1">
              <a:latin typeface="Times New Roman" panose="02020603050405020304" pitchFamily="18" charset="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6631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  <a:endParaRPr lang="en-US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39" y="1455519"/>
            <a:ext cx="11346078" cy="510891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3600" b="1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https://www.w3schools.com/php</a:t>
            </a: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/</a:t>
            </a:r>
          </a:p>
          <a:p>
            <a:pPr marL="457200" indent="-457200">
              <a:buAutoNum type="arabicPeriod"/>
            </a:pP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Bài Lab PHP</a:t>
            </a:r>
          </a:p>
          <a:p>
            <a:pPr marL="457200" indent="-457200">
              <a:buAutoNum type="arabicPeriod"/>
            </a:pP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Beginning PHP &amp; MySQL to Professional, 4</a:t>
            </a:r>
            <a:r>
              <a:rPr lang="en-US" sz="3600" b="1" baseline="30000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th</a:t>
            </a: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 edition</a:t>
            </a:r>
          </a:p>
          <a:p>
            <a:pPr marL="0" indent="0">
              <a:buNone/>
            </a:pP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 Chép thư mục /Tai_Lieu_Tham_Khao_PHP</a:t>
            </a:r>
            <a:endParaRPr lang="en-US" sz="3600" b="1">
              <a:latin typeface="Times New Roman" panose="02020603050405020304" pitchFamily="18" charset="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7134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cụ lập trình</a:t>
            </a:r>
            <a:endParaRPr lang="en-US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39" y="1455519"/>
            <a:ext cx="11346078" cy="5108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1. Môi trường chạy ứng dụng: Xampp - </a:t>
            </a:r>
            <a:r>
              <a:rPr lang="en-US" sz="3600" u="sng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https</a:t>
            </a:r>
            <a:r>
              <a:rPr lang="en-US" sz="3600" u="sng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://</a:t>
            </a:r>
            <a:r>
              <a:rPr lang="en-US" sz="3600" u="sng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www.apachefriends.org/download.html</a:t>
            </a:r>
          </a:p>
          <a:p>
            <a:pPr marL="630936" lvl="1" indent="-457200">
              <a:buFontTx/>
              <a:buChar char="-"/>
            </a:pPr>
            <a:r>
              <a:rPr lang="en-US" sz="3200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Cài đặt PHP</a:t>
            </a:r>
          </a:p>
          <a:p>
            <a:pPr marL="630936" lvl="1" indent="-457200">
              <a:buFontTx/>
              <a:buChar char="-"/>
            </a:pPr>
            <a:r>
              <a:rPr lang="en-US" sz="3200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Cài đặt MySql</a:t>
            </a:r>
            <a:endParaRPr lang="en-US" sz="3200">
              <a:latin typeface="Times New Roman" panose="02020603050405020304" pitchFamily="18" charset="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2. Công </a:t>
            </a:r>
            <a:r>
              <a:rPr lang="en-US" sz="3600" b="1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cụ lập trình: </a:t>
            </a:r>
            <a:r>
              <a:rPr lang="en-US" sz="3600" u="sng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https://code.visualstudio.com/</a:t>
            </a:r>
          </a:p>
          <a:p>
            <a:pPr marL="630936" lvl="1" indent="-457200">
              <a:buSzPct val="100000"/>
              <a:buFontTx/>
              <a:buChar char="-"/>
            </a:pPr>
            <a:r>
              <a:rPr lang="en-US" sz="320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Visual studio </a:t>
            </a:r>
            <a:r>
              <a:rPr lang="en-US" sz="3200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code</a:t>
            </a:r>
            <a:endParaRPr lang="en-US" sz="3200">
              <a:latin typeface="Times New Roman" panose="02020603050405020304" pitchFamily="18" charset="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  <a:p>
            <a:pPr marL="630936" lvl="1" indent="-457200">
              <a:buSzPct val="100000"/>
              <a:buFontTx/>
              <a:buChar char="-"/>
            </a:pPr>
            <a:r>
              <a:rPr lang="en-US" sz="320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Tích hợp extension xdebug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7066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cụ lập trình</a:t>
            </a:r>
            <a:endParaRPr lang="en-US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39" y="1455519"/>
            <a:ext cx="11346078" cy="5108910"/>
          </a:xfrm>
        </p:spPr>
        <p:txBody>
          <a:bodyPr>
            <a:normAutofit/>
          </a:bodyPr>
          <a:lstStyle/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2. Công </a:t>
            </a:r>
            <a:r>
              <a:rPr lang="en-US" sz="3600" b="1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cụ lập </a:t>
            </a: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trình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3200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2.1. Cài đặt Visual studio code</a:t>
            </a:r>
            <a:endParaRPr lang="en-US" sz="3200">
              <a:latin typeface="Times New Roman" panose="02020603050405020304" pitchFamily="18" charset="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655" y="2697790"/>
            <a:ext cx="6066982" cy="360783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8993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cụ lập trình</a:t>
            </a:r>
            <a:endParaRPr lang="en-US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39" y="1455519"/>
            <a:ext cx="11346078" cy="5108910"/>
          </a:xfrm>
        </p:spPr>
        <p:txBody>
          <a:bodyPr>
            <a:normAutofit/>
          </a:bodyPr>
          <a:lstStyle/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2. Công </a:t>
            </a:r>
            <a:r>
              <a:rPr lang="en-US" sz="3600" b="1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cụ lập </a:t>
            </a: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trình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3200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2.2. Cài đặt xdebug extension trong visual studio code</a:t>
            </a:r>
            <a:endParaRPr lang="en-US" sz="3200">
              <a:latin typeface="Times New Roman" panose="02020603050405020304" pitchFamily="18" charset="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080" y="2796658"/>
            <a:ext cx="7914098" cy="349781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7550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cụ lập trình</a:t>
            </a:r>
            <a:endParaRPr lang="en-US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39" y="1455519"/>
            <a:ext cx="11346078" cy="5108910"/>
          </a:xfrm>
        </p:spPr>
        <p:txBody>
          <a:bodyPr>
            <a:normAutofit/>
          </a:bodyPr>
          <a:lstStyle/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2. Công </a:t>
            </a:r>
            <a:r>
              <a:rPr lang="en-US" sz="3600" b="1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cụ lập </a:t>
            </a:r>
            <a:r>
              <a:rPr lang="en-US" sz="3600" b="1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trình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3200" smtClean="0">
                <a:latin typeface="Times New Roman" panose="02020603050405020304" pitchFamily="18" charset="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2.3. Tải xdebug.dll và cấu hình trong trong môi trường chạy php (php.ini)</a:t>
            </a:r>
            <a:endParaRPr lang="en-US" sz="3200">
              <a:latin typeface="Times New Roman" panose="02020603050405020304" pitchFamily="18" charset="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317" y="2896548"/>
            <a:ext cx="7517330" cy="348995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ThS. Nguyễn Đình Ánh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2725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1134</TotalTime>
  <Words>671</Words>
  <Application>Microsoft Office PowerPoint</Application>
  <PresentationFormat>Widescreen</PresentationFormat>
  <Paragraphs>114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Microsoft JhengHei UI Light</vt:lpstr>
      <vt:lpstr>Calibri</vt:lpstr>
      <vt:lpstr>Times New Roman</vt:lpstr>
      <vt:lpstr>Tw Cen MT</vt:lpstr>
      <vt:lpstr>Tw Cen MT Condensed</vt:lpstr>
      <vt:lpstr>Wingdings</vt:lpstr>
      <vt:lpstr>Wingdings 3</vt:lpstr>
      <vt:lpstr>Integral</vt:lpstr>
      <vt:lpstr>xd ứng dụng pm nguồn mở</vt:lpstr>
      <vt:lpstr>xd ứng dụng pm nguồn mở</vt:lpstr>
      <vt:lpstr>Đánh giá môn học</vt:lpstr>
      <vt:lpstr>Đồ án môn học</vt:lpstr>
      <vt:lpstr>Tài liệu tham khảo</vt:lpstr>
      <vt:lpstr>Công cụ lập trình</vt:lpstr>
      <vt:lpstr>Công cụ lập trình</vt:lpstr>
      <vt:lpstr>Công cụ lập trình</vt:lpstr>
      <vt:lpstr>Công cụ lập trình</vt:lpstr>
      <vt:lpstr>Công cụ lập trình</vt:lpstr>
      <vt:lpstr>Công cụ lập trình</vt:lpstr>
      <vt:lpstr>Công cụ lập trình</vt:lpstr>
      <vt:lpstr>Công cụ lập trình</vt:lpstr>
      <vt:lpstr>Công cụ lập trình</vt:lpstr>
      <vt:lpstr>Công cụ lập trình</vt:lpstr>
      <vt:lpstr>Công cụ lập trình</vt:lpstr>
      <vt:lpstr>Nội dung môn học</vt:lpstr>
    </vt:vector>
  </TitlesOfParts>
  <Company>Tien Ich May Tinh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Tống Đăng Khoa</dc:creator>
  <cp:lastModifiedBy>anhnguyen</cp:lastModifiedBy>
  <cp:revision>243</cp:revision>
  <dcterms:created xsi:type="dcterms:W3CDTF">2016-11-16T02:43:22Z</dcterms:created>
  <dcterms:modified xsi:type="dcterms:W3CDTF">2017-11-05T15:29:20Z</dcterms:modified>
</cp:coreProperties>
</file>