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4"/>
  </p:notesMasterIdLst>
  <p:sldIdLst>
    <p:sldId id="257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1" r:id="rId16"/>
    <p:sldId id="274" r:id="rId17"/>
    <p:sldId id="275" r:id="rId18"/>
    <p:sldId id="276" r:id="rId19"/>
    <p:sldId id="279" r:id="rId20"/>
    <p:sldId id="280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33FF"/>
    <a:srgbClr val="FF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74059" autoAdjust="0"/>
  </p:normalViewPr>
  <p:slideViewPr>
    <p:cSldViewPr snapToGrid="0">
      <p:cViewPr varScale="1">
        <p:scale>
          <a:sx n="58" d="100"/>
          <a:sy n="58" d="100"/>
        </p:scale>
        <p:origin x="1000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258F4-F832-43D8-8522-4998F5780CF3}" type="datetimeFigureOut">
              <a:rPr lang="en-US" smtClean="0"/>
              <a:t>05/11/2017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627E-C0D1-4BC2-9670-46273D87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DEMO Tổng</a:t>
            </a:r>
            <a:r>
              <a:rPr lang="en-US" baseline="0" smtClean="0"/>
              <a:t> thể một bài từ include tới Exception handling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627E-C0D1-4BC2-9670-46273D877B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6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627E-C0D1-4BC2-9670-46273D877B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6B16141-94B7-4472-9837-6C337A2D1CAE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28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FDC4-B811-446C-9A8A-17B2DF318826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8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76B4-F2D5-46F0-B8FD-EB7553B26855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70" y="-4409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3339-33F4-4984-BF3A-BCA4F54062C7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7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7BC-0AB5-421C-BDC7-853C7AD0A95B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680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E2CD-61DB-418B-A594-5A62545EAB5D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889D-592E-4B95-B291-7201299283F1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9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A361-7565-4EFF-ADBF-E0545338C9A4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51F-87EC-4CEE-87D2-5E289D9D836B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9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3344-83C7-4911-B8EA-45FB7F6DAC12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EB32-063D-4235-A76A-81114687A1FD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352" y="1280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ACA91B-30AB-40E5-B7D3-2CA4CEC2AD00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5835" y="12801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5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Nội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dung</a:t>
            </a:r>
            <a:r>
              <a:rPr lang="vi-VN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5838685" cy="510891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600" b="1" dirty="0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I</a:t>
            </a:r>
            <a:r>
              <a:rPr lang="vi-VN" sz="3600" b="1" dirty="0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nclude </a:t>
            </a:r>
            <a:r>
              <a:rPr lang="vi-VN" sz="3600" b="1" dirty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and </a:t>
            </a:r>
            <a:r>
              <a:rPr lang="vi-VN" sz="3600" b="1" dirty="0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require</a:t>
            </a:r>
            <a:endParaRPr lang="en-US" sz="3600" b="1" dirty="0" smtClean="0">
              <a:latin typeface="Segoe UI Semibold" panose="020B0702040204020203" pitchFamily="34" charset="0"/>
              <a:ea typeface="Microsoft JhengHei UI Light" panose="020B0304030504040204" pitchFamily="34" charset="-120"/>
              <a:cs typeface="Segoe UI Semibold" panose="020B07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3600" b="1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Cookies</a:t>
            </a:r>
            <a:endParaRPr lang="en-US" sz="3600" b="1" dirty="0" smtClean="0">
              <a:latin typeface="Segoe UI Semibold" panose="020B0702040204020203" pitchFamily="34" charset="0"/>
              <a:ea typeface="Microsoft JhengHei UI Light" panose="020B0304030504040204" pitchFamily="34" charset="-120"/>
              <a:cs typeface="Segoe UI Semibold" panose="020B07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3600" b="1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Session </a:t>
            </a:r>
            <a:endParaRPr lang="en-US" sz="3600" b="1" smtClean="0">
              <a:latin typeface="Segoe UI Semibold" panose="020B0702040204020203" pitchFamily="34" charset="0"/>
              <a:ea typeface="Microsoft JhengHei UI Light" panose="020B0304030504040204" pitchFamily="34" charset="-120"/>
              <a:cs typeface="Segoe UI Semibold" panose="020B0702040204020203" pitchFamily="34" charset="0"/>
            </a:endParaRP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sz="3600" b="1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File </a:t>
            </a:r>
            <a:r>
              <a:rPr lang="en-US" sz="3600" b="1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Upload</a:t>
            </a:r>
            <a:endParaRPr lang="en-US" sz="3600" b="1" dirty="0" smtClean="0">
              <a:latin typeface="Segoe UI Semibold" panose="020B0702040204020203" pitchFamily="34" charset="0"/>
              <a:ea typeface="Microsoft JhengHei UI Light" panose="020B0304030504040204" pitchFamily="34" charset="-120"/>
              <a:cs typeface="Segoe UI Semibold" panose="020B07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3600" b="1" dirty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Error </a:t>
            </a:r>
            <a:r>
              <a:rPr lang="en-US" sz="3600" b="1" dirty="0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Handling</a:t>
            </a:r>
          </a:p>
          <a:p>
            <a:pPr marL="457200" indent="-457200">
              <a:buAutoNum type="arabicPeriod"/>
            </a:pPr>
            <a:r>
              <a:rPr lang="en-US" sz="3600" b="1" dirty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Exception </a:t>
            </a:r>
            <a:r>
              <a:rPr lang="en-US" sz="3600" b="1" dirty="0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Handling</a:t>
            </a:r>
          </a:p>
          <a:p>
            <a:pPr marL="457200" indent="-457200">
              <a:buAutoNum type="arabicPeriod"/>
            </a:pPr>
            <a:r>
              <a:rPr lang="en-US" sz="3600" b="1" dirty="0" smtClean="0">
                <a:latin typeface="Segoe UI Semibold" panose="020B0702040204020203" pitchFamily="34" charset="0"/>
                <a:ea typeface="Microsoft JhengHei UI Light" panose="020B0304030504040204" pitchFamily="34" charset="-120"/>
                <a:cs typeface="Segoe UI Semibold" panose="020B0702040204020203" pitchFamily="34" charset="0"/>
              </a:rPr>
              <a:t>OOP PHP</a:t>
            </a:r>
            <a:endParaRPr lang="en-US" sz="3600" b="1" dirty="0">
              <a:latin typeface="Segoe UI Semibold" panose="020B0702040204020203" pitchFamily="34" charset="0"/>
              <a:ea typeface="Microsoft JhengHei UI Light" panose="020B0304030504040204" pitchFamily="34" charset="-120"/>
              <a:cs typeface="Segoe UI Semibold" panose="020B07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335"/>
          <a:stretch/>
        </p:blipFill>
        <p:spPr>
          <a:xfrm>
            <a:off x="5884164" y="2039816"/>
            <a:ext cx="6298095" cy="33049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764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 smtClean="0">
                <a:solidFill>
                  <a:srgbClr val="0070C0"/>
                </a:solidFill>
              </a:rPr>
              <a:t>Sessions</a:t>
            </a:r>
            <a:r>
              <a:rPr lang="en-US" dirty="0" smtClean="0">
                <a:solidFill>
                  <a:srgbClr val="0070C0"/>
                </a:solidFill>
              </a:rPr>
              <a:t> - Modify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396" y="1316736"/>
            <a:ext cx="11261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To change a session variable, just overwrite 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7" y="2049218"/>
            <a:ext cx="6794615" cy="3272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Destroy a PHP Session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396" y="1316736"/>
            <a:ext cx="11261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To remove all global session variables and destroy the session, use </a:t>
            </a:r>
            <a:r>
              <a:rPr lang="en-US" sz="3200" dirty="0" err="1">
                <a:solidFill>
                  <a:srgbClr val="FF0000"/>
                </a:solidFill>
              </a:rPr>
              <a:t>session_unset</a:t>
            </a:r>
            <a:r>
              <a:rPr lang="en-US" sz="3200" dirty="0">
                <a:solidFill>
                  <a:srgbClr val="FF0000"/>
                </a:solidFill>
              </a:rPr>
              <a:t>() and </a:t>
            </a:r>
            <a:r>
              <a:rPr lang="en-US" sz="3200" dirty="0" err="1">
                <a:solidFill>
                  <a:srgbClr val="FF0000"/>
                </a:solidFill>
              </a:rPr>
              <a:t>session_destroy</a:t>
            </a:r>
            <a:r>
              <a:rPr lang="en-US" sz="3200" dirty="0">
                <a:solidFill>
                  <a:srgbClr val="FF0000"/>
                </a:solidFill>
              </a:rPr>
              <a:t>():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3" y="2538258"/>
            <a:ext cx="6217641" cy="4146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Error Handling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8" y="1443842"/>
            <a:ext cx="8450510" cy="1902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7" y="3692202"/>
            <a:ext cx="12063613" cy="13115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Error Handling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8" y="1346153"/>
            <a:ext cx="7431070" cy="3644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54" y="5238909"/>
            <a:ext cx="5008801" cy="1466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Exception Handling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20" y="1212382"/>
            <a:ext cx="8097102" cy="55768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Exception Handling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4" y="2034486"/>
            <a:ext cx="5808844" cy="25923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324" y="1098344"/>
            <a:ext cx="6104121" cy="4725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8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OOP PHP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4" y="1098344"/>
            <a:ext cx="6732223" cy="5890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898" y="1098343"/>
            <a:ext cx="5042230" cy="1471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898" y="3014532"/>
            <a:ext cx="3200138" cy="1590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OOP PHP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8" y="1196942"/>
            <a:ext cx="6655389" cy="5223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662" y="1196942"/>
            <a:ext cx="4871359" cy="1883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662" y="3338572"/>
            <a:ext cx="4708166" cy="1360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OOP PHP - interface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66" y="1448160"/>
            <a:ext cx="5224969" cy="4115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3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OOP </a:t>
            </a:r>
            <a:r>
              <a:rPr lang="en-US">
                <a:solidFill>
                  <a:srgbClr val="0070C0"/>
                </a:solidFill>
              </a:rPr>
              <a:t>PHP - overriding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82" y="1193939"/>
            <a:ext cx="4366994" cy="52932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Include and require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9268" y="1385301"/>
            <a:ext cx="11361628" cy="394212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require when the file is required by the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when the file is not required and application should continue when file is not found.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OOP </a:t>
            </a:r>
            <a:r>
              <a:rPr lang="en-US">
                <a:solidFill>
                  <a:srgbClr val="0070C0"/>
                </a:solidFill>
              </a:rPr>
              <a:t>PHP </a:t>
            </a:r>
            <a:r>
              <a:rPr lang="en-US" smtClean="0">
                <a:solidFill>
                  <a:srgbClr val="0070C0"/>
                </a:solidFill>
              </a:rPr>
              <a:t>– Abstract class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8" y="1284819"/>
            <a:ext cx="5721988" cy="3608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21" y="1284819"/>
            <a:ext cx="5814453" cy="3642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69" y="5154209"/>
            <a:ext cx="5721988" cy="1350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11157" y="5320862"/>
            <a:ext cx="5439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Cannot instantiate abstract </a:t>
            </a:r>
            <a:r>
              <a:rPr lang="en-US" sz="2800" smtClean="0">
                <a:solidFill>
                  <a:srgbClr val="FF0000"/>
                </a:solidFill>
              </a:rPr>
              <a:t>class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Static Keyword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71" y="1186020"/>
            <a:ext cx="6618298" cy="5564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Final Keyword</a:t>
            </a:r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8" y="1098344"/>
            <a:ext cx="7208333" cy="5474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786838" y="1098344"/>
            <a:ext cx="44051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ysClr val="windowText" lastClr="000000"/>
                </a:solidFill>
              </a:rPr>
              <a:t>Fatal error: Cannot override final method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Include and require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4" y="1584142"/>
            <a:ext cx="5585818" cy="4030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108" y="1584142"/>
            <a:ext cx="5441467" cy="4030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File Upload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8" y="2233635"/>
            <a:ext cx="11549008" cy="2768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File Upload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7" y="1265469"/>
            <a:ext cx="11278425" cy="5007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1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File Upload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4" y="1174410"/>
            <a:ext cx="11819067" cy="5217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Cookies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68" y="1162352"/>
            <a:ext cx="10796250" cy="5695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smtClean="0">
                <a:solidFill>
                  <a:srgbClr val="0070C0"/>
                </a:solidFill>
              </a:rPr>
              <a:t>Cookies</a:t>
            </a:r>
            <a:r>
              <a:rPr lang="en-US" smtClean="0">
                <a:solidFill>
                  <a:srgbClr val="0070C0"/>
                </a:solidFill>
              </a:rPr>
              <a:t> - Modify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396" y="1316736"/>
            <a:ext cx="11261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To modify a cookie, just set (again) the cookie using the </a:t>
            </a:r>
            <a:r>
              <a:rPr lang="en-US" sz="3200" dirty="0" err="1">
                <a:solidFill>
                  <a:srgbClr val="FF0000"/>
                </a:solidFill>
              </a:rPr>
              <a:t>setcookie</a:t>
            </a:r>
            <a:r>
              <a:rPr lang="en-US" sz="3200" dirty="0">
                <a:solidFill>
                  <a:srgbClr val="FF0000"/>
                </a:solidFill>
              </a:rPr>
              <a:t>() </a:t>
            </a:r>
            <a:r>
              <a:rPr lang="en-US" sz="3200" dirty="0" smtClean="0">
                <a:solidFill>
                  <a:srgbClr val="FF0000"/>
                </a:solidFill>
              </a:rPr>
              <a:t>function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0396" y="2612346"/>
            <a:ext cx="10796250" cy="828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smtClean="0">
                <a:solidFill>
                  <a:srgbClr val="0070C0"/>
                </a:solidFill>
              </a:rPr>
              <a:t>Cookies</a:t>
            </a:r>
            <a:r>
              <a:rPr lang="en-US" dirty="0" smtClean="0">
                <a:solidFill>
                  <a:srgbClr val="0070C0"/>
                </a:solidFill>
              </a:rPr>
              <a:t> - Delete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871" y="3440565"/>
            <a:ext cx="11261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To delete a cookie, use the </a:t>
            </a:r>
            <a:r>
              <a:rPr lang="en-US" sz="3200" dirty="0" err="1">
                <a:solidFill>
                  <a:srgbClr val="FF0000"/>
                </a:solidFill>
              </a:rPr>
              <a:t>setcookie</a:t>
            </a:r>
            <a:r>
              <a:rPr lang="en-US" sz="3200" dirty="0">
                <a:solidFill>
                  <a:srgbClr val="FF0000"/>
                </a:solidFill>
              </a:rPr>
              <a:t>() function with an expiration date in the past: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54" y="4692272"/>
            <a:ext cx="7741763" cy="1744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Sessions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8" y="1363521"/>
            <a:ext cx="6099578" cy="4945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161" y="1363521"/>
            <a:ext cx="5131208" cy="5494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4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991</TotalTime>
  <Words>317</Words>
  <Application>Microsoft Office PowerPoint</Application>
  <PresentationFormat>Widescreen</PresentationFormat>
  <Paragraphs>85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Microsoft JhengHei UI Light</vt:lpstr>
      <vt:lpstr>Calibri</vt:lpstr>
      <vt:lpstr>Segoe UI Semibold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Nội dung </vt:lpstr>
      <vt:lpstr>Include and require</vt:lpstr>
      <vt:lpstr>Include and require</vt:lpstr>
      <vt:lpstr>File Upload</vt:lpstr>
      <vt:lpstr>File Upload</vt:lpstr>
      <vt:lpstr>File Upload</vt:lpstr>
      <vt:lpstr>Cookies</vt:lpstr>
      <vt:lpstr>Cookies - Modify</vt:lpstr>
      <vt:lpstr>Sessions</vt:lpstr>
      <vt:lpstr>Sessions - Modify</vt:lpstr>
      <vt:lpstr>Destroy a PHP Session</vt:lpstr>
      <vt:lpstr>Error Handling</vt:lpstr>
      <vt:lpstr>Error Handling</vt:lpstr>
      <vt:lpstr>Exception Handling</vt:lpstr>
      <vt:lpstr>Exception Handling</vt:lpstr>
      <vt:lpstr>OOP PHP</vt:lpstr>
      <vt:lpstr>OOP PHP</vt:lpstr>
      <vt:lpstr>OOP PHP - interface</vt:lpstr>
      <vt:lpstr>OOP PHP - overriding</vt:lpstr>
      <vt:lpstr>OOP PHP – Abstract class</vt:lpstr>
      <vt:lpstr>Static Keyword</vt:lpstr>
      <vt:lpstr>Final Keyword</vt:lpstr>
    </vt:vector>
  </TitlesOfParts>
  <Company>Tien Ich May Tinh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Tống Đăng Khoa</dc:creator>
  <cp:lastModifiedBy>anhnguyen</cp:lastModifiedBy>
  <cp:revision>150</cp:revision>
  <dcterms:created xsi:type="dcterms:W3CDTF">2016-11-16T02:43:22Z</dcterms:created>
  <dcterms:modified xsi:type="dcterms:W3CDTF">2017-11-05T15:30:15Z</dcterms:modified>
</cp:coreProperties>
</file>